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82" r:id="rId3"/>
    <p:sldId id="283" r:id="rId4"/>
    <p:sldId id="275" r:id="rId5"/>
    <p:sldId id="281" r:id="rId6"/>
    <p:sldId id="276" r:id="rId7"/>
    <p:sldId id="277" r:id="rId8"/>
    <p:sldId id="278" r:id="rId9"/>
    <p:sldId id="279" r:id="rId10"/>
    <p:sldId id="280" r:id="rId11"/>
    <p:sldId id="274" r:id="rId12"/>
    <p:sldId id="258" r:id="rId13"/>
    <p:sldId id="259" r:id="rId14"/>
    <p:sldId id="293" r:id="rId15"/>
    <p:sldId id="294" r:id="rId16"/>
    <p:sldId id="287" r:id="rId17"/>
    <p:sldId id="288" r:id="rId19"/>
    <p:sldId id="305" r:id="rId20"/>
    <p:sldId id="306" r:id="rId21"/>
    <p:sldId id="307" r:id="rId22"/>
    <p:sldId id="308" r:id="rId23"/>
    <p:sldId id="309" r:id="rId24"/>
    <p:sldId id="310" r:id="rId25"/>
    <p:sldId id="311" r:id="rId26"/>
    <p:sldId id="312" r:id="rId27"/>
    <p:sldId id="313" r:id="rId28"/>
    <p:sldId id="261" r:id="rId29"/>
    <p:sldId id="262" r:id="rId30"/>
    <p:sldId id="263" r:id="rId31"/>
    <p:sldId id="264" r:id="rId32"/>
    <p:sldId id="265" r:id="rId33"/>
    <p:sldId id="26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vya"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389890" y="1122680"/>
            <a:ext cx="11300460" cy="2506980"/>
          </a:xfrm>
        </p:spPr>
        <p:txBody>
          <a:bodyPr>
            <a:normAutofit fontScale="90000"/>
          </a:bodyPr>
          <a:p>
            <a:r>
              <a:rPr lang="en-US"/>
              <a:t>INT 222</a:t>
            </a:r>
            <a:br>
              <a:rPr lang="en-US"/>
            </a:br>
            <a:r>
              <a:rPr lang="en-US"/>
              <a:t>ADVANCE WEB DEVELOPMENT</a:t>
            </a:r>
            <a:endParaRPr lang="en-US"/>
          </a:p>
        </p:txBody>
      </p:sp>
      <p:sp>
        <p:nvSpPr>
          <p:cNvPr id="3" name="Subtitle 2"/>
          <p:cNvSpPr>
            <a:spLocks noGrp="1"/>
          </p:cNvSpPr>
          <p:nvPr>
            <p:ph type="subTitle" idx="1"/>
          </p:nvPr>
        </p:nvSpPr>
        <p:spPr>
          <a:xfrm>
            <a:off x="6542405" y="4679950"/>
            <a:ext cx="5147945" cy="1655445"/>
          </a:xfrm>
        </p:spPr>
        <p:txBody>
          <a:bodyPr/>
          <a:p>
            <a:r>
              <a:rPr lang="en-US"/>
              <a:t>By:Divya Thakur</a:t>
            </a:r>
            <a:endParaRPr lang="en-US"/>
          </a:p>
          <a:p>
            <a:r>
              <a:rPr lang="en-US"/>
              <a:t>UID:28300</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42645"/>
          </a:xfrm>
        </p:spPr>
        <p:txBody>
          <a:bodyPr/>
          <a:p>
            <a:r>
              <a:rPr lang="en-US"/>
              <a:t>Buffer Module</a:t>
            </a:r>
            <a:endParaRPr lang="en-US"/>
          </a:p>
        </p:txBody>
      </p:sp>
      <p:sp>
        <p:nvSpPr>
          <p:cNvPr id="3" name="Content Placeholder 2"/>
          <p:cNvSpPr>
            <a:spLocks noGrp="1"/>
          </p:cNvSpPr>
          <p:nvPr>
            <p:ph idx="1"/>
          </p:nvPr>
        </p:nvSpPr>
        <p:spPr>
          <a:xfrm>
            <a:off x="838200" y="1438910"/>
            <a:ext cx="10515600" cy="5213985"/>
          </a:xfrm>
        </p:spPr>
        <p:txBody>
          <a:bodyPr>
            <a:normAutofit fontScale="90000" lnSpcReduction="10000"/>
          </a:bodyPr>
          <a:p>
            <a:r>
              <a:rPr lang="en-US"/>
              <a:t>The buffers module provides a way of handling streams of binary data.</a:t>
            </a:r>
            <a:endParaRPr lang="en-US"/>
          </a:p>
          <a:p>
            <a:r>
              <a:rPr lang="en-US"/>
              <a:t>Buffer objects are used to represent a fixed-length sequence of bytes. Many Node.js APIs support Buffers.</a:t>
            </a:r>
            <a:endParaRPr lang="en-US"/>
          </a:p>
          <a:p>
            <a:r>
              <a:rPr lang="en-US"/>
              <a:t>The Buffer object is a global object in Node.js, and it is not necessary to import it using the require keyword.</a:t>
            </a:r>
            <a:endParaRPr lang="en-US"/>
          </a:p>
          <a:p>
            <a:r>
              <a:rPr lang="en-US"/>
              <a:t>The Buffer class in Node.js is used to perform operations on raw binary data. </a:t>
            </a:r>
            <a:endParaRPr lang="en-US"/>
          </a:p>
          <a:p>
            <a:r>
              <a:rPr lang="en-US"/>
              <a:t>Generally, Buffer refers to the particular memory location in memory.</a:t>
            </a:r>
            <a:endParaRPr lang="en-US"/>
          </a:p>
          <a:p>
            <a:r>
              <a:rPr lang="en-US"/>
              <a:t>Buffer and array have some similarities, but the difference is array can be any type, and it can be resizable. Buffers only deal with binary data, and it can not be resizable. </a:t>
            </a:r>
            <a:endParaRPr lang="en-US"/>
          </a:p>
          <a:p>
            <a:r>
              <a:rPr lang="en-US"/>
              <a:t>Each integer in a buffer represents a byte. console.log() function is used to print the Buffer instance.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35965"/>
          </a:xfrm>
        </p:spPr>
        <p:txBody>
          <a:bodyPr>
            <a:normAutofit fontScale="90000"/>
          </a:bodyPr>
          <a:p>
            <a:r>
              <a:rPr lang="en-US"/>
              <a:t>Creating Buffers</a:t>
            </a:r>
            <a:endParaRPr lang="en-US"/>
          </a:p>
        </p:txBody>
      </p:sp>
      <p:sp>
        <p:nvSpPr>
          <p:cNvPr id="3" name="Content Placeholder 2"/>
          <p:cNvSpPr>
            <a:spLocks noGrp="1"/>
          </p:cNvSpPr>
          <p:nvPr>
            <p:ph idx="1"/>
          </p:nvPr>
        </p:nvSpPr>
        <p:spPr>
          <a:xfrm>
            <a:off x="838200" y="1101090"/>
            <a:ext cx="10515600" cy="5140960"/>
          </a:xfrm>
        </p:spPr>
        <p:txBody>
          <a:bodyPr>
            <a:normAutofit lnSpcReduction="20000"/>
          </a:bodyPr>
          <a:p>
            <a:pPr marL="0" indent="0">
              <a:buNone/>
            </a:pPr>
            <a:r>
              <a:rPr lang="en-US"/>
              <a:t>1. const buf1 = Buffer.alloc(10);</a:t>
            </a:r>
            <a:endParaRPr lang="en-US"/>
          </a:p>
          <a:p>
            <a:pPr marL="0" indent="0">
              <a:buNone/>
            </a:pPr>
            <a:r>
              <a:rPr lang="en-US"/>
              <a:t>			</a:t>
            </a:r>
            <a:r>
              <a:rPr lang="en-US">
                <a:sym typeface="+mn-ea"/>
              </a:rPr>
              <a:t>// Creates a zero-filled Buffer of length 10.</a:t>
            </a:r>
            <a:endParaRPr lang="en-US"/>
          </a:p>
          <a:p>
            <a:pPr marL="0" indent="0">
              <a:buNone/>
            </a:pPr>
            <a:r>
              <a:rPr lang="en-US"/>
              <a:t>2. const buf2 = Buffer.alloc(10, 1);</a:t>
            </a:r>
            <a:endParaRPr lang="en-US"/>
          </a:p>
          <a:p>
            <a:pPr marL="0" indent="0">
              <a:buNone/>
            </a:pPr>
            <a:r>
              <a:rPr lang="en-US"/>
              <a:t>			// Creates a Buffer of length 10,</a:t>
            </a:r>
            <a:endParaRPr lang="en-US"/>
          </a:p>
          <a:p>
            <a:pPr marL="0" indent="0">
              <a:buNone/>
            </a:pPr>
            <a:r>
              <a:rPr lang="en-US"/>
              <a:t>			// filled with bytes which all have the value `1`.</a:t>
            </a:r>
            <a:endParaRPr lang="en-US"/>
          </a:p>
          <a:p>
            <a:pPr marL="0" indent="0">
              <a:buNone/>
            </a:pPr>
            <a:r>
              <a:rPr lang="en-US"/>
              <a:t>3. const buf3 = Buffer.allocUnsafe(10);</a:t>
            </a:r>
            <a:endParaRPr lang="en-US"/>
          </a:p>
          <a:p>
            <a:pPr marL="0" indent="0">
              <a:buNone/>
            </a:pPr>
            <a:r>
              <a:rPr lang="en-US"/>
              <a:t>	 Creates an uninitialized buffer of length 10.</a:t>
            </a:r>
            <a:endParaRPr lang="en-US"/>
          </a:p>
          <a:p>
            <a:pPr marL="0" indent="0">
              <a:buNone/>
            </a:pPr>
            <a:r>
              <a:rPr lang="en-US"/>
              <a:t>	// This is faster than calling Buffer.alloc() but the returned</a:t>
            </a:r>
            <a:endParaRPr lang="en-US"/>
          </a:p>
          <a:p>
            <a:pPr marL="0" indent="0">
              <a:buNone/>
            </a:pPr>
            <a:r>
              <a:rPr lang="en-US"/>
              <a:t>	Buffer instance might contain old data that needs to be</a:t>
            </a:r>
            <a:endParaRPr lang="en-US"/>
          </a:p>
          <a:p>
            <a:pPr marL="0" indent="0">
              <a:buNone/>
            </a:pPr>
            <a:r>
              <a:rPr lang="en-US"/>
              <a:t>	 overwritten using fill(), write(), or other functions that fill 			the Buffer's contents.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69545" y="822325"/>
            <a:ext cx="11184255" cy="5354955"/>
          </a:xfrm>
        </p:spPr>
        <p:txBody>
          <a:bodyPr>
            <a:normAutofit lnSpcReduction="20000"/>
          </a:bodyPr>
          <a:p>
            <a:pPr marL="0" indent="0">
              <a:buNone/>
            </a:pPr>
            <a:r>
              <a:rPr lang="en-US"/>
              <a:t>4. const buf4 = Buffer.from([1, 2, 3]);</a:t>
            </a:r>
            <a:endParaRPr lang="en-US"/>
          </a:p>
          <a:p>
            <a:pPr marL="0" indent="0">
              <a:buNone/>
            </a:pPr>
            <a:r>
              <a:rPr lang="en-US"/>
              <a:t>	// Creates a Buffer containing the bytes [1, 2, 3].</a:t>
            </a:r>
            <a:endParaRPr lang="en-US"/>
          </a:p>
          <a:p>
            <a:pPr marL="0" indent="0">
              <a:buNone/>
            </a:pPr>
            <a:r>
              <a:rPr lang="en-US"/>
              <a:t>5. const buf6 = Buffer.from('tést');</a:t>
            </a:r>
            <a:endParaRPr lang="en-US"/>
          </a:p>
          <a:p>
            <a:pPr marL="0" indent="0">
              <a:buNone/>
            </a:pPr>
            <a:r>
              <a:rPr lang="en-US"/>
              <a:t>	// Creates a Buffer containing the UTF-8-encoded bytes for the 	string 'tést':</a:t>
            </a:r>
            <a:endParaRPr lang="en-US"/>
          </a:p>
          <a:p>
            <a:pPr marL="0" indent="0">
              <a:buNone/>
            </a:pPr>
            <a:r>
              <a:rPr lang="en-US"/>
              <a:t>	// [0x74, 0xc3, 0xa9, 0x73, 0x74] (in hexadecimal notation)	</a:t>
            </a:r>
            <a:endParaRPr lang="en-US"/>
          </a:p>
          <a:p>
            <a:pPr marL="0" indent="0">
              <a:buNone/>
            </a:pPr>
            <a:r>
              <a:rPr lang="en-US"/>
              <a:t>	// [116, 195, 169, 115, 116] (in decimal notation)</a:t>
            </a:r>
            <a:endParaRPr lang="en-US"/>
          </a:p>
          <a:p>
            <a:pPr marL="0" indent="0">
              <a:buNone/>
            </a:pPr>
            <a:r>
              <a:rPr lang="en-US"/>
              <a:t>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30885"/>
          </a:xfrm>
        </p:spPr>
        <p:txBody>
          <a:bodyPr>
            <a:normAutofit fontScale="90000"/>
          </a:bodyPr>
          <a:p>
            <a:r>
              <a:rPr lang="en-US"/>
              <a:t>Buffers and character encodings#</a:t>
            </a:r>
            <a:endParaRPr lang="en-US"/>
          </a:p>
        </p:txBody>
      </p:sp>
      <p:sp>
        <p:nvSpPr>
          <p:cNvPr id="3" name="Content Placeholder 2"/>
          <p:cNvSpPr>
            <a:spLocks noGrp="1"/>
          </p:cNvSpPr>
          <p:nvPr>
            <p:ph idx="1"/>
          </p:nvPr>
        </p:nvSpPr>
        <p:spPr>
          <a:xfrm>
            <a:off x="838200" y="1095375"/>
            <a:ext cx="10515600" cy="5081905"/>
          </a:xfrm>
        </p:spPr>
        <p:txBody>
          <a:bodyPr/>
          <a:p>
            <a:r>
              <a:rPr lang="en-US"/>
              <a:t>When converting between Buffers and strings, a character encoding may be specified. If no character encoding is specified, UTF-8 will be used as the default.</a:t>
            </a:r>
            <a:endParaRPr lang="en-US"/>
          </a:p>
          <a:p>
            <a:pPr marL="0" indent="0">
              <a:buNone/>
            </a:pPr>
            <a:r>
              <a:rPr lang="en-US"/>
              <a:t>	</a:t>
            </a:r>
            <a:r>
              <a:rPr lang="en-US" b="1"/>
              <a:t>const buffer = Buffer.from('Divya', 'utf8');</a:t>
            </a:r>
            <a:endParaRPr lang="en-US" b="1"/>
          </a:p>
          <a:p>
            <a:pPr marL="0" indent="0">
              <a:buNone/>
            </a:pPr>
            <a:r>
              <a:rPr lang="en-US"/>
              <a:t>1. console.log(buf.toString('hex'));</a:t>
            </a:r>
            <a:endParaRPr lang="en-US"/>
          </a:p>
          <a:p>
            <a:pPr marL="0" indent="0">
              <a:buNone/>
            </a:pPr>
            <a:r>
              <a:rPr lang="en-US"/>
              <a:t>2.console.log(buf.toString('base64'));</a:t>
            </a:r>
            <a:endParaRPr lang="en-US"/>
          </a:p>
          <a:p>
            <a:pPr marL="0" indent="0">
              <a:buNone/>
            </a:pPr>
            <a:r>
              <a:rPr lang="en-US"/>
              <a:t>Similarly can be done for various enodings techniques.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05180"/>
          </a:xfrm>
        </p:spPr>
        <p:txBody>
          <a:bodyPr/>
          <a:p>
            <a:r>
              <a:rPr lang="en-US"/>
              <a:t>Buffers and iteration</a:t>
            </a:r>
            <a:endParaRPr lang="en-US"/>
          </a:p>
        </p:txBody>
      </p:sp>
      <p:sp>
        <p:nvSpPr>
          <p:cNvPr id="3" name="Content Placeholder 2"/>
          <p:cNvSpPr>
            <a:spLocks noGrp="1"/>
          </p:cNvSpPr>
          <p:nvPr>
            <p:ph idx="1"/>
          </p:nvPr>
        </p:nvSpPr>
        <p:spPr>
          <a:xfrm>
            <a:off x="838200" y="1362075"/>
            <a:ext cx="10515600" cy="4815205"/>
          </a:xfrm>
        </p:spPr>
        <p:txBody>
          <a:bodyPr/>
          <a:p>
            <a:r>
              <a:rPr lang="en-US"/>
              <a:t>Buffer instances can be iterated over using for..of syntax:</a:t>
            </a:r>
            <a:endParaRPr lang="en-US"/>
          </a:p>
          <a:p>
            <a:pPr marL="0" indent="0">
              <a:buNone/>
            </a:pPr>
            <a:endParaRPr lang="en-US"/>
          </a:p>
          <a:p>
            <a:pPr marL="0" indent="0">
              <a:buNone/>
            </a:pPr>
            <a:r>
              <a:rPr lang="en-US"/>
              <a:t>	const mybuffer = Buffer.from([1, 2, 3]);</a:t>
            </a:r>
            <a:endParaRPr lang="en-US"/>
          </a:p>
          <a:p>
            <a:pPr marL="0" indent="0">
              <a:buNone/>
            </a:pPr>
            <a:r>
              <a:rPr lang="en-US"/>
              <a:t>		for (const b of mybuffer)</a:t>
            </a:r>
            <a:endParaRPr lang="en-US"/>
          </a:p>
          <a:p>
            <a:pPr marL="0" indent="0">
              <a:buNone/>
            </a:pPr>
            <a:r>
              <a:rPr lang="en-US"/>
              <a:t>			 {</a:t>
            </a:r>
            <a:endParaRPr lang="en-US"/>
          </a:p>
          <a:p>
            <a:pPr marL="0" indent="0">
              <a:buNone/>
            </a:pPr>
            <a:r>
              <a:rPr lang="en-US"/>
              <a:t>  		console.log(b);</a:t>
            </a:r>
            <a:endParaRPr lang="en-US"/>
          </a:p>
          <a:p>
            <a:pPr marL="0" indent="0">
              <a:buNone/>
            </a:pPr>
            <a:r>
              <a:rPr lang="en-US"/>
              <a:t>			}</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45490"/>
          </a:xfrm>
        </p:spPr>
        <p:txBody>
          <a:bodyPr/>
          <a:p>
            <a:r>
              <a:rPr lang="en-US"/>
              <a:t>STREAMS</a:t>
            </a:r>
            <a:endParaRPr lang="en-US"/>
          </a:p>
        </p:txBody>
      </p:sp>
      <p:sp>
        <p:nvSpPr>
          <p:cNvPr id="3" name="Content Placeholder 2"/>
          <p:cNvSpPr>
            <a:spLocks noGrp="1"/>
          </p:cNvSpPr>
          <p:nvPr>
            <p:ph idx="1"/>
          </p:nvPr>
        </p:nvSpPr>
        <p:spPr>
          <a:xfrm>
            <a:off x="838200" y="1205865"/>
            <a:ext cx="10515600" cy="5319395"/>
          </a:xfrm>
        </p:spPr>
        <p:txBody>
          <a:bodyPr>
            <a:normAutofit lnSpcReduction="10000"/>
          </a:bodyPr>
          <a:p>
            <a:r>
              <a:rPr lang="en-US"/>
              <a:t>Streams are the objects that let you read data from a source or  write data to the destination in continuous manner.</a:t>
            </a:r>
            <a:endParaRPr lang="en-US"/>
          </a:p>
          <a:p>
            <a:r>
              <a:rPr lang="en-US"/>
              <a:t>In nodejs there are four types of streams:</a:t>
            </a:r>
            <a:endParaRPr lang="en-US"/>
          </a:p>
          <a:p>
            <a:pPr marL="0" indent="0">
              <a:buNone/>
            </a:pPr>
            <a:r>
              <a:rPr lang="en-US"/>
              <a:t>1. Readable : 	Stream which is used for read operation.</a:t>
            </a:r>
            <a:endParaRPr lang="en-US"/>
          </a:p>
          <a:p>
            <a:pPr marL="0" indent="0">
              <a:buNone/>
            </a:pPr>
            <a:r>
              <a:rPr lang="en-US"/>
              <a:t>2. Writable :	</a:t>
            </a:r>
            <a:r>
              <a:rPr lang="en-US">
                <a:sym typeface="+mn-ea"/>
              </a:rPr>
              <a:t>Stream which is used for write operation.</a:t>
            </a:r>
            <a:endParaRPr lang="en-US"/>
          </a:p>
          <a:p>
            <a:pPr marL="0" indent="0">
              <a:buNone/>
            </a:pPr>
            <a:r>
              <a:rPr lang="en-US"/>
              <a:t>3. Duplex  :		Stream used for both read and write operation</a:t>
            </a:r>
            <a:endParaRPr lang="en-US"/>
          </a:p>
          <a:p>
            <a:pPr marL="0" indent="0">
              <a:buNone/>
            </a:pPr>
            <a:r>
              <a:rPr lang="en-US"/>
              <a:t>4. Transform : 	A type of duplex stream where output is 				computed based on input</a:t>
            </a:r>
            <a:endParaRPr lang="en-US"/>
          </a:p>
          <a:p>
            <a:pPr marL="0" indent="0">
              <a:buNone/>
            </a:pPr>
            <a:endParaRPr lang="en-US"/>
          </a:p>
          <a:p>
            <a:pPr marL="0" indent="0">
              <a:buNone/>
            </a:pPr>
            <a:r>
              <a:rPr lang="en-US"/>
              <a:t>Streaming means watching to videos or listening music in real time instead of downlloading a file into the computer and watching it later . eg : Netflix,Spotify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66395"/>
            <a:ext cx="10515600" cy="5810885"/>
          </a:xfrm>
        </p:spPr>
        <p:txBody>
          <a:bodyPr/>
          <a:p>
            <a:r>
              <a:rPr lang="en-US"/>
              <a:t>The node:stream module provides an API for implementing the stream interface.</a:t>
            </a:r>
            <a:endParaRPr lang="en-US"/>
          </a:p>
          <a:p>
            <a:r>
              <a:rPr lang="en-US"/>
              <a:t>The Stream module provides a way of handling streaming data.</a:t>
            </a:r>
            <a:endParaRPr lang="en-US"/>
          </a:p>
          <a:p>
            <a:r>
              <a:rPr lang="en-US"/>
              <a:t>Each type of stream is an EventEmitter instance and throws several events at different instances of time.</a:t>
            </a:r>
            <a:endParaRPr lang="en-US"/>
          </a:p>
          <a:p>
            <a:r>
              <a:rPr lang="en-US"/>
              <a:t>Some of the most commonly used events are :</a:t>
            </a:r>
            <a:endParaRPr lang="en-US"/>
          </a:p>
          <a:p>
            <a:pPr lvl="1"/>
            <a:r>
              <a:rPr lang="en-US"/>
              <a:t>DATA : event is fired when there is data available to read.</a:t>
            </a:r>
            <a:endParaRPr lang="en-US"/>
          </a:p>
          <a:p>
            <a:pPr lvl="1"/>
            <a:r>
              <a:rPr lang="en-US"/>
              <a:t>END : event is fired when there is no data left to read.</a:t>
            </a:r>
            <a:endParaRPr lang="en-US"/>
          </a:p>
          <a:p>
            <a:pPr lvl="1"/>
            <a:r>
              <a:rPr lang="en-US"/>
              <a:t>ERROR  :event is fired when there is an error receiving or writing data.</a:t>
            </a:r>
            <a:endParaRPr lang="en-US"/>
          </a:p>
          <a:p>
            <a:pPr lvl="1"/>
            <a:r>
              <a:rPr lang="en-US"/>
              <a:t>FINISH : event is fired when no data to read and everything is removed.</a:t>
            </a:r>
            <a:endParaRPr lang="en-US"/>
          </a:p>
          <a:p>
            <a:r>
              <a:rPr lang="en-US"/>
              <a:t>To access the node:stream module:</a:t>
            </a:r>
            <a:endParaRPr lang="en-US"/>
          </a:p>
          <a:p>
            <a:pPr marL="0" indent="0">
              <a:buNone/>
            </a:pPr>
            <a:r>
              <a:rPr lang="en-US"/>
              <a:t>		</a:t>
            </a:r>
            <a:r>
              <a:rPr lang="en-US" b="1"/>
              <a:t>const stream = require('node:stream');</a:t>
            </a:r>
            <a:endParaRPr lang="en-US"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45490"/>
          </a:xfrm>
        </p:spPr>
        <p:txBody>
          <a:bodyPr/>
          <a:p>
            <a:r>
              <a:rPr lang="en-US"/>
              <a:t>TASK</a:t>
            </a:r>
            <a:endParaRPr lang="en-US"/>
          </a:p>
        </p:txBody>
      </p:sp>
      <p:sp>
        <p:nvSpPr>
          <p:cNvPr id="3" name="Content Placeholder 2"/>
          <p:cNvSpPr>
            <a:spLocks noGrp="1"/>
          </p:cNvSpPr>
          <p:nvPr>
            <p:ph idx="1"/>
          </p:nvPr>
        </p:nvSpPr>
        <p:spPr>
          <a:xfrm>
            <a:off x="838200" y="1748155"/>
            <a:ext cx="10515600" cy="4429125"/>
          </a:xfrm>
        </p:spPr>
        <p:txBody>
          <a:bodyPr/>
          <a:p>
            <a:r>
              <a:rPr lang="en-US"/>
              <a:t>Create  two files : stream.js and stream.txt .</a:t>
            </a:r>
            <a:endParaRPr lang="en-US"/>
          </a:p>
          <a:p>
            <a:r>
              <a:rPr lang="en-US"/>
              <a:t>Suppose stream.txt is in server,i want to read stream.txt through stream.js file and further run the server and show the content of stream.txt on the browser through stream.js.</a:t>
            </a:r>
            <a:endParaRPr lang="en-US"/>
          </a:p>
          <a:p>
            <a:pPr marL="0" indent="0">
              <a:buNone/>
            </a:pPr>
            <a:endParaRPr lang="en-US"/>
          </a:p>
          <a:p>
            <a:r>
              <a:rPr lang="en-US"/>
              <a:t>Note: Use the concept of events.</a:t>
            </a:r>
            <a:endParaRPr lang="en-US"/>
          </a:p>
          <a:p>
            <a:pPr marL="0" indent="0">
              <a:buNone/>
            </a:pPr>
            <a:endParaRPr lang="en-US"/>
          </a:p>
          <a:p>
            <a:pPr marL="0" indent="0">
              <a:buNone/>
            </a:pP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79095"/>
            <a:ext cx="10515600" cy="5798185"/>
          </a:xfrm>
        </p:spPr>
        <p:txBody>
          <a:bodyPr>
            <a:normAutofit fontScale="60000"/>
          </a:bodyPr>
          <a:p>
            <a:pPr marL="0" indent="0">
              <a:buNone/>
            </a:pPr>
            <a:r>
              <a:rPr lang="en-US" b="1"/>
              <a:t>const fs= require("fs");</a:t>
            </a:r>
            <a:endParaRPr lang="en-US" b="1"/>
          </a:p>
          <a:p>
            <a:pPr marL="0" indent="0">
              <a:buNone/>
            </a:pPr>
            <a:r>
              <a:rPr lang="en-US" b="1"/>
              <a:t>const http =require ("http");</a:t>
            </a:r>
            <a:endParaRPr lang="en-US" b="1"/>
          </a:p>
          <a:p>
            <a:pPr marL="0" indent="0">
              <a:buNone/>
            </a:pPr>
            <a:r>
              <a:rPr lang="en-US" b="1"/>
              <a:t>const server=http.createServer();</a:t>
            </a:r>
            <a:endParaRPr lang="en-US" b="1"/>
          </a:p>
          <a:p>
            <a:pPr marL="0" indent="0">
              <a:buNone/>
            </a:pPr>
            <a:r>
              <a:rPr lang="en-US" b="1"/>
              <a:t>server.on('request',(req,res)=&gt;</a:t>
            </a:r>
            <a:endParaRPr lang="en-US" b="1"/>
          </a:p>
          <a:p>
            <a:pPr marL="0" indent="0">
              <a:buNone/>
            </a:pPr>
            <a:r>
              <a:rPr lang="en-US" b="1"/>
              <a:t>{</a:t>
            </a:r>
            <a:endParaRPr lang="en-US" b="1"/>
          </a:p>
          <a:p>
            <a:pPr marL="0" indent="0">
              <a:buNone/>
            </a:pPr>
            <a:r>
              <a:rPr lang="en-US" b="1"/>
              <a:t>    fs.readFile('stream.txt',(err,data)=&gt;</a:t>
            </a:r>
            <a:endParaRPr lang="en-US" b="1"/>
          </a:p>
          <a:p>
            <a:pPr marL="0" indent="0">
              <a:buNone/>
            </a:pPr>
            <a:r>
              <a:rPr lang="en-US" b="1"/>
              <a:t>    {</a:t>
            </a:r>
            <a:endParaRPr lang="en-US" b="1"/>
          </a:p>
          <a:p>
            <a:pPr marL="0" indent="0">
              <a:buNone/>
            </a:pPr>
            <a:r>
              <a:rPr lang="en-US" b="1"/>
              <a:t>        if (err) throw err;</a:t>
            </a:r>
            <a:endParaRPr lang="en-US" b="1"/>
          </a:p>
          <a:p>
            <a:pPr marL="0" indent="0">
              <a:buNone/>
            </a:pPr>
            <a:r>
              <a:rPr lang="en-US" b="1"/>
              <a:t>        res.end(data.toString());</a:t>
            </a:r>
            <a:endParaRPr lang="en-US" b="1"/>
          </a:p>
          <a:p>
            <a:pPr marL="0" indent="0">
              <a:buNone/>
            </a:pPr>
            <a:r>
              <a:rPr lang="en-US" b="1"/>
              <a:t>    });</a:t>
            </a:r>
            <a:endParaRPr lang="en-US" b="1"/>
          </a:p>
          <a:p>
            <a:pPr marL="0" indent="0">
              <a:buNone/>
            </a:pPr>
            <a:r>
              <a:rPr lang="en-US" b="1"/>
              <a:t>});</a:t>
            </a:r>
            <a:endParaRPr lang="en-US" b="1"/>
          </a:p>
          <a:p>
            <a:pPr marL="0" indent="0">
              <a:buNone/>
            </a:pPr>
            <a:r>
              <a:rPr lang="en-US" b="1"/>
              <a:t>server.listen(3000,()=&gt;</a:t>
            </a:r>
            <a:endParaRPr lang="en-US" b="1"/>
          </a:p>
          <a:p>
            <a:pPr marL="0" indent="0">
              <a:buNone/>
            </a:pPr>
            <a:r>
              <a:rPr lang="en-US" b="1"/>
              <a:t>{</a:t>
            </a:r>
            <a:endParaRPr lang="en-US" b="1"/>
          </a:p>
          <a:p>
            <a:pPr marL="0" indent="0">
              <a:buNone/>
            </a:pPr>
            <a:r>
              <a:rPr lang="en-US" b="1"/>
              <a:t>console.log("listening to port ");</a:t>
            </a:r>
            <a:endParaRPr lang="en-US" b="1"/>
          </a:p>
          <a:p>
            <a:pPr marL="0" indent="0">
              <a:buNone/>
            </a:pPr>
            <a:r>
              <a:rPr lang="en-US" b="1"/>
              <a:t>});</a:t>
            </a:r>
            <a:endParaRPr lang="en-US"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00430"/>
          </a:xfrm>
        </p:spPr>
        <p:txBody>
          <a:bodyPr/>
          <a:p>
            <a:r>
              <a:rPr lang="en-US"/>
              <a:t>Do the same task with stream</a:t>
            </a:r>
            <a:endParaRPr lang="en-US"/>
          </a:p>
        </p:txBody>
      </p:sp>
      <p:sp>
        <p:nvSpPr>
          <p:cNvPr id="3" name="Content Placeholder 2"/>
          <p:cNvSpPr>
            <a:spLocks noGrp="1"/>
          </p:cNvSpPr>
          <p:nvPr>
            <p:ph idx="1"/>
          </p:nvPr>
        </p:nvSpPr>
        <p:spPr>
          <a:xfrm>
            <a:off x="838200" y="1464310"/>
            <a:ext cx="10515600" cy="4712970"/>
          </a:xfrm>
        </p:spPr>
        <p:txBody>
          <a:bodyPr/>
          <a:p>
            <a:r>
              <a:rPr lang="en-US"/>
              <a:t>Create  a Readable stream .</a:t>
            </a:r>
            <a:endParaRPr lang="en-US"/>
          </a:p>
          <a:p>
            <a:r>
              <a:rPr lang="en-US"/>
              <a:t>Handle Stream Events .</a:t>
            </a:r>
            <a:endParaRPr lang="en-US"/>
          </a:p>
          <a:p>
            <a:pPr marL="0" indent="0">
              <a:buNone/>
            </a:pPr>
            <a:r>
              <a:rPr lang="en-US"/>
              <a:t>1. createReadStream():</a:t>
            </a:r>
            <a:endParaRPr lang="en-US"/>
          </a:p>
          <a:p>
            <a:pPr marL="0" indent="0">
              <a:buNone/>
            </a:pPr>
            <a:r>
              <a:rPr lang="en-US"/>
              <a:t>	const rstream=fs.createReadStream(“filename”);</a:t>
            </a:r>
            <a:endParaRPr lang="en-US"/>
          </a:p>
          <a:p>
            <a:pPr marL="0" indent="0">
              <a:buNone/>
            </a:pPr>
            <a:r>
              <a:rPr lang="en-US"/>
              <a:t> : data will be read chunck by chunck in continuous manner.</a:t>
            </a:r>
            <a:endParaRPr lang="en-US"/>
          </a:p>
          <a:p>
            <a:pPr marL="0" indent="0">
              <a:buNone/>
            </a:pPr>
            <a:r>
              <a:rPr lang="en-US"/>
              <a:t>Now , to read data an event will be fired =&gt; data </a:t>
            </a:r>
            <a:endParaRPr lang="en-US"/>
          </a:p>
          <a:p>
            <a:pPr marL="0" indent="0">
              <a:buNone/>
            </a:pPr>
            <a:r>
              <a:rPr lang="en-US"/>
              <a:t>	rstream.on(‘data’,(chunckdata)</a:t>
            </a:r>
            <a:endParaRPr lang="en-US"/>
          </a:p>
          <a:p>
            <a:pPr marL="0" indent="0">
              <a:buNone/>
            </a:pPr>
            <a:r>
              <a:rPr lang="en-US"/>
              <a:t>		{ res.write(chunckdata);</a:t>
            </a:r>
            <a:endParaRPr lang="en-US"/>
          </a:p>
          <a:p>
            <a:pPr marL="0" indent="0">
              <a:buNone/>
            </a:pPr>
            <a:r>
              <a:rPr lang="en-US"/>
              <a:t>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05180"/>
          </a:xfrm>
        </p:spPr>
        <p:txBody>
          <a:bodyPr/>
          <a:p>
            <a:r>
              <a:rPr lang="en-US"/>
              <a:t>Contents</a:t>
            </a:r>
            <a:endParaRPr lang="en-US"/>
          </a:p>
        </p:txBody>
      </p:sp>
      <p:sp>
        <p:nvSpPr>
          <p:cNvPr id="3" name="Content Placeholder 2"/>
          <p:cNvSpPr>
            <a:spLocks noGrp="1"/>
          </p:cNvSpPr>
          <p:nvPr>
            <p:ph idx="1"/>
          </p:nvPr>
        </p:nvSpPr>
        <p:spPr>
          <a:xfrm>
            <a:off x="838200" y="1361440"/>
            <a:ext cx="10515600" cy="4815840"/>
          </a:xfrm>
        </p:spPr>
        <p:txBody>
          <a:bodyPr/>
          <a:p>
            <a:r>
              <a:rPr lang="en-US"/>
              <a:t>JSON</a:t>
            </a:r>
            <a:endParaRPr lang="en-US"/>
          </a:p>
          <a:p>
            <a:r>
              <a:rPr lang="en-US"/>
              <a:t>BUFFER</a:t>
            </a:r>
            <a:endParaRPr lang="en-US"/>
          </a:p>
          <a:p>
            <a:r>
              <a:rPr lang="en-US"/>
              <a:t>STREAM</a:t>
            </a:r>
            <a:endParaRPr lang="en-US"/>
          </a:p>
          <a:p>
            <a:r>
              <a:rPr lang="en-US"/>
              <a:t>COMPRESS/DECOMPRESS USING ZLIB </a:t>
            </a:r>
            <a:endParaRPr lang="en-US"/>
          </a:p>
          <a:p>
            <a:pPr marL="0" indent="0">
              <a:buNone/>
            </a:pP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12115" y="134620"/>
            <a:ext cx="10515600" cy="6351905"/>
          </a:xfrm>
        </p:spPr>
        <p:txBody>
          <a:bodyPr>
            <a:normAutofit fontScale="25000"/>
          </a:bodyPr>
          <a:p>
            <a:pPr marL="0" indent="0">
              <a:buNone/>
            </a:pPr>
            <a:r>
              <a:rPr lang="en-US" sz="9600"/>
              <a:t>const fs= require("fs");</a:t>
            </a:r>
            <a:endParaRPr lang="en-US" sz="9600"/>
          </a:p>
          <a:p>
            <a:pPr marL="0" indent="0">
              <a:buNone/>
            </a:pPr>
            <a:r>
              <a:rPr lang="en-US" sz="9600"/>
              <a:t>const http =require ("http");</a:t>
            </a:r>
            <a:endParaRPr lang="en-US" sz="9600"/>
          </a:p>
          <a:p>
            <a:pPr marL="0" indent="0">
              <a:buNone/>
            </a:pPr>
            <a:r>
              <a:rPr lang="en-US" sz="9600"/>
              <a:t>const server=http.createServer();</a:t>
            </a:r>
            <a:endParaRPr lang="en-US" sz="9600"/>
          </a:p>
          <a:p>
            <a:pPr marL="0" indent="0">
              <a:buNone/>
            </a:pPr>
            <a:r>
              <a:rPr lang="en-US" sz="9600"/>
              <a:t>server.on('request',(req,res)=&gt;</a:t>
            </a:r>
            <a:endParaRPr lang="en-US" sz="9600"/>
          </a:p>
          <a:p>
            <a:pPr marL="0" indent="0">
              <a:buNone/>
            </a:pPr>
            <a:r>
              <a:rPr lang="en-US" sz="9600"/>
              <a:t>{const rstream =fs.createReadStream("stream.txt");</a:t>
            </a:r>
            <a:endParaRPr lang="en-US" sz="9600"/>
          </a:p>
          <a:p>
            <a:pPr marL="0" indent="0">
              <a:buNone/>
            </a:pPr>
            <a:r>
              <a:rPr lang="en-US" sz="9600"/>
              <a:t>    rstream.on('data',(readdata)=&gt;</a:t>
            </a:r>
            <a:endParaRPr lang="en-US" sz="9600"/>
          </a:p>
          <a:p>
            <a:pPr marL="0" indent="0">
              <a:buNone/>
            </a:pPr>
            <a:r>
              <a:rPr lang="en-US" sz="9600"/>
              <a:t>    {    res.write(readdata); }) </a:t>
            </a:r>
            <a:endParaRPr lang="en-US" sz="9600"/>
          </a:p>
          <a:p>
            <a:pPr marL="0" indent="0">
              <a:buNone/>
            </a:pPr>
            <a:r>
              <a:rPr lang="en-US" sz="9600"/>
              <a:t>    rstream.on('end',()=&gt;     </a:t>
            </a:r>
            <a:r>
              <a:rPr lang="en-US" sz="9600">
                <a:sym typeface="+mn-ea"/>
              </a:rPr>
              <a:t>     // how to give response</a:t>
            </a:r>
            <a:endParaRPr lang="en-US" sz="9600"/>
          </a:p>
          <a:p>
            <a:pPr marL="0" indent="0">
              <a:buNone/>
            </a:pPr>
            <a:r>
              <a:rPr lang="en-US" sz="9600"/>
              <a:t>    {res.end();   })</a:t>
            </a:r>
            <a:endParaRPr lang="en-US" sz="9600"/>
          </a:p>
          <a:p>
            <a:pPr marL="0" indent="0">
              <a:buNone/>
            </a:pPr>
            <a:r>
              <a:rPr lang="en-US" sz="9600"/>
              <a:t>});</a:t>
            </a:r>
            <a:endParaRPr lang="en-US" sz="9600"/>
          </a:p>
          <a:p>
            <a:pPr marL="0" indent="0">
              <a:buNone/>
            </a:pPr>
            <a:r>
              <a:rPr lang="en-US" sz="9600"/>
              <a:t>server.listen(3000,()=&gt;</a:t>
            </a:r>
            <a:endParaRPr lang="en-US" sz="9600"/>
          </a:p>
          <a:p>
            <a:pPr marL="0" indent="0">
              <a:buNone/>
            </a:pPr>
            <a:r>
              <a:rPr lang="en-US" sz="9600"/>
              <a:t>{</a:t>
            </a:r>
            <a:endParaRPr lang="en-US" sz="9600"/>
          </a:p>
          <a:p>
            <a:pPr marL="0" indent="0">
              <a:buNone/>
            </a:pPr>
            <a:r>
              <a:rPr lang="en-US" sz="9600"/>
              <a:t>console.log("listening to port ");</a:t>
            </a:r>
            <a:endParaRPr lang="en-US" sz="9600"/>
          </a:p>
          <a:p>
            <a:pPr marL="0" indent="0">
              <a:buNone/>
            </a:pPr>
            <a:r>
              <a:rPr lang="en-US" sz="9600"/>
              <a:t>});</a:t>
            </a:r>
            <a:endParaRPr lang="en-US" sz="9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06755"/>
          </a:xfrm>
        </p:spPr>
        <p:txBody>
          <a:bodyPr>
            <a:normAutofit fontScale="90000"/>
          </a:bodyPr>
          <a:p>
            <a:r>
              <a:rPr lang="en-US"/>
              <a:t>Task </a:t>
            </a:r>
            <a:endParaRPr lang="en-US"/>
          </a:p>
        </p:txBody>
      </p:sp>
      <p:sp>
        <p:nvSpPr>
          <p:cNvPr id="3" name="Content Placeholder 2"/>
          <p:cNvSpPr>
            <a:spLocks noGrp="1"/>
          </p:cNvSpPr>
          <p:nvPr>
            <p:ph idx="1"/>
          </p:nvPr>
        </p:nvSpPr>
        <p:spPr>
          <a:xfrm>
            <a:off x="838200" y="1192530"/>
            <a:ext cx="10515600" cy="4984750"/>
          </a:xfrm>
        </p:spPr>
        <p:txBody>
          <a:bodyPr/>
          <a:p>
            <a:r>
              <a:rPr lang="en-US"/>
              <a:t>Using error event , check wheather the file exist or not , and print the same on the browser </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13130"/>
          </a:xfrm>
        </p:spPr>
        <p:txBody>
          <a:bodyPr>
            <a:normAutofit fontScale="90000"/>
          </a:bodyPr>
          <a:p>
            <a:r>
              <a:rPr lang="en-US"/>
              <a:t>Trying to access the file that doesnot exist</a:t>
            </a:r>
            <a:endParaRPr lang="en-US"/>
          </a:p>
        </p:txBody>
      </p:sp>
      <p:sp>
        <p:nvSpPr>
          <p:cNvPr id="3" name="Content Placeholder 2"/>
          <p:cNvSpPr>
            <a:spLocks noGrp="1"/>
          </p:cNvSpPr>
          <p:nvPr>
            <p:ph idx="1"/>
          </p:nvPr>
        </p:nvSpPr>
        <p:spPr/>
        <p:txBody>
          <a:bodyPr/>
          <a:p>
            <a:r>
              <a:rPr lang="en-US"/>
              <a:t>rstream.on('error',(err)=&gt;</a:t>
            </a:r>
            <a:endParaRPr lang="en-US"/>
          </a:p>
          <a:p>
            <a:r>
              <a:rPr lang="en-US"/>
              <a:t>{</a:t>
            </a:r>
            <a:endParaRPr lang="en-US"/>
          </a:p>
          <a:p>
            <a:r>
              <a:rPr lang="en-US"/>
              <a:t>console.log(err);</a:t>
            </a:r>
            <a:endParaRPr lang="en-US"/>
          </a:p>
          <a:p>
            <a:r>
              <a:rPr lang="en-US"/>
              <a:t>res.end("file doesnot exist");</a:t>
            </a:r>
            <a:endParaRPr lang="en-US"/>
          </a:p>
          <a:p>
            <a:r>
              <a:rPr lang="en-US"/>
              <a:t>})</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Title 1"/>
          <p:cNvSpPr>
            <a:spLocks noGrp="1"/>
          </p:cNvSpPr>
          <p:nvPr>
            <p:ph type="title"/>
          </p:nvPr>
        </p:nvSpPr>
        <p:spPr>
          <a:xfrm>
            <a:off x="838200" y="365125"/>
            <a:ext cx="10515600" cy="654050"/>
          </a:xfrm>
        </p:spPr>
        <p:txBody>
          <a:bodyPr>
            <a:normAutofit fontScale="90000"/>
          </a:bodyPr>
          <a:p>
            <a:r>
              <a:rPr lang="en-US"/>
              <a:t>Pipe Method /Event</a:t>
            </a:r>
            <a:endParaRPr lang="en-US"/>
          </a:p>
        </p:txBody>
      </p:sp>
      <p:sp>
        <p:nvSpPr>
          <p:cNvPr id="3" name="Content Placeholder 2"/>
          <p:cNvSpPr>
            <a:spLocks noGrp="1"/>
          </p:cNvSpPr>
          <p:nvPr>
            <p:ph idx="1"/>
          </p:nvPr>
        </p:nvSpPr>
        <p:spPr>
          <a:xfrm>
            <a:off x="838200" y="1270635"/>
            <a:ext cx="10515600" cy="4906645"/>
          </a:xfrm>
        </p:spPr>
        <p:txBody>
          <a:bodyPr>
            <a:normAutofit lnSpcReduction="20000"/>
          </a:bodyPr>
          <a:p>
            <a:r>
              <a:rPr lang="en-US"/>
              <a:t>Take readable stream and convert it into writable stream </a:t>
            </a:r>
            <a:endParaRPr lang="en-US"/>
          </a:p>
          <a:p>
            <a:r>
              <a:rPr lang="en-US"/>
              <a:t>The readable.pipe() method in a Readable Stream is used to attach a Writable stream to the readable stream so that it consequently switches into flowing mode and then pushes all the data that it has to the attached Writable. </a:t>
            </a:r>
            <a:endParaRPr lang="en-US"/>
          </a:p>
          <a:p>
            <a:pPr marL="0" indent="0">
              <a:buNone/>
            </a:pPr>
            <a:r>
              <a:rPr lang="en-US"/>
              <a:t>			</a:t>
            </a:r>
            <a:r>
              <a:rPr lang="en-US" b="1"/>
              <a:t>readable.pipe( destination, options )</a:t>
            </a:r>
            <a:endParaRPr lang="en-US" b="1"/>
          </a:p>
          <a:p>
            <a:endParaRPr lang="en-US"/>
          </a:p>
          <a:p>
            <a:r>
              <a:rPr lang="en-US"/>
              <a:t>Parameters: This method accept two parameters as mentioned above and described below:</a:t>
            </a:r>
            <a:endParaRPr lang="en-US"/>
          </a:p>
          <a:p>
            <a:pPr marL="0" indent="0">
              <a:buNone/>
            </a:pPr>
            <a:r>
              <a:rPr lang="en-US"/>
              <a:t>	destination: This parameter holds the destination of writing 				data.</a:t>
            </a:r>
            <a:endParaRPr lang="en-US"/>
          </a:p>
          <a:p>
            <a:pPr marL="0" indent="0">
              <a:buNone/>
            </a:pPr>
            <a:r>
              <a:rPr lang="en-US"/>
              <a:t>	options: 	This parameter holds the pipe options.</a:t>
            </a:r>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61695"/>
          </a:xfrm>
        </p:spPr>
        <p:txBody>
          <a:bodyPr/>
          <a:p>
            <a:r>
              <a:rPr lang="en-US"/>
              <a:t>Example of pipe event :</a:t>
            </a:r>
            <a:endParaRPr lang="en-US"/>
          </a:p>
        </p:txBody>
      </p:sp>
      <p:sp>
        <p:nvSpPr>
          <p:cNvPr id="3" name="Content Placeholder 2"/>
          <p:cNvSpPr>
            <a:spLocks noGrp="1"/>
          </p:cNvSpPr>
          <p:nvPr>
            <p:ph idx="1"/>
          </p:nvPr>
        </p:nvSpPr>
        <p:spPr>
          <a:xfrm>
            <a:off x="838200" y="1308735"/>
            <a:ext cx="10515600" cy="4868545"/>
          </a:xfrm>
        </p:spPr>
        <p:txBody>
          <a:bodyPr>
            <a:normAutofit fontScale="70000"/>
          </a:bodyPr>
          <a:p>
            <a:pPr marL="0" indent="0">
              <a:buNone/>
            </a:pPr>
            <a:r>
              <a:rPr lang="en-US"/>
              <a:t>const fs= require("fs");</a:t>
            </a:r>
            <a:endParaRPr lang="en-US"/>
          </a:p>
          <a:p>
            <a:pPr marL="0" indent="0">
              <a:buNone/>
            </a:pPr>
            <a:r>
              <a:rPr lang="en-US"/>
              <a:t>const http =require ("http");</a:t>
            </a:r>
            <a:endParaRPr lang="en-US"/>
          </a:p>
          <a:p>
            <a:pPr marL="0" indent="0">
              <a:buNone/>
            </a:pPr>
            <a:r>
              <a:rPr lang="en-US"/>
              <a:t>const server=http.createServer();</a:t>
            </a:r>
            <a:endParaRPr lang="en-US"/>
          </a:p>
          <a:p>
            <a:pPr marL="0" indent="0">
              <a:buNone/>
            </a:pPr>
            <a:r>
              <a:rPr lang="en-US"/>
              <a:t>server.on('request',(req,res)=&gt;</a:t>
            </a:r>
            <a:endParaRPr lang="en-US"/>
          </a:p>
          <a:p>
            <a:pPr marL="0" indent="0">
              <a:buNone/>
            </a:pPr>
            <a:r>
              <a:rPr lang="en-US"/>
              <a:t>{  </a:t>
            </a:r>
            <a:endParaRPr lang="en-US"/>
          </a:p>
          <a:p>
            <a:pPr marL="0" indent="0">
              <a:buNone/>
            </a:pPr>
            <a:r>
              <a:rPr lang="en-US"/>
              <a:t>const rstream=fs.createReadStream("stream.txt");</a:t>
            </a:r>
            <a:endParaRPr lang="en-US"/>
          </a:p>
          <a:p>
            <a:pPr marL="0" indent="0">
              <a:buNone/>
            </a:pPr>
            <a:r>
              <a:rPr lang="en-US"/>
              <a:t>rstream.pipe(res);</a:t>
            </a:r>
            <a:endParaRPr lang="en-US"/>
          </a:p>
          <a:p>
            <a:pPr marL="0" indent="0">
              <a:buNone/>
            </a:pPr>
            <a:r>
              <a:rPr lang="en-US"/>
              <a:t>})</a:t>
            </a:r>
            <a:endParaRPr lang="en-US"/>
          </a:p>
          <a:p>
            <a:pPr marL="0" indent="0">
              <a:buNone/>
            </a:pPr>
            <a:r>
              <a:rPr lang="en-US"/>
              <a:t>server.listen(4000,()=&gt;</a:t>
            </a:r>
            <a:endParaRPr lang="en-US"/>
          </a:p>
          <a:p>
            <a:pPr marL="0" indent="0">
              <a:buNone/>
            </a:pPr>
            <a:r>
              <a:rPr lang="en-US"/>
              <a:t>{</a:t>
            </a:r>
            <a:endParaRPr lang="en-US"/>
          </a:p>
          <a:p>
            <a:pPr marL="0" indent="0">
              <a:buNone/>
            </a:pPr>
            <a:r>
              <a:rPr lang="en-US"/>
              <a:t>console.log("listening to port ");</a:t>
            </a:r>
            <a:endParaRPr lang="en-US"/>
          </a:p>
          <a:p>
            <a:pPr marL="0" indent="0">
              <a:buNone/>
            </a:pPr>
            <a:r>
              <a:rPr lang="en-US"/>
              <a:t>});</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7805" y="365125"/>
            <a:ext cx="11135995" cy="1054735"/>
          </a:xfrm>
        </p:spPr>
        <p:txBody>
          <a:bodyPr>
            <a:normAutofit fontScale="90000"/>
          </a:bodyPr>
          <a:p>
            <a:r>
              <a:rPr lang="en-US"/>
              <a:t>The following example pipes all of the data from the readable into a file named file.txt:</a:t>
            </a:r>
            <a:endParaRPr lang="en-US"/>
          </a:p>
        </p:txBody>
      </p:sp>
      <p:sp>
        <p:nvSpPr>
          <p:cNvPr id="3" name="Content Placeholder 2"/>
          <p:cNvSpPr>
            <a:spLocks noGrp="1"/>
          </p:cNvSpPr>
          <p:nvPr>
            <p:ph idx="1"/>
          </p:nvPr>
        </p:nvSpPr>
        <p:spPr>
          <a:xfrm>
            <a:off x="579755" y="1510030"/>
            <a:ext cx="10774045" cy="4667250"/>
          </a:xfrm>
        </p:spPr>
        <p:txBody>
          <a:bodyPr/>
          <a:p>
            <a:pPr marL="0" indent="0">
              <a:buNone/>
            </a:pPr>
            <a:endParaRPr lang="en-US" b="1"/>
          </a:p>
          <a:p>
            <a:pPr marL="0" indent="0">
              <a:buNone/>
            </a:pPr>
            <a:r>
              <a:rPr lang="en-US" b="1"/>
              <a:t>const fs = require('node:fs');</a:t>
            </a:r>
            <a:endParaRPr lang="en-US" b="1"/>
          </a:p>
          <a:p>
            <a:pPr marL="0" indent="0">
              <a:buNone/>
            </a:pPr>
            <a:r>
              <a:rPr lang="en-US" b="1"/>
              <a:t>const readable = getReadableStreamSomehow();</a:t>
            </a:r>
            <a:endParaRPr lang="en-US" b="1"/>
          </a:p>
          <a:p>
            <a:pPr marL="0" indent="0">
              <a:buNone/>
            </a:pPr>
            <a:r>
              <a:rPr lang="en-US" b="1"/>
              <a:t>const writable = fs.createWriteStream('file.txt');</a:t>
            </a:r>
            <a:endParaRPr lang="en-US" b="1"/>
          </a:p>
          <a:p>
            <a:pPr marL="0" indent="0">
              <a:buNone/>
            </a:pPr>
            <a:r>
              <a:rPr lang="en-US" b="1"/>
              <a:t>	// All the data from readable goes into 'file.txt'.</a:t>
            </a:r>
            <a:endParaRPr lang="en-US" b="1"/>
          </a:p>
          <a:p>
            <a:pPr marL="0" indent="0">
              <a:buNone/>
            </a:pPr>
            <a:r>
              <a:rPr lang="en-US" b="1"/>
              <a:t>readable.pipe(writable);</a:t>
            </a:r>
            <a:endParaRPr lang="en-US"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36550" y="365125"/>
            <a:ext cx="11741785" cy="1158240"/>
          </a:xfrm>
        </p:spPr>
        <p:txBody>
          <a:bodyPr>
            <a:normAutofit fontScale="90000"/>
          </a:bodyPr>
          <a:p>
            <a:r>
              <a:rPr lang="en-US">
                <a:sym typeface="+mn-ea"/>
              </a:rPr>
              <a:t>COMPRESSING &amp;DECOMPRESSING DATA WITH ZLIB.</a:t>
            </a:r>
            <a:br>
              <a:rPr lang="en-US"/>
            </a:br>
            <a:endParaRPr lang="en-US"/>
          </a:p>
        </p:txBody>
      </p:sp>
      <p:sp>
        <p:nvSpPr>
          <p:cNvPr id="3" name="Content Placeholder 2"/>
          <p:cNvSpPr>
            <a:spLocks noGrp="1"/>
          </p:cNvSpPr>
          <p:nvPr>
            <p:ph idx="1"/>
          </p:nvPr>
        </p:nvSpPr>
        <p:spPr>
          <a:xfrm>
            <a:off x="448310" y="1380490"/>
            <a:ext cx="11406505" cy="4963795"/>
          </a:xfrm>
        </p:spPr>
        <p:txBody>
          <a:bodyPr/>
          <a:p>
            <a:r>
              <a:rPr lang="en-US" b="1"/>
              <a:t>What is data compression?</a:t>
            </a:r>
            <a:endParaRPr lang="en-US" b="1"/>
          </a:p>
          <a:p>
            <a:pPr marL="0" indent="0">
              <a:buNone/>
            </a:pPr>
            <a:r>
              <a:rPr lang="en-US"/>
              <a:t>When working with large systems or moving large amounts of data around, it is helpful to be able to compress/decompress the data. Node.js provides an excellent library in the Zlib module that allows you to compress and decompress data in buffers easily and efficiently. </a:t>
            </a:r>
            <a:endParaRPr lang="en-US"/>
          </a:p>
          <a:p>
            <a:pPr marL="0" indent="0">
              <a:buNone/>
            </a:pPr>
            <a:endParaRPr lang="en-US"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91235"/>
          </a:xfrm>
        </p:spPr>
        <p:txBody>
          <a:bodyPr>
            <a:normAutofit fontScale="90000"/>
          </a:bodyPr>
          <a:p>
            <a:r>
              <a:rPr lang="en-US" b="1">
                <a:sym typeface="+mn-ea"/>
              </a:rPr>
              <a:t>Why do we need to compress data?</a:t>
            </a:r>
            <a:br>
              <a:rPr lang="en-US" b="1"/>
            </a:br>
            <a:endParaRPr lang="en-US"/>
          </a:p>
        </p:txBody>
      </p:sp>
      <p:sp>
        <p:nvSpPr>
          <p:cNvPr id="3" name="Content Placeholder 2"/>
          <p:cNvSpPr>
            <a:spLocks noGrp="1"/>
          </p:cNvSpPr>
          <p:nvPr>
            <p:ph idx="1"/>
          </p:nvPr>
        </p:nvSpPr>
        <p:spPr>
          <a:xfrm>
            <a:off x="838200" y="1584960"/>
            <a:ext cx="10515600" cy="4592320"/>
          </a:xfrm>
        </p:spPr>
        <p:txBody>
          <a:bodyPr>
            <a:normAutofit lnSpcReduction="20000"/>
          </a:bodyPr>
          <a:p>
            <a:r>
              <a:rPr lang="en-US"/>
              <a:t>Compression in computer terms means reducing the physical size of data such that it occupies less storage space and memory, Compressed files are, therefore, easier to transfer because there is a sizable amount of reduction in the size of data to be transferred. </a:t>
            </a:r>
            <a:endParaRPr lang="en-US"/>
          </a:p>
          <a:p>
            <a:endParaRPr lang="en-US"/>
          </a:p>
          <a:p>
            <a:r>
              <a:rPr lang="en-US"/>
              <a:t>This results in a reduction in the time needed for file transfer as well as a reduction in the bandwidth utilization even for a slow network. </a:t>
            </a:r>
            <a:endParaRPr lang="en-US"/>
          </a:p>
          <a:p>
            <a:endParaRPr lang="en-US"/>
          </a:p>
          <a:p>
            <a:r>
              <a:rPr lang="en-US"/>
              <a:t>Thus, the process of reducing the amount of data required to represent information is called compression. </a:t>
            </a:r>
            <a:endParaRPr lang="en-US"/>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16940"/>
          </a:xfrm>
        </p:spPr>
        <p:txBody>
          <a:bodyPr>
            <a:normAutofit fontScale="90000"/>
          </a:bodyPr>
          <a:p>
            <a:r>
              <a:rPr lang="en-US"/>
              <a:t>There are two types of compression: lossless and lossy.</a:t>
            </a:r>
            <a:endParaRPr lang="en-US"/>
          </a:p>
        </p:txBody>
      </p:sp>
      <p:sp>
        <p:nvSpPr>
          <p:cNvPr id="3" name="Content Placeholder 2"/>
          <p:cNvSpPr>
            <a:spLocks noGrp="1"/>
          </p:cNvSpPr>
          <p:nvPr>
            <p:ph idx="1"/>
          </p:nvPr>
        </p:nvSpPr>
        <p:spPr>
          <a:xfrm>
            <a:off x="838200" y="1282700"/>
            <a:ext cx="10515600" cy="5191125"/>
          </a:xfrm>
        </p:spPr>
        <p:txBody>
          <a:bodyPr>
            <a:normAutofit lnSpcReduction="10000"/>
          </a:bodyPr>
          <a:p>
            <a:endParaRPr lang="en-US"/>
          </a:p>
          <a:p>
            <a:r>
              <a:rPr lang="en-US"/>
              <a:t>Lossless compression algorithms reduce the size of files without losing any information in the file, which means that we can reconstruct the original data from the compressed file. </a:t>
            </a:r>
            <a:endParaRPr lang="en-US"/>
          </a:p>
          <a:p>
            <a:r>
              <a:rPr lang="en-US"/>
              <a:t>Lossy compression algorithms reduce the size of files by discarding the less important information in a file, which can significantly reduce file size but also affect file quality. </a:t>
            </a:r>
            <a:endParaRPr lang="en-US"/>
          </a:p>
          <a:p>
            <a:r>
              <a:rPr lang="en-US"/>
              <a:t>Zlib - The Node.js Zlib module is used to provide compression and decompression (zip and unzip) functionalities. It is implemented using Gzip and deflate/inflate. </a:t>
            </a:r>
            <a:endParaRPr lang="en-US"/>
          </a:p>
          <a:p>
            <a:r>
              <a:rPr lang="en-US"/>
              <a:t>The zlib module can be accessed using: </a:t>
            </a:r>
            <a:endParaRPr lang="en-US"/>
          </a:p>
          <a:p>
            <a:pPr marL="0" indent="0">
              <a:buNone/>
            </a:pPr>
            <a:r>
              <a:rPr lang="en-US"/>
              <a:t>		</a:t>
            </a:r>
            <a:r>
              <a:rPr lang="en-US" b="1"/>
              <a:t>	const zlib = require('zlib'); </a:t>
            </a:r>
            <a:endParaRPr lang="en-US"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47750"/>
          </a:xfrm>
        </p:spPr>
        <p:txBody>
          <a:bodyPr/>
          <a:p>
            <a:r>
              <a:rPr lang="en-US"/>
              <a:t>Node.js fs.createReadStream() Method</a:t>
            </a:r>
            <a:endParaRPr lang="en-US"/>
          </a:p>
        </p:txBody>
      </p:sp>
      <p:sp>
        <p:nvSpPr>
          <p:cNvPr id="3" name="Content Placeholder 2"/>
          <p:cNvSpPr>
            <a:spLocks noGrp="1"/>
          </p:cNvSpPr>
          <p:nvPr>
            <p:ph idx="1"/>
          </p:nvPr>
        </p:nvSpPr>
        <p:spPr>
          <a:xfrm>
            <a:off x="838200" y="1565910"/>
            <a:ext cx="10515600" cy="5038725"/>
          </a:xfrm>
        </p:spPr>
        <p:txBody>
          <a:bodyPr>
            <a:normAutofit fontScale="90000" lnSpcReduction="10000"/>
          </a:bodyPr>
          <a:p>
            <a:r>
              <a:rPr lang="en-US"/>
              <a:t>The createReadStream() method is an inbuilt application programming interface of fs module which allow you to open up a file/stream and read the data present in it.</a:t>
            </a:r>
            <a:endParaRPr lang="en-US"/>
          </a:p>
          <a:p>
            <a:pPr marL="0" indent="0">
              <a:buNone/>
            </a:pPr>
            <a:r>
              <a:rPr lang="en-US"/>
              <a:t>		</a:t>
            </a:r>
            <a:r>
              <a:rPr lang="en-US" b="1"/>
              <a:t>fs.createReadStream( path, options )</a:t>
            </a:r>
            <a:endParaRPr lang="en-US" b="1"/>
          </a:p>
          <a:p>
            <a:pPr marL="0" indent="0">
              <a:buNone/>
            </a:pPr>
            <a:endParaRPr lang="en-US" b="1"/>
          </a:p>
          <a:p>
            <a:pPr marL="0" indent="0">
              <a:buNone/>
            </a:pPr>
            <a:r>
              <a:rPr lang="en-US" b="1"/>
              <a:t>Parameters:</a:t>
            </a:r>
            <a:r>
              <a:rPr lang="en-US"/>
              <a:t> This method accept two parameters as mentioned above and described below: </a:t>
            </a:r>
            <a:endParaRPr lang="en-US"/>
          </a:p>
          <a:p>
            <a:pPr marL="0" indent="0">
              <a:buNone/>
            </a:pPr>
            <a:r>
              <a:rPr lang="en-US"/>
              <a:t>1. path: This parameter holds the path of the file where to read 			the file. It can be string, buffer or URL.</a:t>
            </a:r>
            <a:endParaRPr lang="en-US"/>
          </a:p>
          <a:p>
            <a:pPr marL="0" indent="0">
              <a:buNone/>
            </a:pPr>
            <a:r>
              <a:rPr lang="en-US"/>
              <a:t>2. options: It is an optional parameter that holds string or object.</a:t>
            </a:r>
            <a:endParaRPr lang="en-US"/>
          </a:p>
          <a:p>
            <a:pPr marL="0" indent="0">
              <a:buNone/>
            </a:pPr>
            <a:endParaRPr lang="en-US"/>
          </a:p>
          <a:p>
            <a:pPr marL="0" indent="0">
              <a:buNone/>
            </a:pPr>
            <a:r>
              <a:rPr lang="en-US">
                <a:sym typeface="+mn-ea"/>
              </a:rPr>
              <a:t>Return Value: This method returns the fs.ReadStream object.</a:t>
            </a:r>
            <a:endParaRPr lang="en-US"/>
          </a:p>
          <a:p>
            <a:pPr marL="0" indent="0">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80745"/>
          </a:xfrm>
        </p:spPr>
        <p:txBody>
          <a:bodyPr/>
          <a:p>
            <a:r>
              <a:rPr lang="en-US"/>
              <a:t>JSON</a:t>
            </a:r>
            <a:endParaRPr lang="en-US"/>
          </a:p>
        </p:txBody>
      </p:sp>
      <p:sp>
        <p:nvSpPr>
          <p:cNvPr id="3" name="Content Placeholder 2"/>
          <p:cNvSpPr>
            <a:spLocks noGrp="1"/>
          </p:cNvSpPr>
          <p:nvPr>
            <p:ph idx="1"/>
          </p:nvPr>
        </p:nvSpPr>
        <p:spPr>
          <a:xfrm>
            <a:off x="838200" y="1802765"/>
            <a:ext cx="10515600" cy="4374515"/>
          </a:xfrm>
        </p:spPr>
        <p:txBody>
          <a:bodyPr/>
          <a:p>
            <a:r>
              <a:rPr lang="en-US"/>
              <a:t>It stands for Javascript Object Notation.</a:t>
            </a:r>
            <a:endParaRPr lang="en-US"/>
          </a:p>
          <a:p>
            <a:r>
              <a:rPr lang="en-US"/>
              <a:t>It is a lightweight format for storing and transporting data.</a:t>
            </a:r>
            <a:endParaRPr lang="en-US"/>
          </a:p>
          <a:p>
            <a:r>
              <a:rPr lang="en-US"/>
              <a:t>It is often used when data is sent from a server to a webpage.</a:t>
            </a:r>
            <a:endParaRPr lang="en-US"/>
          </a:p>
          <a:p>
            <a:r>
              <a:rPr lang="en-US"/>
              <a:t>The JSON format is syntactically similar to the code for creating JavaScript objects. Because of this, a JavaScript program can easily convert JSON data into JavaScript objects.</a:t>
            </a:r>
            <a:endParaRPr lang="en-US"/>
          </a:p>
          <a:p>
            <a:r>
              <a:rPr lang="en-US"/>
              <a:t>Since the format is text only, JSON data can easily be sent between computers.</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16940"/>
          </a:xfrm>
        </p:spPr>
        <p:txBody>
          <a:bodyPr/>
          <a:p>
            <a:r>
              <a:rPr lang="en-US"/>
              <a:t>Node.js ZLIB Example: Compress File</a:t>
            </a:r>
            <a:endParaRPr lang="en-US"/>
          </a:p>
        </p:txBody>
      </p:sp>
      <p:sp>
        <p:nvSpPr>
          <p:cNvPr id="3" name="Content Placeholder 2"/>
          <p:cNvSpPr>
            <a:spLocks noGrp="1"/>
          </p:cNvSpPr>
          <p:nvPr>
            <p:ph idx="1"/>
          </p:nvPr>
        </p:nvSpPr>
        <p:spPr>
          <a:xfrm>
            <a:off x="838200" y="1528445"/>
            <a:ext cx="10515600" cy="4648835"/>
          </a:xfrm>
        </p:spPr>
        <p:txBody>
          <a:bodyPr/>
          <a:p>
            <a:r>
              <a:rPr lang="en-US"/>
              <a:t>Let's see a simple example of Node.js ZLIB module to compress a file "test.txt" into "test.txt.gz". </a:t>
            </a:r>
            <a:endParaRPr lang="en-US"/>
          </a:p>
          <a:p>
            <a:r>
              <a:rPr lang="en-US" b="1"/>
              <a:t>const  zlib = require('zlib');   </a:t>
            </a:r>
            <a:endParaRPr lang="en-US" b="1"/>
          </a:p>
          <a:p>
            <a:r>
              <a:rPr lang="en-US" b="1"/>
              <a:t>const  gzip = zlib.createGzip();   </a:t>
            </a:r>
            <a:endParaRPr lang="en-US" b="1"/>
          </a:p>
          <a:p>
            <a:r>
              <a:rPr lang="en-US" b="1"/>
              <a:t>const  fs = require('fs');   </a:t>
            </a:r>
            <a:endParaRPr lang="en-US" b="1"/>
          </a:p>
          <a:p>
            <a:r>
              <a:rPr lang="en-US" b="1"/>
              <a:t>const  inp = fs.createReadStream('test.txt');   </a:t>
            </a:r>
            <a:endParaRPr lang="en-US" b="1"/>
          </a:p>
          <a:p>
            <a:r>
              <a:rPr lang="en-US" b="1"/>
              <a:t>const  out = fs.createWriteStream('test.txt.gz');   </a:t>
            </a:r>
            <a:endParaRPr lang="en-US" b="1"/>
          </a:p>
          <a:p>
            <a:r>
              <a:rPr lang="en-US" b="1"/>
              <a:t>inp.pipe(gzip).pipe(out);  </a:t>
            </a:r>
            <a:endParaRPr lang="en-US"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65530"/>
          </a:xfrm>
        </p:spPr>
        <p:txBody>
          <a:bodyPr/>
          <a:p>
            <a:r>
              <a:rPr lang="en-US"/>
              <a:t>Node.js ZLIB Example: Decompress File</a:t>
            </a:r>
            <a:endParaRPr lang="en-US"/>
          </a:p>
        </p:txBody>
      </p:sp>
      <p:sp>
        <p:nvSpPr>
          <p:cNvPr id="3" name="Content Placeholder 2"/>
          <p:cNvSpPr>
            <a:spLocks noGrp="1"/>
          </p:cNvSpPr>
          <p:nvPr>
            <p:ph idx="1"/>
          </p:nvPr>
        </p:nvSpPr>
        <p:spPr>
          <a:xfrm>
            <a:off x="838200" y="1305560"/>
            <a:ext cx="10515600" cy="4871720"/>
          </a:xfrm>
        </p:spPr>
        <p:txBody>
          <a:bodyPr/>
          <a:p>
            <a:r>
              <a:rPr lang="en-US"/>
              <a:t>const zlib = require('zlib');     </a:t>
            </a:r>
            <a:endParaRPr lang="en-US"/>
          </a:p>
          <a:p>
            <a:r>
              <a:rPr lang="en-US"/>
              <a:t>const unzip = zlib.createUnzip();   </a:t>
            </a:r>
            <a:endParaRPr lang="en-US"/>
          </a:p>
          <a:p>
            <a:r>
              <a:rPr lang="en-US"/>
              <a:t>const fs = require('fs');   </a:t>
            </a:r>
            <a:endParaRPr lang="en-US"/>
          </a:p>
          <a:p>
            <a:r>
              <a:rPr lang="en-US"/>
              <a:t>const inp = fs.createReadStream('input.txt.gz');   </a:t>
            </a:r>
            <a:endParaRPr lang="en-US"/>
          </a:p>
          <a:p>
            <a:r>
              <a:rPr lang="en-US"/>
              <a:t>const out = fs.createWriteStream('input2.txt');   </a:t>
            </a:r>
            <a:endParaRPr lang="en-US"/>
          </a:p>
          <a:p>
            <a:r>
              <a:rPr lang="en-US"/>
              <a:t>inp.pipe(unzip).pipe(out);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Syntax Rules</a:t>
            </a:r>
            <a:endParaRPr lang="en-US"/>
          </a:p>
        </p:txBody>
      </p:sp>
      <p:sp>
        <p:nvSpPr>
          <p:cNvPr id="3" name="Content Placeholder 2"/>
          <p:cNvSpPr>
            <a:spLocks noGrp="1"/>
          </p:cNvSpPr>
          <p:nvPr>
            <p:ph idx="1"/>
          </p:nvPr>
        </p:nvSpPr>
        <p:spPr/>
        <p:txBody>
          <a:bodyPr/>
          <a:p>
            <a:r>
              <a:rPr lang="en-US"/>
              <a:t>JSON syntax is derived from JavaScript object notation syntax:</a:t>
            </a:r>
            <a:endParaRPr lang="en-US"/>
          </a:p>
          <a:p>
            <a:pPr lvl="1"/>
            <a:r>
              <a:rPr lang="en-US"/>
              <a:t>Data is in name/value pairs</a:t>
            </a:r>
            <a:endParaRPr lang="en-US"/>
          </a:p>
          <a:p>
            <a:pPr lvl="1"/>
            <a:r>
              <a:rPr lang="en-US"/>
              <a:t>Data is separated by commas</a:t>
            </a:r>
            <a:endParaRPr lang="en-US"/>
          </a:p>
          <a:p>
            <a:pPr lvl="1"/>
            <a:r>
              <a:rPr lang="en-US"/>
              <a:t>Curly braces hold objects</a:t>
            </a:r>
            <a:endParaRPr lang="en-US"/>
          </a:p>
          <a:p>
            <a:pPr lvl="1"/>
            <a:r>
              <a:rPr lang="en-US"/>
              <a:t>Square brackets hold arrays</a:t>
            </a:r>
            <a:endParaRPr lang="en-US"/>
          </a:p>
          <a:p>
            <a:pPr marL="457200" lvl="1" indent="0">
              <a:buNone/>
            </a:pPr>
            <a:endParaRPr lang="en-US"/>
          </a:p>
          <a:p>
            <a:pPr lvl="1">
              <a:buFont typeface="Wingdings" panose="05000000000000000000" charset="0"/>
              <a:buChar char=""/>
            </a:pPr>
            <a:r>
              <a:rPr lang="en-US"/>
              <a:t>JSON Data - A Name and a Value</a:t>
            </a:r>
            <a:endParaRPr lang="en-US"/>
          </a:p>
          <a:p>
            <a:pPr lvl="1"/>
            <a:r>
              <a:rPr lang="en-US"/>
              <a:t>JSON data is written as name/value pairs (aka key/value pairs).</a:t>
            </a:r>
            <a:endParaRPr lang="en-US"/>
          </a:p>
          <a:p>
            <a:pPr lvl="1"/>
            <a:r>
              <a:rPr lang="en-US"/>
              <a:t>A name/value pair consists of a field name (in double quotes), followed by a colon, followed by a value:</a:t>
            </a:r>
            <a:endParaRPr lang="en-US"/>
          </a:p>
          <a:p>
            <a:pPr lvl="1"/>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119505"/>
            <a:ext cx="10515600" cy="5057775"/>
          </a:xfrm>
        </p:spPr>
        <p:txBody>
          <a:bodyPr/>
          <a:p>
            <a:r>
              <a:rPr lang="en-US"/>
              <a:t>JavaScript has a built in function for converting JSON strings into JavaScript objects:</a:t>
            </a:r>
            <a:endParaRPr lang="en-US"/>
          </a:p>
          <a:p>
            <a:pPr marL="0" indent="0">
              <a:buNone/>
            </a:pPr>
            <a:r>
              <a:rPr lang="en-US"/>
              <a:t>				JSON.parse()</a:t>
            </a:r>
            <a:endParaRPr lang="en-US"/>
          </a:p>
          <a:p>
            <a:r>
              <a:rPr lang="en-US"/>
              <a:t>JavaScript also has a built in function for converting an object into a JSON string:</a:t>
            </a:r>
            <a:endParaRPr lang="en-US"/>
          </a:p>
          <a:p>
            <a:pPr marL="0" indent="0">
              <a:buNone/>
            </a:pPr>
            <a:r>
              <a:rPr lang="en-US"/>
              <a:t>				JSON.stringify()</a:t>
            </a:r>
            <a:endParaRPr lang="en-US"/>
          </a:p>
          <a:p>
            <a:r>
              <a:rPr lang="en-US"/>
              <a:t>JSON has dta in form of key: value pair such as objects</a:t>
            </a:r>
            <a:endParaRPr lang="en-US"/>
          </a:p>
          <a:p>
            <a:r>
              <a:rPr lang="en-US"/>
              <a:t>The main difference between an javascript object and json is that key and value both are also in “double quotes”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38175"/>
          </a:xfrm>
        </p:spPr>
        <p:txBody>
          <a:bodyPr>
            <a:normAutofit fontScale="90000"/>
          </a:bodyPr>
          <a:p>
            <a:r>
              <a:rPr lang="en-US"/>
              <a:t>Example </a:t>
            </a:r>
            <a:endParaRPr lang="en-US"/>
          </a:p>
        </p:txBody>
      </p:sp>
      <p:sp>
        <p:nvSpPr>
          <p:cNvPr id="3" name="Content Placeholder 2"/>
          <p:cNvSpPr>
            <a:spLocks noGrp="1"/>
          </p:cNvSpPr>
          <p:nvPr>
            <p:ph idx="1"/>
          </p:nvPr>
        </p:nvSpPr>
        <p:spPr>
          <a:xfrm>
            <a:off x="838200" y="1212850"/>
            <a:ext cx="10515600" cy="4964430"/>
          </a:xfrm>
        </p:spPr>
        <p:txBody>
          <a:bodyPr/>
          <a:p>
            <a:r>
              <a:rPr lang="en-US"/>
              <a:t>Create a simple object as given below:</a:t>
            </a:r>
            <a:endParaRPr lang="en-US"/>
          </a:p>
          <a:p>
            <a:pPr marL="0" indent="0">
              <a:buNone/>
            </a:pPr>
            <a:r>
              <a:rPr lang="en-US"/>
              <a:t>		const data={</a:t>
            </a:r>
            <a:endParaRPr lang="en-US"/>
          </a:p>
          <a:p>
            <a:pPr marL="0" indent="0">
              <a:buNone/>
            </a:pPr>
            <a:r>
              <a:rPr lang="en-US"/>
              <a:t>    		name: "divya",</a:t>
            </a:r>
            <a:endParaRPr lang="en-US"/>
          </a:p>
          <a:p>
            <a:pPr marL="0" indent="0">
              <a:buNone/>
            </a:pPr>
            <a:r>
              <a:rPr lang="en-US"/>
              <a:t>   		 age: 00,</a:t>
            </a:r>
            <a:endParaRPr lang="en-US"/>
          </a:p>
          <a:p>
            <a:pPr marL="0" indent="0">
              <a:buNone/>
            </a:pPr>
            <a:r>
              <a:rPr lang="en-US"/>
              <a:t>    		department:"cse"</a:t>
            </a:r>
            <a:endParaRPr lang="en-US"/>
          </a:p>
          <a:p>
            <a:pPr marL="0" indent="0">
              <a:buNone/>
            </a:pPr>
            <a:r>
              <a:rPr lang="en-US"/>
              <a:t>				};</a:t>
            </a:r>
            <a:endParaRPr lang="en-US"/>
          </a:p>
          <a:p>
            <a:pPr marL="0" indent="0">
              <a:buNone/>
            </a:pPr>
            <a:r>
              <a:rPr lang="en-US"/>
              <a:t>		console.log(data); // to access the object data</a:t>
            </a:r>
            <a:endParaRPr lang="en-US"/>
          </a:p>
          <a:p>
            <a:pPr marL="0" indent="0">
              <a:buNone/>
            </a:pPr>
            <a:endParaRPr lang="en-US"/>
          </a:p>
          <a:p>
            <a:pPr marL="0" indent="0">
              <a:buNone/>
            </a:pPr>
            <a:r>
              <a:rPr lang="en-US"/>
              <a:t>o/p : { name: 'divya', age: 00, department: 'cse'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9545" y="365125"/>
            <a:ext cx="11778615" cy="955040"/>
          </a:xfrm>
        </p:spPr>
        <p:txBody>
          <a:bodyPr>
            <a:normAutofit fontScale="90000"/>
          </a:bodyPr>
          <a:p>
            <a:r>
              <a:rPr lang="en-US"/>
              <a:t>Now to convert this above object to json STRING :</a:t>
            </a:r>
            <a:endParaRPr lang="en-US"/>
          </a:p>
        </p:txBody>
      </p:sp>
      <p:sp>
        <p:nvSpPr>
          <p:cNvPr id="3" name="Content Placeholder 2"/>
          <p:cNvSpPr>
            <a:spLocks noGrp="1"/>
          </p:cNvSpPr>
          <p:nvPr>
            <p:ph idx="1"/>
          </p:nvPr>
        </p:nvSpPr>
        <p:spPr>
          <a:xfrm>
            <a:off x="838200" y="1319530"/>
            <a:ext cx="10515600" cy="5081270"/>
          </a:xfrm>
        </p:spPr>
        <p:txBody>
          <a:bodyPr>
            <a:normAutofit lnSpcReduction="10000"/>
          </a:bodyPr>
          <a:p>
            <a:r>
              <a:rPr lang="en-US"/>
              <a:t>JSON.strigify() method is use:</a:t>
            </a:r>
            <a:endParaRPr lang="en-US"/>
          </a:p>
          <a:p>
            <a:pPr marL="0" indent="0">
              <a:buNone/>
            </a:pPr>
            <a:r>
              <a:rPr lang="en-US"/>
              <a:t>		const jsonData=JSON.stringify(data);</a:t>
            </a:r>
            <a:endParaRPr lang="en-US"/>
          </a:p>
          <a:p>
            <a:pPr marL="0" indent="0">
              <a:buNone/>
            </a:pPr>
            <a:r>
              <a:rPr lang="en-US"/>
              <a:t>			console.log(jsonData);</a:t>
            </a:r>
            <a:endParaRPr lang="en-US"/>
          </a:p>
          <a:p>
            <a:pPr marL="0" indent="0">
              <a:buNone/>
            </a:pPr>
            <a:r>
              <a:rPr lang="en-US"/>
              <a:t>o/p :</a:t>
            </a:r>
            <a:endParaRPr lang="en-US"/>
          </a:p>
          <a:p>
            <a:pPr marL="0" indent="0">
              <a:buNone/>
            </a:pPr>
            <a:r>
              <a:rPr lang="en-US"/>
              <a:t>		{"name":"divya","age":00,"department":"cse"}</a:t>
            </a:r>
            <a:endParaRPr lang="en-US"/>
          </a:p>
          <a:p>
            <a:pPr marL="0" indent="0">
              <a:buNone/>
            </a:pPr>
            <a:endParaRPr lang="en-US"/>
          </a:p>
          <a:p>
            <a:r>
              <a:rPr lang="en-US"/>
              <a:t>It is important to use double quotes for property as well as value as shown the example above .</a:t>
            </a:r>
            <a:endParaRPr lang="en-US"/>
          </a:p>
          <a:p>
            <a:r>
              <a:rPr lang="en-US"/>
              <a:t>If we try to call the json property directly , we will not get data with . dotation also .There are various ways to call json property.</a:t>
            </a:r>
            <a:endParaRPr lang="en-US"/>
          </a:p>
          <a:p>
            <a:pPr marL="0" indent="0">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1020" y="365125"/>
            <a:ext cx="10812780" cy="1121410"/>
          </a:xfrm>
        </p:spPr>
        <p:txBody>
          <a:bodyPr/>
          <a:p>
            <a:r>
              <a:rPr lang="en-US"/>
              <a:t>To convert json data into javascript string </a:t>
            </a:r>
            <a:endParaRPr lang="en-US"/>
          </a:p>
        </p:txBody>
      </p:sp>
      <p:sp>
        <p:nvSpPr>
          <p:cNvPr id="3" name="Content Placeholder 2"/>
          <p:cNvSpPr>
            <a:spLocks noGrp="1"/>
          </p:cNvSpPr>
          <p:nvPr>
            <p:ph idx="1"/>
          </p:nvPr>
        </p:nvSpPr>
        <p:spPr>
          <a:xfrm>
            <a:off x="838200" y="1751330"/>
            <a:ext cx="10515600" cy="4425950"/>
          </a:xfrm>
        </p:spPr>
        <p:txBody>
          <a:bodyPr/>
          <a:p>
            <a:r>
              <a:rPr lang="en-US"/>
              <a:t>JSON.parse() method is used:</a:t>
            </a:r>
            <a:endParaRPr lang="en-US"/>
          </a:p>
          <a:p>
            <a:pPr marL="0" indent="0">
              <a:buNone/>
            </a:pPr>
            <a:r>
              <a:rPr lang="en-US"/>
              <a:t>		const objdata=JSON.parse(jsonData);</a:t>
            </a:r>
            <a:endParaRPr lang="en-US"/>
          </a:p>
          <a:p>
            <a:pPr marL="0" indent="0">
              <a:buNone/>
            </a:pPr>
            <a:r>
              <a:rPr lang="en-US"/>
              <a:t>		console.log(objdata);</a:t>
            </a:r>
            <a:endParaRPr lang="en-US"/>
          </a:p>
          <a:p>
            <a:pPr marL="0" indent="0">
              <a:buNone/>
            </a:pPr>
            <a:r>
              <a:rPr lang="en-US"/>
              <a:t>o/p:  </a:t>
            </a:r>
            <a:endParaRPr lang="en-US"/>
          </a:p>
          <a:p>
            <a:pPr marL="0" indent="0">
              <a:buNone/>
            </a:pPr>
            <a:r>
              <a:rPr lang="en-US"/>
              <a:t>		{ name: 'divya', age: 00, department: 'cse' }</a:t>
            </a:r>
            <a:endParaRPr lang="en-US"/>
          </a:p>
          <a:p>
            <a:pPr marL="0" indent="0">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6765"/>
          </a:xfrm>
        </p:spPr>
        <p:txBody>
          <a:bodyPr/>
          <a:p>
            <a:r>
              <a:rPr lang="en-US"/>
              <a:t>TASK </a:t>
            </a:r>
            <a:endParaRPr lang="en-US"/>
          </a:p>
        </p:txBody>
      </p:sp>
      <p:sp>
        <p:nvSpPr>
          <p:cNvPr id="3" name="Content Placeholder 2"/>
          <p:cNvSpPr>
            <a:spLocks noGrp="1"/>
          </p:cNvSpPr>
          <p:nvPr>
            <p:ph idx="1"/>
          </p:nvPr>
        </p:nvSpPr>
        <p:spPr>
          <a:xfrm>
            <a:off x="838200" y="1620520"/>
            <a:ext cx="10515600" cy="4556760"/>
          </a:xfrm>
        </p:spPr>
        <p:txBody>
          <a:bodyPr/>
          <a:p>
            <a:r>
              <a:rPr lang="en-US"/>
              <a:t>Create a object .</a:t>
            </a:r>
            <a:endParaRPr lang="en-US"/>
          </a:p>
          <a:p>
            <a:r>
              <a:rPr lang="en-US"/>
              <a:t>Convert it into JSON.</a:t>
            </a:r>
            <a:endParaRPr lang="en-US"/>
          </a:p>
          <a:p>
            <a:r>
              <a:rPr lang="en-US"/>
              <a:t>Add this data to another file.</a:t>
            </a:r>
            <a:endParaRPr lang="en-US"/>
          </a:p>
          <a:p>
            <a:r>
              <a:rPr lang="en-US"/>
              <a:t>Read the data from that file.</a:t>
            </a:r>
            <a:endParaRPr lang="en-US"/>
          </a:p>
          <a:p>
            <a:r>
              <a:rPr lang="en-US"/>
              <a:t>Again Convert it back to JS Object.</a:t>
            </a:r>
            <a:endParaRPr lang="en-US"/>
          </a:p>
          <a:p>
            <a:r>
              <a:rPr lang="en-US"/>
              <a:t>Show data on the console. </a:t>
            </a:r>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10866</Words>
  <Application>WPS Presentation</Application>
  <PresentationFormat>Widescreen</PresentationFormat>
  <Paragraphs>306</Paragraphs>
  <Slides>31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Arial</vt:lpstr>
      <vt:lpstr>SimSun</vt:lpstr>
      <vt:lpstr>Wingdings</vt:lpstr>
      <vt:lpstr>Wingdings</vt:lpstr>
      <vt:lpstr>Calibri Light</vt:lpstr>
      <vt:lpstr>Helvetica Neue</vt:lpstr>
      <vt:lpstr>Calibri</vt:lpstr>
      <vt:lpstr>Microsoft YaHei</vt:lpstr>
      <vt:lpstr>汉仪旗黑</vt:lpstr>
      <vt:lpstr>Arial Unicode MS</vt:lpstr>
      <vt:lpstr>宋体-简</vt:lpstr>
      <vt:lpstr>Office Theme</vt:lpstr>
      <vt:lpstr>INT 222 ADVANCE WEB DEVELOPMENT</vt:lpstr>
      <vt:lpstr>Contents</vt:lpstr>
      <vt:lpstr>JSON</vt:lpstr>
      <vt:lpstr>JSON Syntax Rules</vt:lpstr>
      <vt:lpstr>PowerPoint 演示文稿</vt:lpstr>
      <vt:lpstr>Example </vt:lpstr>
      <vt:lpstr>Now to convert this above object to json STRING :</vt:lpstr>
      <vt:lpstr>To convert json data into javascript string </vt:lpstr>
      <vt:lpstr>TASK </vt:lpstr>
      <vt:lpstr>Buffer Module</vt:lpstr>
      <vt:lpstr>Creating Buffers</vt:lpstr>
      <vt:lpstr>PowerPoint 演示文稿</vt:lpstr>
      <vt:lpstr>Buffers and character encodings#</vt:lpstr>
      <vt:lpstr>Buffers and iteration</vt:lpstr>
      <vt:lpstr>STREAMS</vt:lpstr>
      <vt:lpstr>PowerPoint 演示文稿</vt:lpstr>
      <vt:lpstr>TASK</vt:lpstr>
      <vt:lpstr>PowerPoint 演示文稿</vt:lpstr>
      <vt:lpstr>Do the same task with stream</vt:lpstr>
      <vt:lpstr>PowerPoint 演示文稿</vt:lpstr>
      <vt:lpstr>Task </vt:lpstr>
      <vt:lpstr>Trying to access the file that doesnot exist</vt:lpstr>
      <vt:lpstr>Pipe Method /Event</vt:lpstr>
      <vt:lpstr>Example of pipe event :</vt:lpstr>
      <vt:lpstr>The following example pipes all of the data from the readable into a file named file.txt:</vt:lpstr>
      <vt:lpstr>COMPRESSING &amp;DECOMPRESSING DATA WITH ZLIB. </vt:lpstr>
      <vt:lpstr>Why do we need to compress data? </vt:lpstr>
      <vt:lpstr>There are two types of compression: lossless and lossy.</vt:lpstr>
      <vt:lpstr>Node.js fs.createReadStream() Method</vt:lpstr>
      <vt:lpstr>Node.js ZLIB Example: Compress File</vt:lpstr>
      <vt:lpstr>Node.js ZLIB Example: Decompress File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Buffer Module</dc:title>
  <dc:creator>divya</dc:creator>
  <cp:lastModifiedBy>Divya Thakur</cp:lastModifiedBy>
  <cp:revision>42</cp:revision>
  <dcterms:created xsi:type="dcterms:W3CDTF">2023-03-29T04:34:12Z</dcterms:created>
  <dcterms:modified xsi:type="dcterms:W3CDTF">2023-03-29T04:34:12Z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1033-5.0.0.7908</vt:lpwstr>
  </property>
</Properties>
</file>