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86__Aman Tiwari" userId="343522d353883c17" providerId="LiveId" clId="{428FBDBA-86B1-4D46-9D78-716565C3A27B}"/>
    <pc:docChg chg="custSel addSld modSld">
      <pc:chgData name="086__Aman Tiwari" userId="343522d353883c17" providerId="LiveId" clId="{428FBDBA-86B1-4D46-9D78-716565C3A27B}" dt="2022-06-12T19:02:15.300" v="23" actId="20577"/>
      <pc:docMkLst>
        <pc:docMk/>
      </pc:docMkLst>
      <pc:sldChg chg="modSp new mod">
        <pc:chgData name="086__Aman Tiwari" userId="343522d353883c17" providerId="LiveId" clId="{428FBDBA-86B1-4D46-9D78-716565C3A27B}" dt="2022-06-12T19:02:15.300" v="23" actId="20577"/>
        <pc:sldMkLst>
          <pc:docMk/>
          <pc:sldMk cId="1818513975" sldId="256"/>
        </pc:sldMkLst>
        <pc:spChg chg="mod">
          <ac:chgData name="086__Aman Tiwari" userId="343522d353883c17" providerId="LiveId" clId="{428FBDBA-86B1-4D46-9D78-716565C3A27B}" dt="2022-06-12T19:02:15.300" v="23" actId="20577"/>
          <ac:spMkLst>
            <pc:docMk/>
            <pc:sldMk cId="1818513975" sldId="256"/>
            <ac:spMk id="2" creationId="{DB1DBF7E-32E6-47DD-D688-CCDA9C8AF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E274-E20A-F856-1C36-60FAAA85D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67DE8-95B3-1A3C-A898-6B235672E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6E72-53E3-F70E-D247-88F8AC948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94114-A158-4BB3-8773-2A738C52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76636-93DE-8BAF-B565-36E5462E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6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B119-F431-2C1D-11DB-B1C7EAFA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60742-7D5C-A81A-F749-012D99B2F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7A1A8-E792-B11D-3673-9C3699FB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953C-23FA-2079-EC57-E8D273EE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8A5F-D0BE-9E72-C36A-5618030F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71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27B16-AF74-4C48-8501-0529F5328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D3A3A-F6BA-D067-3974-30F0A6D25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9C964-905A-4FD3-BF62-E42DE488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4EF0-38A8-EA52-7E77-E2D62E47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138D6-E2B1-873F-45BF-47BF6233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5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8004-3291-3C34-645C-429DFBCC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1C92-F7B2-752C-5424-77D86676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EC29E-0639-07C8-1348-A9C73301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BCE6-3E13-F982-ED6B-5545B324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65EB-6508-DC36-045C-7134342B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66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AD737-DDB1-21A8-FEDF-D45A93A1C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C8E81-F566-DB43-85FA-531F845D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44538-4B7E-F6C1-3882-12E4F517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1BC1-D831-B5A9-B905-FDF45EBD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BA034-E580-2977-2D90-8F9076C7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129B-968B-A893-F8C2-046EAECF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B430-9F5C-C8A0-494A-B663F5DF6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0B6DB-BFE6-212D-1988-9B64BF079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B691F-9722-4A77-4702-77EED8EA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A79D7-4F03-CD8F-21DE-ADB7D4C2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F7690-44D6-6583-81CC-5F4B739E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08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590-AB6C-A0F2-481D-921EB531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51A76-5985-5C90-4DEC-5DD986148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8140-E305-8953-37BC-F8EEC164E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B17E6-E053-8390-2D62-EC5B830AF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3E7D3-38F9-99E9-E4BA-CCAD94310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59A0F-7E5E-4CAF-A81D-EE614585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CD96E-3C00-A16B-136A-460D79B7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BEDC8-926D-D688-514E-3A714FA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23B8-5633-226A-ED21-56AF6A76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BB52F-408B-3E20-8077-CBDE7435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B06D5-C07B-6514-B0C8-34ACD0C7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CFA8B-9F68-8D10-0F61-ED1F4DB4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84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93B5E-D3F2-6AE7-3357-9D7FC3F1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CBBB9-4370-AF38-E509-CE5FB4FC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8255-AF44-7AB1-3B65-611DA55F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0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3D6C-66BA-EB0D-4C8C-CAEDA9B2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B113E-A698-3CA3-2248-4E53183C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82C24-1F84-9814-2C31-75F8AAAEC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9F49D-6F4A-6330-C209-A13BCEFA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ABE85-197A-1357-9BE0-3F2DFC9F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7449C-6FB9-D8C8-A735-FE485A71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9F13-F282-1E2C-4D93-3A690046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B837A-AC62-B110-63B1-B4469362F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FF574-6A4B-FDC5-B5AD-3D28F877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A2CFA-75F0-24D7-DB80-83B07CAF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2BA6D-C58C-68FF-26C3-FB2254B7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A39EA-3C7F-53D4-7617-74DF441B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4EFC3-1B66-510F-DA6B-5190FDF1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4A27B-A550-3791-820C-1376BEB3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F4F0-3306-6514-B292-554DB8A96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519B-9008-4E91-86C7-C136BED046F5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B9358-8F12-A9D6-D2A1-5E7CCD1D8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5FD3-A82D-0DEB-61A3-C63EF883E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C85DA-78C2-4A6E-89C4-D34FE49EB6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7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BF7E-32E6-47DD-D688-CCDA9C8AF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Aman Dada………..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1DBF4-7611-0AEA-9AC4-1709745B1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51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Aman Dada………..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 Dada………..</dc:title>
  <dc:creator>086__Aman Tiwari</dc:creator>
  <cp:lastModifiedBy>086__Aman Tiwari</cp:lastModifiedBy>
  <cp:revision>1</cp:revision>
  <dcterms:created xsi:type="dcterms:W3CDTF">2022-06-12T19:02:07Z</dcterms:created>
  <dcterms:modified xsi:type="dcterms:W3CDTF">2022-06-12T19:08:12Z</dcterms:modified>
</cp:coreProperties>
</file>