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E9C2-CE15-480A-AB11-9C7F260ABC27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381A-A447-4403-A34D-1D6F920F7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19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E9C2-CE15-480A-AB11-9C7F260ABC27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381A-A447-4403-A34D-1D6F920F7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22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E9C2-CE15-480A-AB11-9C7F260ABC27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381A-A447-4403-A34D-1D6F920F7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0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E9C2-CE15-480A-AB11-9C7F260ABC27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381A-A447-4403-A34D-1D6F920F7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91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E9C2-CE15-480A-AB11-9C7F260ABC27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381A-A447-4403-A34D-1D6F920F7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81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E9C2-CE15-480A-AB11-9C7F260ABC27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381A-A447-4403-A34D-1D6F920F7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8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E9C2-CE15-480A-AB11-9C7F260ABC27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381A-A447-4403-A34D-1D6F920F7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21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E9C2-CE15-480A-AB11-9C7F260ABC27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381A-A447-4403-A34D-1D6F920F7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63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E9C2-CE15-480A-AB11-9C7F260ABC27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381A-A447-4403-A34D-1D6F920F7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5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E9C2-CE15-480A-AB11-9C7F260ABC27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381A-A447-4403-A34D-1D6F920F7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13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E9C2-CE15-480A-AB11-9C7F260ABC27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381A-A447-4403-A34D-1D6F920F7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7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E9C2-CE15-480A-AB11-9C7F260ABC27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0381A-A447-4403-A34D-1D6F920F7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89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2307" y="413238"/>
            <a:ext cx="9642232" cy="161778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Step-by-Step Guide to Creating a </a:t>
            </a:r>
            <a:r>
              <a:rPr lang="en-US" b="1" dirty="0" err="1" smtClean="0"/>
              <a:t>Git</a:t>
            </a:r>
            <a:r>
              <a:rPr lang="en-US" b="1" dirty="0" smtClean="0"/>
              <a:t> Repository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538" y="2198077"/>
            <a:ext cx="12045461" cy="178483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/>
              <a:t>Step 1: Install </a:t>
            </a:r>
            <a:r>
              <a:rPr lang="en-US" b="1" dirty="0" err="1" smtClean="0"/>
              <a:t>Git</a:t>
            </a:r>
            <a:r>
              <a:rPr lang="en-US" b="1" dirty="0" smtClean="0"/>
              <a:t> (If Not Already Installed)</a:t>
            </a:r>
          </a:p>
          <a:p>
            <a:pPr algn="l"/>
            <a:r>
              <a:rPr lang="en-US" dirty="0" smtClean="0"/>
              <a:t>1.Download </a:t>
            </a:r>
            <a:r>
              <a:rPr lang="en-US" dirty="0" err="1" smtClean="0"/>
              <a:t>Git</a:t>
            </a:r>
            <a:r>
              <a:rPr lang="en-US" dirty="0" smtClean="0"/>
              <a:t> from </a:t>
            </a:r>
            <a:r>
              <a:rPr lang="en-US" dirty="0" smtClean="0">
                <a:hlinkClick r:id="rId2"/>
              </a:rPr>
              <a:t>https://git-scm.com/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2. Install </a:t>
            </a:r>
            <a:r>
              <a:rPr lang="en-US" dirty="0" err="1" smtClean="0"/>
              <a:t>Git</a:t>
            </a:r>
            <a:r>
              <a:rPr lang="en-US" dirty="0" smtClean="0"/>
              <a:t> by following the setup instructions for your operating system.</a:t>
            </a:r>
          </a:p>
          <a:p>
            <a:pPr algn="l"/>
            <a:endParaRPr lang="en-US" dirty="0" smtClean="0"/>
          </a:p>
          <a:p>
            <a:r>
              <a:rPr lang="en-US" dirty="0" smtClean="0"/>
              <a:t>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48" y="3384990"/>
            <a:ext cx="5860334" cy="327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0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62600" cy="78295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Commit and Push Changes 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8080"/>
            <a:ext cx="6385560" cy="94488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Add the new folders to the repository:</a:t>
            </a:r>
          </a:p>
          <a:p>
            <a:pPr marL="0" indent="0">
              <a:buNone/>
            </a:pPr>
            <a:r>
              <a:rPr lang="en-US" sz="1600" dirty="0" smtClean="0"/>
              <a:t>                       </a:t>
            </a:r>
            <a:r>
              <a:rPr lang="en-US" sz="1600" dirty="0" err="1" smtClean="0"/>
              <a:t>git</a:t>
            </a:r>
            <a:r>
              <a:rPr lang="en-US" sz="1600" dirty="0" smtClean="0"/>
              <a:t> add 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4" y="2092960"/>
            <a:ext cx="7689846" cy="431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0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487160" cy="81343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Commit the changes with a message:</a:t>
            </a:r>
            <a:br>
              <a:rPr lang="en-US" sz="2400" dirty="0" smtClean="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0" y="941705"/>
            <a:ext cx="10429240" cy="6940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git</a:t>
            </a:r>
            <a:r>
              <a:rPr lang="en-US" dirty="0" smtClean="0"/>
              <a:t> commit -m "Added Assignment_1 and Assignment_2 folders"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83" y="1635760"/>
            <a:ext cx="9096377" cy="51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4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49160" cy="7219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Push the changes to GitHub: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960" y="1063625"/>
            <a:ext cx="4048760" cy="531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     git push origin main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7" y="1402080"/>
            <a:ext cx="9407523" cy="529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6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6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2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31884"/>
            <a:ext cx="11353800" cy="888023"/>
          </a:xfrm>
        </p:spPr>
        <p:txBody>
          <a:bodyPr>
            <a:noAutofit/>
          </a:bodyPr>
          <a:lstStyle/>
          <a:p>
            <a:r>
              <a:rPr lang="en-IN" sz="2000" dirty="0" smtClean="0"/>
              <a:t>3.Verify install git by </a:t>
            </a:r>
            <a:r>
              <a:rPr lang="en-US" sz="2000" dirty="0" smtClean="0"/>
              <a:t>following the setup instructions for your operating </a:t>
            </a:r>
            <a:r>
              <a:rPr lang="en-US" sz="2000" dirty="0" err="1" smtClean="0"/>
              <a:t>system.erminal</a:t>
            </a:r>
            <a:r>
              <a:rPr lang="en-US" sz="2000" dirty="0" smtClean="0"/>
              <a:t> or command prompt and running:</a:t>
            </a:r>
            <a:br>
              <a:rPr lang="en-US" sz="2000" dirty="0" smtClean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727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 smtClean="0"/>
              <a:t>   git --version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05" y="1740877"/>
            <a:ext cx="8340017" cy="46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1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14" y="277201"/>
            <a:ext cx="10075986" cy="716330"/>
          </a:xfrm>
        </p:spPr>
        <p:txBody>
          <a:bodyPr>
            <a:noAutofit/>
          </a:bodyPr>
          <a:lstStyle/>
          <a:p>
            <a:r>
              <a:rPr lang="en-US" sz="3200" dirty="0" smtClean="0"/>
              <a:t>Now create an account on GitHub: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3386"/>
            <a:ext cx="8789377" cy="126609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1: Go to GitHub</a:t>
            </a:r>
            <a:br>
              <a:rPr lang="en-US" b="1" dirty="0"/>
            </a:br>
            <a:r>
              <a:rPr lang="en-US" dirty="0"/>
              <a:t>Open your web browser and go to </a:t>
            </a:r>
            <a:r>
              <a:rPr lang="en-US" dirty="0">
                <a:hlinkClick r:id="rId2"/>
              </a:rPr>
              <a:t>GitHub’s official website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Click on the </a:t>
            </a:r>
            <a:r>
              <a:rPr lang="en-US" b="1" dirty="0"/>
              <a:t>"Sign up"</a:t>
            </a:r>
            <a:r>
              <a:rPr lang="en-US" dirty="0"/>
              <a:t> button at the top right corner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9" y="2124907"/>
            <a:ext cx="9346223" cy="45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9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307731"/>
            <a:ext cx="5272454" cy="78251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 Create a GitHub Repository :</a:t>
            </a:r>
            <a:endParaRPr lang="en-US" sz="32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59069" y="1090246"/>
            <a:ext cx="54622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 on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icon at the top right and select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 repository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69" y="1758462"/>
            <a:ext cx="8595700" cy="48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2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80" y="253366"/>
            <a:ext cx="5247640" cy="42735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Name there </a:t>
            </a:r>
            <a:r>
              <a:rPr lang="en-US" sz="2000" dirty="0" err="1" smtClean="0"/>
              <a:t>pository</a:t>
            </a:r>
            <a:r>
              <a:rPr lang="en-US" sz="2000" dirty="0" smtClean="0"/>
              <a:t> as your enrollment number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27" y="1515289"/>
            <a:ext cx="7738848" cy="4351338"/>
          </a:xfr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0680" y="376496"/>
            <a:ext cx="72542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Private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based on your preference.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 a README file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(optional but recommended).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 repository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97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202565"/>
            <a:ext cx="6045200" cy="73215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Clone the Repository to vs code :-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640" y="934720"/>
            <a:ext cx="7838440" cy="12395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Copy the repository URL from GitHub.</a:t>
            </a:r>
          </a:p>
          <a:p>
            <a:r>
              <a:rPr lang="en-US" sz="2000" dirty="0" smtClean="0"/>
              <a:t>Open your terminal or command prompt and run: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dirty="0" err="1" smtClean="0"/>
              <a:t>git</a:t>
            </a:r>
            <a:r>
              <a:rPr lang="en-US" sz="2000" dirty="0" smtClean="0"/>
              <a:t> clone &lt;</a:t>
            </a:r>
            <a:r>
              <a:rPr lang="en-US" sz="2000" dirty="0" err="1" smtClean="0"/>
              <a:t>repository_url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74240"/>
            <a:ext cx="7599680" cy="427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7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26840" cy="88455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Navigate to the cloned directory: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360" y="1127760"/>
            <a:ext cx="490220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  cd &lt;your-</a:t>
            </a:r>
            <a:r>
              <a:rPr lang="en-IN" sz="2000" dirty="0" err="1" smtClean="0"/>
              <a:t>enrollment</a:t>
            </a:r>
            <a:r>
              <a:rPr lang="en-IN" sz="2000" dirty="0" smtClean="0"/>
              <a:t>-number&gt;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43" y="1879600"/>
            <a:ext cx="7906213" cy="44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4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165"/>
            <a:ext cx="4333240" cy="417195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Create Folders for Assignments :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0" y="721361"/>
            <a:ext cx="7868920" cy="62992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Inside the cloned repository, create two folders: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  </a:t>
            </a:r>
            <a:r>
              <a:rPr lang="en-US" sz="2000" dirty="0" err="1" smtClean="0"/>
              <a:t>mkdir</a:t>
            </a:r>
            <a:r>
              <a:rPr lang="en-US" sz="2000" dirty="0" smtClean="0"/>
              <a:t> Assignment_1 Assignment_2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61" y="1498473"/>
            <a:ext cx="9022080" cy="50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6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41240" cy="6915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Verify the folders were created: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360" y="1056641"/>
            <a:ext cx="3571240" cy="62992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ls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80" y="1686561"/>
            <a:ext cx="8797085" cy="49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7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269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Office Theme</vt:lpstr>
      <vt:lpstr>Step-by-Step Guide to Creating a Git Repository</vt:lpstr>
      <vt:lpstr>3.Verify install git by following the setup instructions for your operating system.erminal or command prompt and running: </vt:lpstr>
      <vt:lpstr>Now create an account on GitHub: </vt:lpstr>
      <vt:lpstr> Create a GitHub Repository :</vt:lpstr>
      <vt:lpstr>Name there pository as your enrollment number</vt:lpstr>
      <vt:lpstr> Clone the Repository to vs code :-</vt:lpstr>
      <vt:lpstr>Navigate to the cloned directory:</vt:lpstr>
      <vt:lpstr>Create Folders for Assignments :</vt:lpstr>
      <vt:lpstr>Verify the folders were created:</vt:lpstr>
      <vt:lpstr>Commit and Push Changes :</vt:lpstr>
      <vt:lpstr>Commit the changes with a message: </vt:lpstr>
      <vt:lpstr>Push the changes to GitHub: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Step-by-Step Guide to Creating a Git Repository</dc:title>
  <dc:creator>Aman Sengar</dc:creator>
  <cp:lastModifiedBy>Aman Sengar</cp:lastModifiedBy>
  <cp:revision>12</cp:revision>
  <dcterms:created xsi:type="dcterms:W3CDTF">2025-01-30T12:32:06Z</dcterms:created>
  <dcterms:modified xsi:type="dcterms:W3CDTF">2025-01-31T07:58:45Z</dcterms:modified>
</cp:coreProperties>
</file>