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6.jpg" ContentType="image/jpg"/>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1"/>
  </p:sldMasterIdLst>
  <p:notesMasterIdLst>
    <p:notesMasterId r:id="rId15"/>
  </p:notesMasterIdLst>
  <p:sldIdLst>
    <p:sldId id="256" r:id="rId2"/>
    <p:sldId id="258" r:id="rId3"/>
    <p:sldId id="260" r:id="rId4"/>
    <p:sldId id="261" r:id="rId5"/>
    <p:sldId id="267" r:id="rId6"/>
    <p:sldId id="262" r:id="rId7"/>
    <p:sldId id="257" r:id="rId8"/>
    <p:sldId id="321" r:id="rId9"/>
    <p:sldId id="318" r:id="rId10"/>
    <p:sldId id="269" r:id="rId11"/>
    <p:sldId id="310" r:id="rId12"/>
    <p:sldId id="311" r:id="rId13"/>
    <p:sldId id="315" r:id="rId14"/>
  </p:sldIdLst>
  <p:sldSz cx="9144000" cy="5143500" type="screen16x9"/>
  <p:notesSz cx="6858000" cy="9144000"/>
  <p:embeddedFontLst>
    <p:embeddedFont>
      <p:font typeface="Advent Pro" panose="020B0604020202020204" charset="0"/>
      <p:regular r:id="rId16"/>
      <p:bold r:id="rId17"/>
      <p:italic r:id="rId18"/>
      <p:boldItalic r:id="rId19"/>
    </p:embeddedFont>
    <p:embeddedFont>
      <p:font typeface="Bahnschrift" panose="020B0502040204020203" pitchFamily="34" charset="0"/>
      <p:regular r:id="rId20"/>
      <p:bold r:id="rId21"/>
    </p:embeddedFont>
    <p:embeddedFont>
      <p:font typeface="Roboto" panose="02000000000000000000" pitchFamily="2" charset="0"/>
      <p:regular r:id="rId22"/>
      <p:bold r:id="rId23"/>
      <p:italic r:id="rId24"/>
      <p:boldItalic r:id="rId25"/>
    </p:embeddedFont>
    <p:embeddedFont>
      <p:font typeface="Segoe UI" panose="020B0502040204020203" pitchFamily="34" charset="0"/>
      <p:regular r:id="rId26"/>
      <p:bold r:id="rId27"/>
      <p:italic r:id="rId28"/>
      <p:boldItalic r:id="rId29"/>
    </p:embeddedFont>
    <p:embeddedFont>
      <p:font typeface="Segoe UI Symbol" panose="020B0502040204020203" pitchFamily="34" charset="0"/>
      <p:regular r:id="rId30"/>
    </p:embeddedFont>
    <p:embeddedFont>
      <p:font typeface="Tahoma" panose="020B0604030504040204" pitchFamily="3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48">
          <p15:clr>
            <a:srgbClr val="9AA0A6"/>
          </p15:clr>
        </p15:guide>
        <p15:guide id="3" pos="5311">
          <p15:clr>
            <a:srgbClr val="9AA0A6"/>
          </p15:clr>
        </p15:guide>
        <p15:guide id="4" orient="horz" pos="2897">
          <p15:clr>
            <a:srgbClr val="9AA0A6"/>
          </p15:clr>
        </p15:guide>
        <p15:guide id="5" orient="horz" pos="346">
          <p15:clr>
            <a:srgbClr val="9AA0A6"/>
          </p15:clr>
        </p15:guide>
        <p15:guide id="6" pos="44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B9E20B1-DF07-47FF-9EAD-7C4CF4E321DB}">
  <a:tblStyle styleId="{FB9E20B1-DF07-47FF-9EAD-7C4CF4E321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68027" autoAdjust="0"/>
  </p:normalViewPr>
  <p:slideViewPr>
    <p:cSldViewPr snapToGrid="0">
      <p:cViewPr varScale="1">
        <p:scale>
          <a:sx n="88" d="100"/>
          <a:sy n="88" d="100"/>
        </p:scale>
        <p:origin x="660" y="52"/>
      </p:cViewPr>
      <p:guideLst>
        <p:guide orient="horz" pos="1620"/>
        <p:guide pos="2848"/>
        <p:guide pos="5311"/>
        <p:guide orient="horz" pos="2897"/>
        <p:guide orient="horz" pos="346"/>
        <p:guide pos="449"/>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 Sharma" userId="17deeaee4fa01f48" providerId="LiveId" clId="{1BBB4CA8-8826-4707-B90A-22C75F226C89}"/>
    <pc:docChg chg="undo custSel modSld">
      <pc:chgData name="Aman Sharma" userId="17deeaee4fa01f48" providerId="LiveId" clId="{1BBB4CA8-8826-4707-B90A-22C75F226C89}" dt="2025-04-04T00:31:12.739" v="1950" actId="20577"/>
      <pc:docMkLst>
        <pc:docMk/>
      </pc:docMkLst>
      <pc:sldChg chg="modNotesTx">
        <pc:chgData name="Aman Sharma" userId="17deeaee4fa01f48" providerId="LiveId" clId="{1BBB4CA8-8826-4707-B90A-22C75F226C89}" dt="2025-03-30T08:11:19.479" v="56" actId="20577"/>
        <pc:sldMkLst>
          <pc:docMk/>
          <pc:sldMk cId="0" sldId="261"/>
        </pc:sldMkLst>
      </pc:sldChg>
      <pc:sldChg chg="modNotesTx">
        <pc:chgData name="Aman Sharma" userId="17deeaee4fa01f48" providerId="LiveId" clId="{1BBB4CA8-8826-4707-B90A-22C75F226C89}" dt="2025-04-04T00:31:12.739" v="1950" actId="20577"/>
        <pc:sldMkLst>
          <pc:docMk/>
          <pc:sldMk cId="0" sldId="262"/>
        </pc:sldMkLst>
      </pc:sldChg>
      <pc:sldChg chg="modSp mod">
        <pc:chgData name="Aman Sharma" userId="17deeaee4fa01f48" providerId="LiveId" clId="{1BBB4CA8-8826-4707-B90A-22C75F226C89}" dt="2025-03-30T08:12:24.021" v="58" actId="2710"/>
        <pc:sldMkLst>
          <pc:docMk/>
          <pc:sldMk cId="0" sldId="267"/>
        </pc:sldMkLst>
        <pc:spChg chg="mod">
          <ac:chgData name="Aman Sharma" userId="17deeaee4fa01f48" providerId="LiveId" clId="{1BBB4CA8-8826-4707-B90A-22C75F226C89}" dt="2025-03-30T08:12:24.021" v="58" actId="2710"/>
          <ac:spMkLst>
            <pc:docMk/>
            <pc:sldMk cId="0" sldId="267"/>
            <ac:spMk id="851" creationId="{00000000-0000-0000-0000-000000000000}"/>
          </ac:spMkLst>
        </pc:spChg>
      </pc:sldChg>
      <pc:sldChg chg="modNotesTx">
        <pc:chgData name="Aman Sharma" userId="17deeaee4fa01f48" providerId="LiveId" clId="{1BBB4CA8-8826-4707-B90A-22C75F226C89}" dt="2025-04-01T00:50:08.887" v="1923" actId="20577"/>
        <pc:sldMkLst>
          <pc:docMk/>
          <pc:sldMk cId="0" sldId="310"/>
        </pc:sldMkLst>
      </pc:sldChg>
      <pc:sldChg chg="modNotesTx">
        <pc:chgData name="Aman Sharma" userId="17deeaee4fa01f48" providerId="LiveId" clId="{1BBB4CA8-8826-4707-B90A-22C75F226C89}" dt="2025-04-01T00:53:28.414" v="1949"/>
        <pc:sldMkLst>
          <pc:docMk/>
          <pc:sldMk cId="0" sldId="311"/>
        </pc:sldMkLst>
      </pc:sldChg>
      <pc:sldChg chg="modNotesTx">
        <pc:chgData name="Aman Sharma" userId="17deeaee4fa01f48" providerId="LiveId" clId="{1BBB4CA8-8826-4707-B90A-22C75F226C89}" dt="2025-03-31T00:33:35.224" v="1559" actId="20577"/>
        <pc:sldMkLst>
          <pc:docMk/>
          <pc:sldMk cId="0" sldId="32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2"/>
        <p:cNvGrpSpPr/>
        <p:nvPr/>
      </p:nvGrpSpPr>
      <p:grpSpPr>
        <a:xfrm>
          <a:off x="0" y="0"/>
          <a:ext cx="0" cy="0"/>
          <a:chOff x="0" y="0"/>
          <a:chExt cx="0" cy="0"/>
        </a:xfrm>
      </p:grpSpPr>
      <p:sp>
        <p:nvSpPr>
          <p:cNvPr id="3163" name="Google Shape;3163;gb353a86397_0_1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4" name="Google Shape;3164;gb353a86397_0_1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slide highlights two key takeaways from the Zomato delivery analysis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First optimizing city route can reduce delays in multiple deliveries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Second keeping popular items ready speeds up delivery times.</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By focusing on delays , cities , order type , we can improve efficiency and customer satisfaction.</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9"/>
        <p:cNvGrpSpPr/>
        <p:nvPr/>
      </p:nvGrpSpPr>
      <p:grpSpPr>
        <a:xfrm>
          <a:off x="0" y="0"/>
          <a:ext cx="0" cy="0"/>
          <a:chOff x="0" y="0"/>
          <a:chExt cx="0" cy="0"/>
        </a:xfrm>
      </p:grpSpPr>
      <p:sp>
        <p:nvSpPr>
          <p:cNvPr id="3270" name="Google Shape;3270;g6ba8e432a2_0_5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1" name="Google Shape;3271;g6ba8e432a2_0_5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This slide suggests that using predictive weather models and driver performance metrics can improve Zomato's delivery performance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These enhancements allow for better: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decision-making,</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faster deliveries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and higher customer satisfaction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giving Zomato a stronger competitive advantage in the market by addressing key operational challenges effectively.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2"/>
        <p:cNvGrpSpPr/>
        <p:nvPr/>
      </p:nvGrpSpPr>
      <p:grpSpPr>
        <a:xfrm>
          <a:off x="0" y="0"/>
          <a:ext cx="0" cy="0"/>
          <a:chOff x="0" y="0"/>
          <a:chExt cx="0" cy="0"/>
        </a:xfrm>
      </p:grpSpPr>
      <p:sp>
        <p:nvSpPr>
          <p:cNvPr id="3343" name="Google Shape;3343;g6ba8e432a2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4" name="Google Shape;3344;g6ba8e432a2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6b5a0b769d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6b5a0b769d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b308cb1a8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b308cb1a8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Thank you Harshit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will uncover the key insights which helps improving Zomato delivery in food industry.</a:t>
            </a:r>
          </a:p>
          <a:p>
            <a:pPr marL="0" lvl="0" indent="0" algn="l" rtl="0">
              <a:spcBef>
                <a:spcPts val="0"/>
              </a:spcBef>
              <a:spcAft>
                <a:spcPts val="0"/>
              </a:spcAft>
              <a:buNone/>
            </a:pPr>
            <a:r>
              <a:rPr lang="en-US" dirty="0"/>
              <a:t>Let me move forward with explaining some important KPIs such as.</a:t>
            </a:r>
          </a:p>
          <a:p>
            <a:pPr marL="0" lvl="0" indent="0" algn="l" rtl="0">
              <a:spcBef>
                <a:spcPts val="0"/>
              </a:spcBef>
              <a:spcAft>
                <a:spcPts val="0"/>
              </a:spcAft>
              <a:buNone/>
            </a:pP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6b5a0b769d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6b5a0b769d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228600" lvl="0" indent="-228600" algn="l" rtl="0">
              <a:spcBef>
                <a:spcPts val="0"/>
              </a:spcBef>
              <a:spcAft>
                <a:spcPts val="0"/>
              </a:spcAft>
              <a:buAutoNum type="arabicParenR"/>
            </a:pPr>
            <a:r>
              <a:rPr lang="en-US" dirty="0"/>
              <a:t>Total no of deliveries = it shows how many orders are delivered </a:t>
            </a:r>
          </a:p>
          <a:p>
            <a:pPr marL="228600" lvl="0" indent="-228600" algn="l" rtl="0">
              <a:spcBef>
                <a:spcPts val="0"/>
              </a:spcBef>
              <a:spcAft>
                <a:spcPts val="0"/>
              </a:spcAft>
              <a:buAutoNum type="arabicParenR"/>
            </a:pPr>
            <a:r>
              <a:rPr lang="en-US" dirty="0"/>
              <a:t> avg time taken = it shows avg time of delivery </a:t>
            </a:r>
          </a:p>
          <a:p>
            <a:pPr marL="228600" lvl="0" indent="-228600" algn="l" rtl="0">
              <a:spcBef>
                <a:spcPts val="0"/>
              </a:spcBef>
              <a:spcAft>
                <a:spcPts val="0"/>
              </a:spcAft>
              <a:buAutoNum type="arabicParenR"/>
            </a:pPr>
            <a:r>
              <a:rPr lang="en-US" dirty="0"/>
              <a:t> avg rating = avg ratings of delivery person which is given by customers as per their delivery satisfaction level</a:t>
            </a:r>
          </a:p>
          <a:p>
            <a:pPr marL="228600" lvl="0" indent="-228600" algn="l" rtl="0">
              <a:spcBef>
                <a:spcPts val="0"/>
              </a:spcBef>
              <a:spcAft>
                <a:spcPts val="0"/>
              </a:spcAft>
              <a:buAutoNum type="arabicParenR"/>
            </a:pPr>
            <a:r>
              <a:rPr lang="en-US" dirty="0"/>
              <a:t> total no of riders = it showing how many delivery partners we have</a:t>
            </a:r>
          </a:p>
          <a:p>
            <a:pPr marL="228600" lvl="0" indent="-228600" algn="l" rtl="0">
              <a:spcBef>
                <a:spcPts val="0"/>
              </a:spcBef>
              <a:spcAft>
                <a:spcPts val="0"/>
              </a:spcAft>
              <a:buAutoNum type="arabicParenR"/>
            </a:pPr>
            <a:r>
              <a:rPr lang="en-US" dirty="0"/>
              <a:t> success rate = it means whether the order is delivered within 30 min or not so as per our analysis success rate in metropolitan cities where order is delivered within 30 min is 70.16 %</a:t>
            </a:r>
          </a:p>
          <a:p>
            <a:pPr marL="0" lvl="0" indent="0" algn="l" rtl="0">
              <a:spcBef>
                <a:spcPts val="0"/>
              </a:spcBef>
              <a:spcAft>
                <a:spcPts val="0"/>
              </a:spcAft>
              <a:buNone/>
            </a:pPr>
            <a:r>
              <a:rPr lang="en-US" dirty="0"/>
              <a:t>Now over to Harshit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b308cb1a8e_0_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b308cb1a8e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b308cb1a8e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b308cb1a8e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As I have explained as above the avg time taken in this Zomato delivery analysis is approx. 26 min now we will uncover the no of factors affecting delivery time</a:t>
            </a:r>
          </a:p>
          <a:p>
            <a:pPr marL="0" lvl="0" indent="0" algn="l" rtl="0">
              <a:spcBef>
                <a:spcPts val="0"/>
              </a:spcBef>
              <a:spcAft>
                <a:spcPts val="0"/>
              </a:spcAft>
              <a:buNone/>
            </a:pPr>
            <a:r>
              <a:rPr lang="en-US" dirty="0"/>
              <a:t>Where delivery duration depends on traffic which means time taken on heavy/normal/jam and medium routes another impacting  factor is the rider performance as per the city types </a:t>
            </a:r>
          </a:p>
          <a:p>
            <a:pPr marL="0" lvl="0" indent="0" algn="l" rtl="0">
              <a:spcBef>
                <a:spcPts val="0"/>
              </a:spcBef>
              <a:spcAft>
                <a:spcPts val="0"/>
              </a:spcAft>
              <a:buNone/>
            </a:pPr>
            <a:r>
              <a:rPr lang="en-US" dirty="0"/>
              <a:t>Heavy congestion creates delays where as kill riders operate efficiency</a:t>
            </a:r>
          </a:p>
          <a:p>
            <a:pPr marL="0" lvl="0" indent="0" algn="l" rtl="0">
              <a:spcBef>
                <a:spcPts val="0"/>
              </a:spcBef>
              <a:spcAft>
                <a:spcPts val="0"/>
              </a:spcAft>
              <a:buNone/>
            </a:pPr>
            <a:r>
              <a:rPr lang="en-US" dirty="0"/>
              <a:t>In  City centers/metro city are faster deliveries as comparing to sub urban as you know metro cities are more developed in infrastructure.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this dashboard we have one line chart and two donut charts line chart basically showed avg time by month .(may be in particular month has festival so we have maximum orders)</a:t>
            </a:r>
          </a:p>
          <a:p>
            <a:r>
              <a:rPr lang="en-US" dirty="0"/>
              <a:t>The line charts shows avg delivery time month by month as you can see delivery time is decreasing</a:t>
            </a:r>
          </a:p>
          <a:p>
            <a:r>
              <a:rPr lang="en-US" dirty="0"/>
              <a:t> first donut chart break down riders by vehicle 58% use motorcycle , 33% scooter 8.3 % electric scoters and  the rest of use bicycles or other vehicles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 the second donut chart highlights delivery frequency 61.67% of riders manage 1-2 deliveries while </a:t>
            </a:r>
            <a:r>
              <a:rPr lang="en-IN" dirty="0"/>
              <a:t>33.1% do 2-3 deliveries and </a:t>
            </a:r>
            <a:endParaRPr lang="en-US" dirty="0"/>
          </a:p>
          <a:p>
            <a:pPr marL="158750" indent="0">
              <a:buNone/>
            </a:pPr>
            <a:r>
              <a:rPr lang="en-US" dirty="0"/>
              <a:t> 4.3% handle over 3 , this showing workload situation.</a:t>
            </a:r>
          </a:p>
          <a:p>
            <a:pPr marL="158750" indent="0">
              <a:buNone/>
            </a:pPr>
            <a:endParaRPr lang="en-IN" dirty="0"/>
          </a:p>
          <a:p>
            <a:pPr marL="158750" indent="0">
              <a:buNone/>
            </a:pPr>
            <a:r>
              <a:rPr lang="en-IN" dirty="0"/>
              <a:t>Now over to </a:t>
            </a:r>
            <a:r>
              <a:rPr lang="en-IN" dirty="0" err="1"/>
              <a:t>harshit</a:t>
            </a:r>
            <a:endParaRPr lang="en-IN" dirty="0"/>
          </a:p>
        </p:txBody>
      </p:sp>
    </p:spTree>
    <p:extLst>
      <p:ext uri="{BB962C8B-B14F-4D97-AF65-F5344CB8AC3E}">
        <p14:creationId xmlns:p14="http://schemas.microsoft.com/office/powerpoint/2010/main" val="2965303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a:extLst>
            <a:ext uri="{FF2B5EF4-FFF2-40B4-BE49-F238E27FC236}">
              <a16:creationId xmlns:a16="http://schemas.microsoft.com/office/drawing/2014/main" id="{D3B5EB34-DCBD-F667-E2B6-B4915BD017E8}"/>
            </a:ext>
          </a:extLst>
        </p:cNvPr>
        <p:cNvGrpSpPr/>
        <p:nvPr/>
      </p:nvGrpSpPr>
      <p:grpSpPr>
        <a:xfrm>
          <a:off x="0" y="0"/>
          <a:ext cx="0" cy="0"/>
          <a:chOff x="0" y="0"/>
          <a:chExt cx="0" cy="0"/>
        </a:xfrm>
      </p:grpSpPr>
      <p:sp>
        <p:nvSpPr>
          <p:cNvPr id="545" name="Google Shape;545;gb308cb1a8e_0_154:notes">
            <a:extLst>
              <a:ext uri="{FF2B5EF4-FFF2-40B4-BE49-F238E27FC236}">
                <a16:creationId xmlns:a16="http://schemas.microsoft.com/office/drawing/2014/main" id="{C77341A1-E1F3-5DBC-7523-353BBE8A22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b308cb1a8e_0_154:notes">
            <a:extLst>
              <a:ext uri="{FF2B5EF4-FFF2-40B4-BE49-F238E27FC236}">
                <a16:creationId xmlns:a16="http://schemas.microsoft.com/office/drawing/2014/main" id="{A6922F31-F09D-AF73-53E7-6A985056AE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3236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gb353a8639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3" name="Google Shape;1013;gb353a8639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99600" y="762775"/>
            <a:ext cx="3618000" cy="24204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chemeClr val="accent6"/>
              </a:buClr>
              <a:buSzPts val="6000"/>
              <a:buNone/>
              <a:defRPr sz="6000">
                <a:solidFill>
                  <a:schemeClr val="accent6"/>
                </a:solidFill>
              </a:defRPr>
            </a:lvl1pPr>
            <a:lvl2pPr lvl="1">
              <a:spcBef>
                <a:spcPts val="0"/>
              </a:spcBef>
              <a:spcAft>
                <a:spcPts val="0"/>
              </a:spcAft>
              <a:buClr>
                <a:schemeClr val="accent6"/>
              </a:buClr>
              <a:buSzPts val="5200"/>
              <a:buNone/>
              <a:defRPr sz="5200">
                <a:solidFill>
                  <a:schemeClr val="accent6"/>
                </a:solidFill>
              </a:defRPr>
            </a:lvl2pPr>
            <a:lvl3pPr lvl="2">
              <a:spcBef>
                <a:spcPts val="0"/>
              </a:spcBef>
              <a:spcAft>
                <a:spcPts val="0"/>
              </a:spcAft>
              <a:buClr>
                <a:schemeClr val="accent6"/>
              </a:buClr>
              <a:buSzPts val="5200"/>
              <a:buNone/>
              <a:defRPr sz="5200">
                <a:solidFill>
                  <a:schemeClr val="accent6"/>
                </a:solidFill>
              </a:defRPr>
            </a:lvl3pPr>
            <a:lvl4pPr lvl="3">
              <a:spcBef>
                <a:spcPts val="0"/>
              </a:spcBef>
              <a:spcAft>
                <a:spcPts val="0"/>
              </a:spcAft>
              <a:buClr>
                <a:schemeClr val="accent6"/>
              </a:buClr>
              <a:buSzPts val="5200"/>
              <a:buNone/>
              <a:defRPr sz="5200">
                <a:solidFill>
                  <a:schemeClr val="accent6"/>
                </a:solidFill>
              </a:defRPr>
            </a:lvl4pPr>
            <a:lvl5pPr lvl="4">
              <a:spcBef>
                <a:spcPts val="0"/>
              </a:spcBef>
              <a:spcAft>
                <a:spcPts val="0"/>
              </a:spcAft>
              <a:buClr>
                <a:schemeClr val="accent6"/>
              </a:buClr>
              <a:buSzPts val="5200"/>
              <a:buNone/>
              <a:defRPr sz="5200">
                <a:solidFill>
                  <a:schemeClr val="accent6"/>
                </a:solidFill>
              </a:defRPr>
            </a:lvl5pPr>
            <a:lvl6pPr lvl="5">
              <a:spcBef>
                <a:spcPts val="0"/>
              </a:spcBef>
              <a:spcAft>
                <a:spcPts val="0"/>
              </a:spcAft>
              <a:buClr>
                <a:schemeClr val="accent6"/>
              </a:buClr>
              <a:buSzPts val="5200"/>
              <a:buNone/>
              <a:defRPr sz="5200">
                <a:solidFill>
                  <a:schemeClr val="accent6"/>
                </a:solidFill>
              </a:defRPr>
            </a:lvl6pPr>
            <a:lvl7pPr lvl="6">
              <a:spcBef>
                <a:spcPts val="0"/>
              </a:spcBef>
              <a:spcAft>
                <a:spcPts val="0"/>
              </a:spcAft>
              <a:buClr>
                <a:schemeClr val="accent6"/>
              </a:buClr>
              <a:buSzPts val="5200"/>
              <a:buNone/>
              <a:defRPr sz="5200">
                <a:solidFill>
                  <a:schemeClr val="accent6"/>
                </a:solidFill>
              </a:defRPr>
            </a:lvl7pPr>
            <a:lvl8pPr lvl="7">
              <a:spcBef>
                <a:spcPts val="0"/>
              </a:spcBef>
              <a:spcAft>
                <a:spcPts val="0"/>
              </a:spcAft>
              <a:buClr>
                <a:schemeClr val="accent6"/>
              </a:buClr>
              <a:buSzPts val="5200"/>
              <a:buNone/>
              <a:defRPr sz="5200">
                <a:solidFill>
                  <a:schemeClr val="accent6"/>
                </a:solidFill>
              </a:defRPr>
            </a:lvl8pPr>
            <a:lvl9pPr lvl="8">
              <a:spcBef>
                <a:spcPts val="0"/>
              </a:spcBef>
              <a:spcAft>
                <a:spcPts val="0"/>
              </a:spcAft>
              <a:buClr>
                <a:schemeClr val="accent6"/>
              </a:buClr>
              <a:buSzPts val="5200"/>
              <a:buNone/>
              <a:defRPr sz="5200">
                <a:solidFill>
                  <a:schemeClr val="accent6"/>
                </a:solidFill>
              </a:defRPr>
            </a:lvl9pPr>
          </a:lstStyle>
          <a:p>
            <a:endParaRPr/>
          </a:p>
        </p:txBody>
      </p:sp>
      <p:sp>
        <p:nvSpPr>
          <p:cNvPr id="10" name="Google Shape;10;p2"/>
          <p:cNvSpPr txBox="1">
            <a:spLocks noGrp="1"/>
          </p:cNvSpPr>
          <p:nvPr>
            <p:ph type="subTitle" idx="1"/>
          </p:nvPr>
        </p:nvSpPr>
        <p:spPr>
          <a:xfrm>
            <a:off x="699600" y="3372625"/>
            <a:ext cx="36180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
  <p:cSld name="1_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453144340"/>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6" b="1" i="0">
                <a:solidFill>
                  <a:schemeClr val="bg1"/>
                </a:solidFill>
                <a:latin typeface="Segoe UI"/>
                <a:cs typeface="Segoe U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747791271"/>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lumns 2">
  <p:cSld name="Two columns 2">
    <p:spTree>
      <p:nvGrpSpPr>
        <p:cNvPr id="1" name="Shape 81"/>
        <p:cNvGrpSpPr/>
        <p:nvPr/>
      </p:nvGrpSpPr>
      <p:grpSpPr>
        <a:xfrm>
          <a:off x="0" y="0"/>
          <a:ext cx="0" cy="0"/>
          <a:chOff x="0" y="0"/>
          <a:chExt cx="0" cy="0"/>
        </a:xfrm>
      </p:grpSpPr>
      <p:sp>
        <p:nvSpPr>
          <p:cNvPr id="82" name="Google Shape;82;p20"/>
          <p:cNvSpPr txBox="1">
            <a:spLocks noGrp="1"/>
          </p:cNvSpPr>
          <p:nvPr>
            <p:ph type="title"/>
          </p:nvPr>
        </p:nvSpPr>
        <p:spPr>
          <a:xfrm>
            <a:off x="692175" y="631525"/>
            <a:ext cx="2776800" cy="755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83" name="Google Shape;83;p20"/>
          <p:cNvSpPr txBox="1">
            <a:spLocks noGrp="1"/>
          </p:cNvSpPr>
          <p:nvPr>
            <p:ph type="subTitle" idx="1"/>
          </p:nvPr>
        </p:nvSpPr>
        <p:spPr>
          <a:xfrm>
            <a:off x="692175" y="1387225"/>
            <a:ext cx="2776800" cy="109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4" name="Google Shape;84;p20"/>
          <p:cNvSpPr txBox="1">
            <a:spLocks noGrp="1"/>
          </p:cNvSpPr>
          <p:nvPr>
            <p:ph type="subTitle" idx="2"/>
          </p:nvPr>
        </p:nvSpPr>
        <p:spPr>
          <a:xfrm>
            <a:off x="5653977" y="3418588"/>
            <a:ext cx="2776800" cy="109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5" name="Google Shape;85;p20"/>
          <p:cNvSpPr txBox="1">
            <a:spLocks noGrp="1"/>
          </p:cNvSpPr>
          <p:nvPr>
            <p:ph type="title" idx="3"/>
          </p:nvPr>
        </p:nvSpPr>
        <p:spPr>
          <a:xfrm>
            <a:off x="5653975" y="2662888"/>
            <a:ext cx="2776800" cy="7557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Tree>
    <p:extLst>
      <p:ext uri="{BB962C8B-B14F-4D97-AF65-F5344CB8AC3E}">
        <p14:creationId xmlns:p14="http://schemas.microsoft.com/office/powerpoint/2010/main" val="191681687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26" name="Google Shape;26;p6"/>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extLst>
      <p:ext uri="{BB962C8B-B14F-4D97-AF65-F5344CB8AC3E}">
        <p14:creationId xmlns:p14="http://schemas.microsoft.com/office/powerpoint/2010/main" val="3098378853"/>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83"/>
        <p:cNvGrpSpPr/>
        <p:nvPr/>
      </p:nvGrpSpPr>
      <p:grpSpPr>
        <a:xfrm>
          <a:off x="0" y="0"/>
          <a:ext cx="0" cy="0"/>
          <a:chOff x="0" y="0"/>
          <a:chExt cx="0" cy="0"/>
        </a:xfrm>
      </p:grpSpPr>
      <p:sp>
        <p:nvSpPr>
          <p:cNvPr id="184" name="Google Shape;184;p32"/>
          <p:cNvSpPr txBox="1">
            <a:spLocks noGrp="1"/>
          </p:cNvSpPr>
          <p:nvPr>
            <p:ph type="subTitle" idx="1"/>
          </p:nvPr>
        </p:nvSpPr>
        <p:spPr>
          <a:xfrm>
            <a:off x="5429475" y="2012425"/>
            <a:ext cx="3001200" cy="50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2200"/>
              <a:buFont typeface="Advent Pro"/>
              <a:buNone/>
              <a:defRPr sz="2200" b="1">
                <a:solidFill>
                  <a:schemeClr val="accent6"/>
                </a:solidFill>
                <a:latin typeface="Advent Pro"/>
                <a:ea typeface="Advent Pro"/>
                <a:cs typeface="Advent Pro"/>
                <a:sym typeface="Advent Pro"/>
              </a:defRPr>
            </a:lvl1pPr>
            <a:lvl2pPr lvl="1"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2pPr>
            <a:lvl3pPr lvl="2"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3pPr>
            <a:lvl4pPr lvl="3"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4pPr>
            <a:lvl5pPr lvl="4"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5pPr>
            <a:lvl6pPr lvl="5"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6pPr>
            <a:lvl7pPr lvl="6"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7pPr>
            <a:lvl8pPr lvl="7"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8pPr>
            <a:lvl9pPr lvl="8" rtl="0">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9pPr>
          </a:lstStyle>
          <a:p>
            <a:endParaRPr/>
          </a:p>
        </p:txBody>
      </p:sp>
      <p:sp>
        <p:nvSpPr>
          <p:cNvPr id="185" name="Google Shape;185;p32"/>
          <p:cNvSpPr txBox="1">
            <a:spLocks noGrp="1"/>
          </p:cNvSpPr>
          <p:nvPr>
            <p:ph type="body" idx="2"/>
          </p:nvPr>
        </p:nvSpPr>
        <p:spPr>
          <a:xfrm>
            <a:off x="5429475" y="2649150"/>
            <a:ext cx="3001200" cy="1616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86" name="Google Shape;186;p32"/>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87" name="Google Shape;187;p32"/>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extLst>
      <p:ext uri="{BB962C8B-B14F-4D97-AF65-F5344CB8AC3E}">
        <p14:creationId xmlns:p14="http://schemas.microsoft.com/office/powerpoint/2010/main" val="1899910599"/>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
        <p:cNvGrpSpPr/>
        <p:nvPr/>
      </p:nvGrpSpPr>
      <p:grpSpPr>
        <a:xfrm>
          <a:off x="0" y="0"/>
          <a:ext cx="0" cy="0"/>
          <a:chOff x="0" y="0"/>
          <a:chExt cx="0" cy="0"/>
        </a:xfrm>
      </p:grpSpPr>
      <p:sp>
        <p:nvSpPr>
          <p:cNvPr id="34" name="Google Shape;34;p9"/>
          <p:cNvSpPr txBox="1">
            <a:spLocks noGrp="1"/>
          </p:cNvSpPr>
          <p:nvPr>
            <p:ph type="subTitle" idx="1"/>
          </p:nvPr>
        </p:nvSpPr>
        <p:spPr>
          <a:xfrm>
            <a:off x="719850" y="1550350"/>
            <a:ext cx="3821700" cy="50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6"/>
              </a:buClr>
              <a:buSzPts val="1800"/>
              <a:buFont typeface="Advent Pro"/>
              <a:buNone/>
              <a:defRPr sz="2200" b="1">
                <a:solidFill>
                  <a:schemeClr val="accent6"/>
                </a:solidFill>
                <a:latin typeface="Advent Pro"/>
                <a:ea typeface="Advent Pro"/>
                <a:cs typeface="Advent Pro"/>
                <a:sym typeface="Advent Pro"/>
              </a:defRPr>
            </a:lvl1pPr>
            <a:lvl2pPr lvl="1">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2pPr>
            <a:lvl3pPr lvl="2">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3pPr>
            <a:lvl4pPr lvl="3">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4pPr>
            <a:lvl5pPr lvl="4">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5pPr>
            <a:lvl6pPr lvl="5">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6pPr>
            <a:lvl7pPr lvl="6">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7pPr>
            <a:lvl8pPr lvl="7">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8pPr>
            <a:lvl9pPr lvl="8">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9pPr>
          </a:lstStyle>
          <a:p>
            <a:endParaRPr/>
          </a:p>
        </p:txBody>
      </p:sp>
      <p:sp>
        <p:nvSpPr>
          <p:cNvPr id="35" name="Google Shape;35;p9"/>
          <p:cNvSpPr txBox="1">
            <a:spLocks noGrp="1"/>
          </p:cNvSpPr>
          <p:nvPr>
            <p:ph type="body" idx="2"/>
          </p:nvPr>
        </p:nvSpPr>
        <p:spPr>
          <a:xfrm>
            <a:off x="719850" y="2187075"/>
            <a:ext cx="3821700" cy="2171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0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6" name="Google Shape;36;p9"/>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37" name="Google Shape;37;p9"/>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3"/>
        <p:cNvGrpSpPr/>
        <p:nvPr/>
      </p:nvGrpSpPr>
      <p:grpSpPr>
        <a:xfrm>
          <a:off x="0" y="0"/>
          <a:ext cx="0" cy="0"/>
          <a:chOff x="0" y="0"/>
          <a:chExt cx="0" cy="0"/>
        </a:xfrm>
      </p:grpSpPr>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44"/>
        <p:cNvGrpSpPr/>
        <p:nvPr/>
      </p:nvGrpSpPr>
      <p:grpSpPr>
        <a:xfrm>
          <a:off x="0" y="0"/>
          <a:ext cx="0" cy="0"/>
          <a:chOff x="0" y="0"/>
          <a:chExt cx="0" cy="0"/>
        </a:xfrm>
      </p:grpSpPr>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45"/>
        <p:cNvGrpSpPr/>
        <p:nvPr/>
      </p:nvGrpSpPr>
      <p:grpSpPr>
        <a:xfrm>
          <a:off x="0" y="0"/>
          <a:ext cx="0" cy="0"/>
          <a:chOff x="0" y="0"/>
          <a:chExt cx="0" cy="0"/>
        </a:xfrm>
      </p:grpSpPr>
      <p:sp>
        <p:nvSpPr>
          <p:cNvPr id="46" name="Google Shape;46;p14"/>
          <p:cNvSpPr txBox="1">
            <a:spLocks noGrp="1"/>
          </p:cNvSpPr>
          <p:nvPr>
            <p:ph type="title"/>
          </p:nvPr>
        </p:nvSpPr>
        <p:spPr>
          <a:xfrm>
            <a:off x="1186513"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47" name="Google Shape;47;p14"/>
          <p:cNvSpPr txBox="1">
            <a:spLocks noGrp="1"/>
          </p:cNvSpPr>
          <p:nvPr>
            <p:ph type="subTitle" idx="1"/>
          </p:nvPr>
        </p:nvSpPr>
        <p:spPr>
          <a:xfrm>
            <a:off x="1186513"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 name="Google Shape;48;p14"/>
          <p:cNvSpPr txBox="1">
            <a:spLocks noGrp="1"/>
          </p:cNvSpPr>
          <p:nvPr>
            <p:ph type="title" idx="2"/>
          </p:nvPr>
        </p:nvSpPr>
        <p:spPr>
          <a:xfrm>
            <a:off x="2908602"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49" name="Google Shape;49;p14"/>
          <p:cNvSpPr txBox="1">
            <a:spLocks noGrp="1"/>
          </p:cNvSpPr>
          <p:nvPr>
            <p:ph type="subTitle" idx="3"/>
          </p:nvPr>
        </p:nvSpPr>
        <p:spPr>
          <a:xfrm>
            <a:off x="2908602"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 name="Google Shape;50;p14"/>
          <p:cNvSpPr txBox="1">
            <a:spLocks noGrp="1"/>
          </p:cNvSpPr>
          <p:nvPr>
            <p:ph type="title" idx="4"/>
          </p:nvPr>
        </p:nvSpPr>
        <p:spPr>
          <a:xfrm>
            <a:off x="4630692"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51" name="Google Shape;51;p14"/>
          <p:cNvSpPr txBox="1">
            <a:spLocks noGrp="1"/>
          </p:cNvSpPr>
          <p:nvPr>
            <p:ph type="subTitle" idx="5"/>
          </p:nvPr>
        </p:nvSpPr>
        <p:spPr>
          <a:xfrm>
            <a:off x="4630692"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 name="Google Shape;52;p14"/>
          <p:cNvSpPr txBox="1">
            <a:spLocks noGrp="1"/>
          </p:cNvSpPr>
          <p:nvPr>
            <p:ph type="title" idx="6"/>
          </p:nvPr>
        </p:nvSpPr>
        <p:spPr>
          <a:xfrm>
            <a:off x="6352782" y="1874275"/>
            <a:ext cx="1604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53" name="Google Shape;53;p14"/>
          <p:cNvSpPr txBox="1">
            <a:spLocks noGrp="1"/>
          </p:cNvSpPr>
          <p:nvPr>
            <p:ph type="subTitle" idx="7"/>
          </p:nvPr>
        </p:nvSpPr>
        <p:spPr>
          <a:xfrm>
            <a:off x="6352782" y="3291775"/>
            <a:ext cx="1604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 name="Google Shape;54;p14"/>
          <p:cNvSpPr txBox="1">
            <a:spLocks noGrp="1"/>
          </p:cNvSpPr>
          <p:nvPr>
            <p:ph type="title" idx="8" hasCustomPrompt="1"/>
          </p:nvPr>
        </p:nvSpPr>
        <p:spPr>
          <a:xfrm>
            <a:off x="955525"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55" name="Google Shape;55;p14"/>
          <p:cNvSpPr txBox="1">
            <a:spLocks noGrp="1"/>
          </p:cNvSpPr>
          <p:nvPr>
            <p:ph type="title" idx="9" hasCustomPrompt="1"/>
          </p:nvPr>
        </p:nvSpPr>
        <p:spPr>
          <a:xfrm>
            <a:off x="2677600"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56" name="Google Shape;56;p14"/>
          <p:cNvSpPr txBox="1">
            <a:spLocks noGrp="1"/>
          </p:cNvSpPr>
          <p:nvPr>
            <p:ph type="title" idx="13" hasCustomPrompt="1"/>
          </p:nvPr>
        </p:nvSpPr>
        <p:spPr>
          <a:xfrm>
            <a:off x="4399700"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57" name="Google Shape;57;p14"/>
          <p:cNvSpPr txBox="1">
            <a:spLocks noGrp="1"/>
          </p:cNvSpPr>
          <p:nvPr>
            <p:ph type="title" idx="14" hasCustomPrompt="1"/>
          </p:nvPr>
        </p:nvSpPr>
        <p:spPr>
          <a:xfrm>
            <a:off x="6121775" y="1057000"/>
            <a:ext cx="2066700" cy="140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1">
  <p:cSld name="CUSTOM_1">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713225" y="1321900"/>
            <a:ext cx="4120800" cy="755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62" name="Google Shape;62;p16"/>
          <p:cNvSpPr txBox="1">
            <a:spLocks noGrp="1"/>
          </p:cNvSpPr>
          <p:nvPr>
            <p:ph type="subTitle" idx="1"/>
          </p:nvPr>
        </p:nvSpPr>
        <p:spPr>
          <a:xfrm>
            <a:off x="713225" y="2165000"/>
            <a:ext cx="4120800" cy="1656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3">
  <p:cSld name="CUSTOM_5">
    <p:spTree>
      <p:nvGrpSpPr>
        <p:cNvPr id="1" name="Shape 188"/>
        <p:cNvGrpSpPr/>
        <p:nvPr/>
      </p:nvGrpSpPr>
      <p:grpSpPr>
        <a:xfrm>
          <a:off x="0" y="0"/>
          <a:ext cx="0" cy="0"/>
          <a:chOff x="0" y="0"/>
          <a:chExt cx="0" cy="0"/>
        </a:xfrm>
      </p:grpSpPr>
      <p:sp>
        <p:nvSpPr>
          <p:cNvPr id="189" name="Google Shape;189;p33"/>
          <p:cNvSpPr txBox="1">
            <a:spLocks noGrp="1"/>
          </p:cNvSpPr>
          <p:nvPr>
            <p:ph type="title"/>
          </p:nvPr>
        </p:nvSpPr>
        <p:spPr>
          <a:xfrm>
            <a:off x="4846475" y="1698363"/>
            <a:ext cx="3411300" cy="7557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190" name="Google Shape;190;p33"/>
          <p:cNvSpPr txBox="1">
            <a:spLocks noGrp="1"/>
          </p:cNvSpPr>
          <p:nvPr>
            <p:ph type="subTitle" idx="1"/>
          </p:nvPr>
        </p:nvSpPr>
        <p:spPr>
          <a:xfrm>
            <a:off x="4846475" y="2435763"/>
            <a:ext cx="3411300" cy="1278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list">
  <p:cSld name="CUSTOM_2">
    <p:spTree>
      <p:nvGrpSpPr>
        <p:cNvPr id="1" name="Shape 191"/>
        <p:cNvGrpSpPr/>
        <p:nvPr/>
      </p:nvGrpSpPr>
      <p:grpSpPr>
        <a:xfrm>
          <a:off x="0" y="0"/>
          <a:ext cx="0" cy="0"/>
          <a:chOff x="0" y="0"/>
          <a:chExt cx="0" cy="0"/>
        </a:xfrm>
      </p:grpSpPr>
      <p:sp>
        <p:nvSpPr>
          <p:cNvPr id="192" name="Google Shape;192;p34"/>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193" name="Google Shape;193;p34"/>
          <p:cNvSpPr txBox="1">
            <a:spLocks noGrp="1"/>
          </p:cNvSpPr>
          <p:nvPr>
            <p:ph type="title" idx="2"/>
          </p:nvPr>
        </p:nvSpPr>
        <p:spPr>
          <a:xfrm>
            <a:off x="3484850" y="1388875"/>
            <a:ext cx="4923600" cy="602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94" name="Google Shape;194;p34"/>
          <p:cNvSpPr txBox="1">
            <a:spLocks noGrp="1"/>
          </p:cNvSpPr>
          <p:nvPr>
            <p:ph type="subTitle" idx="1"/>
          </p:nvPr>
        </p:nvSpPr>
        <p:spPr>
          <a:xfrm>
            <a:off x="3484850" y="2078275"/>
            <a:ext cx="2461800" cy="1948800"/>
          </a:xfrm>
          <a:prstGeom prst="rect">
            <a:avLst/>
          </a:prstGeom>
        </p:spPr>
        <p:txBody>
          <a:bodyPr spcFirstLastPara="1" wrap="square" lIns="91425" tIns="91425" rIns="91425" bIns="91425" anchor="b" anchorCtr="0">
            <a:noAutofit/>
          </a:bodyPr>
          <a:lstStyle>
            <a:lvl1pPr lvl="0">
              <a:spcBef>
                <a:spcPts val="0"/>
              </a:spcBef>
              <a:spcAft>
                <a:spcPts val="0"/>
              </a:spcAft>
              <a:buClr>
                <a:schemeClr val="dk2"/>
              </a:buClr>
              <a:buSzPts val="1400"/>
              <a:buChar char="●"/>
              <a:defRPr sz="1400"/>
            </a:lvl1pPr>
            <a:lvl2pPr lvl="1">
              <a:spcBef>
                <a:spcPts val="1000"/>
              </a:spcBef>
              <a:spcAft>
                <a:spcPts val="0"/>
              </a:spcAft>
              <a:buClr>
                <a:schemeClr val="dk2"/>
              </a:buClr>
              <a:buSzPts val="1400"/>
              <a:buChar char="○"/>
              <a:defRPr/>
            </a:lvl2pPr>
            <a:lvl3pPr lvl="2">
              <a:spcBef>
                <a:spcPts val="1600"/>
              </a:spcBef>
              <a:spcAft>
                <a:spcPts val="0"/>
              </a:spcAft>
              <a:buClr>
                <a:schemeClr val="dk2"/>
              </a:buClr>
              <a:buSzPts val="1400"/>
              <a:buChar char="■"/>
              <a:defRPr/>
            </a:lvl3pPr>
            <a:lvl4pPr lvl="3">
              <a:spcBef>
                <a:spcPts val="1600"/>
              </a:spcBef>
              <a:spcAft>
                <a:spcPts val="0"/>
              </a:spcAft>
              <a:buClr>
                <a:schemeClr val="dk2"/>
              </a:buClr>
              <a:buSzPts val="1400"/>
              <a:buChar char="●"/>
              <a:defRPr/>
            </a:lvl4pPr>
            <a:lvl5pPr lvl="4">
              <a:spcBef>
                <a:spcPts val="1600"/>
              </a:spcBef>
              <a:spcAft>
                <a:spcPts val="0"/>
              </a:spcAft>
              <a:buClr>
                <a:schemeClr val="dk2"/>
              </a:buClr>
              <a:buSzPts val="1400"/>
              <a:buChar char="○"/>
              <a:defRPr/>
            </a:lvl5pPr>
            <a:lvl6pPr lvl="5">
              <a:spcBef>
                <a:spcPts val="1600"/>
              </a:spcBef>
              <a:spcAft>
                <a:spcPts val="0"/>
              </a:spcAft>
              <a:buClr>
                <a:schemeClr val="dk2"/>
              </a:buClr>
              <a:buSzPts val="1400"/>
              <a:buChar char="■"/>
              <a:defRPr/>
            </a:lvl6pPr>
            <a:lvl7pPr lvl="6">
              <a:spcBef>
                <a:spcPts val="1600"/>
              </a:spcBef>
              <a:spcAft>
                <a:spcPts val="0"/>
              </a:spcAft>
              <a:buClr>
                <a:schemeClr val="dk2"/>
              </a:buClr>
              <a:buSzPts val="1400"/>
              <a:buChar char="●"/>
              <a:defRPr/>
            </a:lvl7pPr>
            <a:lvl8pPr lvl="7">
              <a:spcBef>
                <a:spcPts val="1600"/>
              </a:spcBef>
              <a:spcAft>
                <a:spcPts val="0"/>
              </a:spcAft>
              <a:buClr>
                <a:schemeClr val="dk2"/>
              </a:buClr>
              <a:buSzPts val="1400"/>
              <a:buChar char="○"/>
              <a:defRPr/>
            </a:lvl8pPr>
            <a:lvl9pPr lvl="8">
              <a:spcBef>
                <a:spcPts val="1600"/>
              </a:spcBef>
              <a:spcAft>
                <a:spcPts val="1600"/>
              </a:spcAft>
              <a:buClr>
                <a:schemeClr val="dk2"/>
              </a:buClr>
              <a:buSzPts val="1400"/>
              <a:buChar char="■"/>
              <a:defRPr/>
            </a:lvl9pPr>
          </a:lstStyle>
          <a:p>
            <a:endParaRPr/>
          </a:p>
        </p:txBody>
      </p:sp>
      <p:cxnSp>
        <p:nvCxnSpPr>
          <p:cNvPr id="195" name="Google Shape;195;p34"/>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196" name="Google Shape;196;p34"/>
          <p:cNvSpPr txBox="1">
            <a:spLocks noGrp="1"/>
          </p:cNvSpPr>
          <p:nvPr>
            <p:ph type="subTitle" idx="3"/>
          </p:nvPr>
        </p:nvSpPr>
        <p:spPr>
          <a:xfrm>
            <a:off x="5946650" y="2078275"/>
            <a:ext cx="2461800" cy="194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1400"/>
              <a:buChar char="●"/>
              <a:defRPr sz="1400"/>
            </a:lvl1pPr>
            <a:lvl2pPr lvl="1" rtl="0">
              <a:spcBef>
                <a:spcPts val="1000"/>
              </a:spcBef>
              <a:spcAft>
                <a:spcPts val="0"/>
              </a:spcAft>
              <a:buClr>
                <a:schemeClr val="dk2"/>
              </a:buClr>
              <a:buSzPts val="1400"/>
              <a:buChar char="○"/>
              <a:defRPr/>
            </a:lvl2pPr>
            <a:lvl3pPr lvl="2" rtl="0">
              <a:spcBef>
                <a:spcPts val="1600"/>
              </a:spcBef>
              <a:spcAft>
                <a:spcPts val="0"/>
              </a:spcAft>
              <a:buClr>
                <a:schemeClr val="dk2"/>
              </a:buClr>
              <a:buSzPts val="1400"/>
              <a:buChar char="■"/>
              <a:defRPr/>
            </a:lvl3pPr>
            <a:lvl4pPr lvl="3" rtl="0">
              <a:spcBef>
                <a:spcPts val="1600"/>
              </a:spcBef>
              <a:spcAft>
                <a:spcPts val="0"/>
              </a:spcAft>
              <a:buClr>
                <a:schemeClr val="dk2"/>
              </a:buClr>
              <a:buSzPts val="1400"/>
              <a:buChar char="●"/>
              <a:defRPr/>
            </a:lvl4pPr>
            <a:lvl5pPr lvl="4" rtl="0">
              <a:spcBef>
                <a:spcPts val="1600"/>
              </a:spcBef>
              <a:spcAft>
                <a:spcPts val="0"/>
              </a:spcAft>
              <a:buClr>
                <a:schemeClr val="dk2"/>
              </a:buClr>
              <a:buSzPts val="1400"/>
              <a:buChar char="○"/>
              <a:defRPr/>
            </a:lvl5pPr>
            <a:lvl6pPr lvl="5" rtl="0">
              <a:spcBef>
                <a:spcPts val="1600"/>
              </a:spcBef>
              <a:spcAft>
                <a:spcPts val="0"/>
              </a:spcAft>
              <a:buClr>
                <a:schemeClr val="dk2"/>
              </a:buClr>
              <a:buSzPts val="1400"/>
              <a:buChar char="■"/>
              <a:defRPr/>
            </a:lvl6pPr>
            <a:lvl7pPr lvl="6" rtl="0">
              <a:spcBef>
                <a:spcPts val="1600"/>
              </a:spcBef>
              <a:spcAft>
                <a:spcPts val="0"/>
              </a:spcAft>
              <a:buClr>
                <a:schemeClr val="dk2"/>
              </a:buClr>
              <a:buSzPts val="1400"/>
              <a:buChar char="●"/>
              <a:defRPr/>
            </a:lvl7pPr>
            <a:lvl8pPr lvl="7" rtl="0">
              <a:spcBef>
                <a:spcPts val="1600"/>
              </a:spcBef>
              <a:spcAft>
                <a:spcPts val="0"/>
              </a:spcAft>
              <a:buClr>
                <a:schemeClr val="dk2"/>
              </a:buClr>
              <a:buSzPts val="1400"/>
              <a:buChar char="○"/>
              <a:defRPr/>
            </a:lvl8pPr>
            <a:lvl9pPr lvl="8" rtl="0">
              <a:spcBef>
                <a:spcPts val="1600"/>
              </a:spcBef>
              <a:spcAft>
                <a:spcPts val="1600"/>
              </a:spcAft>
              <a:buClr>
                <a:schemeClr val="dk2"/>
              </a:buClr>
              <a:buSzPts val="1400"/>
              <a:buChar char="■"/>
              <a:defRPr/>
            </a:lvl9pPr>
          </a:lstStyle>
          <a:p>
            <a:endParaRP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
  <p:cSld name="ONE_COLUMN_TEXT_1_1_1">
    <p:spTree>
      <p:nvGrpSpPr>
        <p:cNvPr id="1" name="Shape 231"/>
        <p:cNvGrpSpPr/>
        <p:nvPr/>
      </p:nvGrpSpPr>
      <p:grpSpPr>
        <a:xfrm>
          <a:off x="0" y="0"/>
          <a:ext cx="0" cy="0"/>
          <a:chOff x="0" y="0"/>
          <a:chExt cx="0" cy="0"/>
        </a:xfrm>
      </p:grpSpPr>
      <p:sp>
        <p:nvSpPr>
          <p:cNvPr id="232" name="Google Shape;232;p39"/>
          <p:cNvSpPr txBox="1">
            <a:spLocks noGrp="1"/>
          </p:cNvSpPr>
          <p:nvPr>
            <p:ph type="title"/>
          </p:nvPr>
        </p:nvSpPr>
        <p:spPr>
          <a:xfrm>
            <a:off x="796050" y="77525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6000"/>
              <a:buNone/>
              <a:defRPr sz="6000">
                <a:solidFill>
                  <a:schemeClr val="accent6"/>
                </a:solidFill>
              </a:defRPr>
            </a:lvl1pPr>
            <a:lvl2pPr lvl="1" algn="ctr" rtl="0">
              <a:spcBef>
                <a:spcPts val="0"/>
              </a:spcBef>
              <a:spcAft>
                <a:spcPts val="0"/>
              </a:spcAft>
              <a:buClr>
                <a:schemeClr val="accent6"/>
              </a:buClr>
              <a:buSzPts val="6000"/>
              <a:buNone/>
              <a:defRPr sz="6000">
                <a:solidFill>
                  <a:schemeClr val="accent6"/>
                </a:solidFill>
              </a:defRPr>
            </a:lvl2pPr>
            <a:lvl3pPr lvl="2" algn="ctr" rtl="0">
              <a:spcBef>
                <a:spcPts val="0"/>
              </a:spcBef>
              <a:spcAft>
                <a:spcPts val="0"/>
              </a:spcAft>
              <a:buClr>
                <a:schemeClr val="accent6"/>
              </a:buClr>
              <a:buSzPts val="6000"/>
              <a:buNone/>
              <a:defRPr sz="6000">
                <a:solidFill>
                  <a:schemeClr val="accent6"/>
                </a:solidFill>
              </a:defRPr>
            </a:lvl3pPr>
            <a:lvl4pPr lvl="3" algn="ctr" rtl="0">
              <a:spcBef>
                <a:spcPts val="0"/>
              </a:spcBef>
              <a:spcAft>
                <a:spcPts val="0"/>
              </a:spcAft>
              <a:buClr>
                <a:schemeClr val="accent6"/>
              </a:buClr>
              <a:buSzPts val="6000"/>
              <a:buNone/>
              <a:defRPr sz="6000">
                <a:solidFill>
                  <a:schemeClr val="accent6"/>
                </a:solidFill>
              </a:defRPr>
            </a:lvl4pPr>
            <a:lvl5pPr lvl="4" algn="ctr" rtl="0">
              <a:spcBef>
                <a:spcPts val="0"/>
              </a:spcBef>
              <a:spcAft>
                <a:spcPts val="0"/>
              </a:spcAft>
              <a:buClr>
                <a:schemeClr val="accent6"/>
              </a:buClr>
              <a:buSzPts val="6000"/>
              <a:buNone/>
              <a:defRPr sz="6000">
                <a:solidFill>
                  <a:schemeClr val="accent6"/>
                </a:solidFill>
              </a:defRPr>
            </a:lvl5pPr>
            <a:lvl6pPr lvl="5" algn="ctr" rtl="0">
              <a:spcBef>
                <a:spcPts val="0"/>
              </a:spcBef>
              <a:spcAft>
                <a:spcPts val="0"/>
              </a:spcAft>
              <a:buClr>
                <a:schemeClr val="accent6"/>
              </a:buClr>
              <a:buSzPts val="6000"/>
              <a:buNone/>
              <a:defRPr sz="6000">
                <a:solidFill>
                  <a:schemeClr val="accent6"/>
                </a:solidFill>
              </a:defRPr>
            </a:lvl6pPr>
            <a:lvl7pPr lvl="6" algn="ctr" rtl="0">
              <a:spcBef>
                <a:spcPts val="0"/>
              </a:spcBef>
              <a:spcAft>
                <a:spcPts val="0"/>
              </a:spcAft>
              <a:buClr>
                <a:schemeClr val="accent6"/>
              </a:buClr>
              <a:buSzPts val="6000"/>
              <a:buNone/>
              <a:defRPr sz="6000">
                <a:solidFill>
                  <a:schemeClr val="accent6"/>
                </a:solidFill>
              </a:defRPr>
            </a:lvl7pPr>
            <a:lvl8pPr lvl="7" algn="ctr" rtl="0">
              <a:spcBef>
                <a:spcPts val="0"/>
              </a:spcBef>
              <a:spcAft>
                <a:spcPts val="0"/>
              </a:spcAft>
              <a:buClr>
                <a:schemeClr val="accent6"/>
              </a:buClr>
              <a:buSzPts val="6000"/>
              <a:buNone/>
              <a:defRPr sz="6000">
                <a:solidFill>
                  <a:schemeClr val="accent6"/>
                </a:solidFill>
              </a:defRPr>
            </a:lvl8pPr>
            <a:lvl9pPr lvl="8" algn="ctr" rtl="0">
              <a:spcBef>
                <a:spcPts val="0"/>
              </a:spcBef>
              <a:spcAft>
                <a:spcPts val="0"/>
              </a:spcAft>
              <a:buClr>
                <a:schemeClr val="accent6"/>
              </a:buClr>
              <a:buSzPts val="6000"/>
              <a:buNone/>
              <a:defRPr sz="6000">
                <a:solidFill>
                  <a:schemeClr val="accent6"/>
                </a:solidFill>
              </a:defRPr>
            </a:lvl9pPr>
          </a:lstStyle>
          <a:p>
            <a:endParaRPr/>
          </a:p>
        </p:txBody>
      </p:sp>
      <p:cxnSp>
        <p:nvCxnSpPr>
          <p:cNvPr id="233" name="Google Shape;233;p39"/>
          <p:cNvCxnSpPr/>
          <p:nvPr/>
        </p:nvCxnSpPr>
        <p:spPr>
          <a:xfrm>
            <a:off x="4309800" y="1597700"/>
            <a:ext cx="524400" cy="0"/>
          </a:xfrm>
          <a:prstGeom prst="straightConnector1">
            <a:avLst/>
          </a:prstGeom>
          <a:noFill/>
          <a:ln w="38100" cap="flat" cmpd="sng">
            <a:solidFill>
              <a:schemeClr val="accent6"/>
            </a:solidFill>
            <a:prstDash val="solid"/>
            <a:round/>
            <a:headEnd type="none" w="med" len="med"/>
            <a:tailEnd type="none" w="med" len="med"/>
          </a:ln>
        </p:spPr>
      </p:cxnSp>
      <p:sp>
        <p:nvSpPr>
          <p:cNvPr id="234" name="Google Shape;234;p39"/>
          <p:cNvSpPr txBox="1">
            <a:spLocks noGrp="1"/>
          </p:cNvSpPr>
          <p:nvPr>
            <p:ph type="subTitle" idx="1"/>
          </p:nvPr>
        </p:nvSpPr>
        <p:spPr>
          <a:xfrm>
            <a:off x="2669850" y="1791275"/>
            <a:ext cx="3804300" cy="11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35" name="Google Shape;235;p39"/>
          <p:cNvSpPr txBox="1"/>
          <p:nvPr/>
        </p:nvSpPr>
        <p:spPr>
          <a:xfrm>
            <a:off x="3017400" y="3530325"/>
            <a:ext cx="3109200" cy="10191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Clr>
                <a:schemeClr val="dk1"/>
              </a:buClr>
              <a:buSzPts val="1100"/>
              <a:buFont typeface="Arial"/>
              <a:buNone/>
            </a:pPr>
            <a:r>
              <a:rPr lang="en" sz="1000">
                <a:solidFill>
                  <a:srgbClr val="000549"/>
                </a:solidFill>
                <a:latin typeface="Roboto"/>
                <a:ea typeface="Roboto"/>
                <a:cs typeface="Roboto"/>
                <a:sym typeface="Roboto"/>
              </a:rPr>
              <a:t>CREDITS: This presentation template was created by </a:t>
            </a:r>
            <a:r>
              <a:rPr lang="en" sz="1000" b="1">
                <a:solidFill>
                  <a:srgbClr val="000549"/>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000">
                <a:solidFill>
                  <a:srgbClr val="000549"/>
                </a:solidFill>
                <a:latin typeface="Roboto"/>
                <a:ea typeface="Roboto"/>
                <a:cs typeface="Roboto"/>
                <a:sym typeface="Roboto"/>
              </a:rPr>
              <a:t>, including icons by </a:t>
            </a:r>
            <a:r>
              <a:rPr lang="en" sz="1000" b="1">
                <a:solidFill>
                  <a:srgbClr val="000549"/>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000">
                <a:solidFill>
                  <a:srgbClr val="000549"/>
                </a:solidFill>
                <a:latin typeface="Roboto"/>
                <a:ea typeface="Roboto"/>
                <a:cs typeface="Roboto"/>
                <a:sym typeface="Roboto"/>
              </a:rPr>
              <a:t>, and infographics &amp; images by </a:t>
            </a:r>
            <a:r>
              <a:rPr lang="en" sz="1000" b="1">
                <a:solidFill>
                  <a:srgbClr val="000549"/>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endParaRPr sz="1000" b="1">
              <a:solidFill>
                <a:srgbClr val="434343"/>
              </a:solidFill>
              <a:latin typeface="Roboto"/>
              <a:ea typeface="Roboto"/>
              <a:cs typeface="Roboto"/>
              <a:sym typeface="Roboto"/>
            </a:endParaRP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1pPr>
            <a:lvl2pPr lvl="1">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2pPr>
            <a:lvl3pPr lvl="2">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3pPr>
            <a:lvl4pPr lvl="3">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4pPr>
            <a:lvl5pPr lvl="4">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5pPr>
            <a:lvl6pPr lvl="5">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6pPr>
            <a:lvl7pPr lvl="6">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7pPr>
            <a:lvl8pPr lvl="7">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8pPr>
            <a:lvl9pPr lvl="8">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59" r:id="rId4"/>
    <p:sldLayoutId id="2147483660" r:id="rId5"/>
    <p:sldLayoutId id="2147483662" r:id="rId6"/>
    <p:sldLayoutId id="2147483679" r:id="rId7"/>
    <p:sldLayoutId id="2147483680" r:id="rId8"/>
    <p:sldLayoutId id="2147483685" r:id="rId9"/>
    <p:sldLayoutId id="2147483692" r:id="rId10"/>
    <p:sldLayoutId id="2147483693" r:id="rId11"/>
    <p:sldLayoutId id="2147483694" r:id="rId12"/>
    <p:sldLayoutId id="2147483695" r:id="rId13"/>
    <p:sldLayoutId id="2147483696" r:id="rId14"/>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grpSp>
        <p:nvGrpSpPr>
          <p:cNvPr id="258" name="Google Shape;258;p48"/>
          <p:cNvGrpSpPr/>
          <p:nvPr/>
        </p:nvGrpSpPr>
        <p:grpSpPr>
          <a:xfrm>
            <a:off x="4020093" y="607663"/>
            <a:ext cx="5065148" cy="3795451"/>
            <a:chOff x="936525" y="238100"/>
            <a:chExt cx="5319975" cy="3986400"/>
          </a:xfrm>
        </p:grpSpPr>
        <p:sp>
          <p:nvSpPr>
            <p:cNvPr id="259" name="Google Shape;259;p48"/>
            <p:cNvSpPr/>
            <p:nvPr/>
          </p:nvSpPr>
          <p:spPr>
            <a:xfrm>
              <a:off x="1585950" y="238100"/>
              <a:ext cx="4670550" cy="3949625"/>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8"/>
            <p:cNvSpPr/>
            <p:nvPr/>
          </p:nvSpPr>
          <p:spPr>
            <a:xfrm>
              <a:off x="936525" y="2497025"/>
              <a:ext cx="659925" cy="801900"/>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8"/>
            <p:cNvSpPr/>
            <p:nvPr/>
          </p:nvSpPr>
          <p:spPr>
            <a:xfrm>
              <a:off x="1602825" y="3328450"/>
              <a:ext cx="359400" cy="312375"/>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8"/>
            <p:cNvSpPr/>
            <p:nvPr/>
          </p:nvSpPr>
          <p:spPr>
            <a:xfrm>
              <a:off x="3230125" y="3806550"/>
              <a:ext cx="854375" cy="417950"/>
            </a:xfrm>
            <a:custGeom>
              <a:avLst/>
              <a:gdLst/>
              <a:ahLst/>
              <a:cxnLst/>
              <a:rect l="l" t="t" r="r" b="b"/>
              <a:pathLst>
                <a:path w="34175" h="16718" extrusionOk="0">
                  <a:moveTo>
                    <a:pt x="14322" y="0"/>
                  </a:moveTo>
                  <a:cubicBezTo>
                    <a:pt x="7249" y="0"/>
                    <a:pt x="1" y="1494"/>
                    <a:pt x="1937" y="7168"/>
                  </a:cubicBezTo>
                  <a:cubicBezTo>
                    <a:pt x="2738" y="9516"/>
                    <a:pt x="5431" y="10528"/>
                    <a:pt x="7804" y="11246"/>
                  </a:cubicBezTo>
                  <a:lnTo>
                    <a:pt x="23084" y="15864"/>
                  </a:lnTo>
                  <a:cubicBezTo>
                    <a:pt x="24492" y="16291"/>
                    <a:pt x="25966" y="16718"/>
                    <a:pt x="27416" y="16718"/>
                  </a:cubicBezTo>
                  <a:cubicBezTo>
                    <a:pt x="27959" y="16718"/>
                    <a:pt x="28498" y="16658"/>
                    <a:pt x="29029" y="16516"/>
                  </a:cubicBezTo>
                  <a:cubicBezTo>
                    <a:pt x="32440" y="15604"/>
                    <a:pt x="34174" y="11336"/>
                    <a:pt x="33114" y="7970"/>
                  </a:cubicBezTo>
                  <a:cubicBezTo>
                    <a:pt x="32054" y="4606"/>
                    <a:pt x="28883" y="2243"/>
                    <a:pt x="25509" y="1211"/>
                  </a:cubicBezTo>
                  <a:cubicBezTo>
                    <a:pt x="23765" y="677"/>
                    <a:pt x="19083" y="0"/>
                    <a:pt x="14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8"/>
            <p:cNvSpPr/>
            <p:nvPr/>
          </p:nvSpPr>
          <p:spPr>
            <a:xfrm>
              <a:off x="5137450" y="870200"/>
              <a:ext cx="1025675" cy="624125"/>
            </a:xfrm>
            <a:custGeom>
              <a:avLst/>
              <a:gdLst/>
              <a:ahLst/>
              <a:cxnLst/>
              <a:rect l="l" t="t" r="r" b="b"/>
              <a:pathLst>
                <a:path w="41027" h="24965" extrusionOk="0">
                  <a:moveTo>
                    <a:pt x="25549" y="0"/>
                  </a:moveTo>
                  <a:cubicBezTo>
                    <a:pt x="18911" y="0"/>
                    <a:pt x="13145" y="3402"/>
                    <a:pt x="8571" y="8262"/>
                  </a:cubicBezTo>
                  <a:cubicBezTo>
                    <a:pt x="4815" y="12252"/>
                    <a:pt x="1" y="19959"/>
                    <a:pt x="7114" y="23937"/>
                  </a:cubicBezTo>
                  <a:cubicBezTo>
                    <a:pt x="8457" y="24688"/>
                    <a:pt x="9936" y="24964"/>
                    <a:pt x="11463" y="24964"/>
                  </a:cubicBezTo>
                  <a:cubicBezTo>
                    <a:pt x="13537" y="24964"/>
                    <a:pt x="15699" y="24453"/>
                    <a:pt x="17723" y="23927"/>
                  </a:cubicBezTo>
                  <a:lnTo>
                    <a:pt x="31486" y="20348"/>
                  </a:lnTo>
                  <a:cubicBezTo>
                    <a:pt x="33714" y="19769"/>
                    <a:pt x="36033" y="19142"/>
                    <a:pt x="37758" y="17616"/>
                  </a:cubicBezTo>
                  <a:cubicBezTo>
                    <a:pt x="40848" y="14880"/>
                    <a:pt x="41027" y="9774"/>
                    <a:pt x="38820" y="6286"/>
                  </a:cubicBezTo>
                  <a:cubicBezTo>
                    <a:pt x="36613" y="2799"/>
                    <a:pt x="32548" y="821"/>
                    <a:pt x="28466" y="217"/>
                  </a:cubicBezTo>
                  <a:cubicBezTo>
                    <a:pt x="27476" y="71"/>
                    <a:pt x="26504" y="0"/>
                    <a:pt x="25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 name="Google Shape;264;p48"/>
          <p:cNvSpPr txBox="1">
            <a:spLocks noGrp="1"/>
          </p:cNvSpPr>
          <p:nvPr>
            <p:ph type="ctrTitle"/>
          </p:nvPr>
        </p:nvSpPr>
        <p:spPr>
          <a:xfrm>
            <a:off x="699600" y="762775"/>
            <a:ext cx="3618000" cy="242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solidFill>
                  <a:srgbClr val="C00000"/>
                </a:solidFill>
              </a:rPr>
              <a:t>Z</a:t>
            </a:r>
            <a:r>
              <a:rPr lang="en" dirty="0">
                <a:solidFill>
                  <a:srgbClr val="C00000"/>
                </a:solidFill>
              </a:rPr>
              <a:t>omato Delivery Analysis</a:t>
            </a:r>
            <a:endParaRPr dirty="0">
              <a:solidFill>
                <a:srgbClr val="C00000"/>
              </a:solidFill>
            </a:endParaRPr>
          </a:p>
        </p:txBody>
      </p:sp>
      <p:sp>
        <p:nvSpPr>
          <p:cNvPr id="265" name="Google Shape;265;p48"/>
          <p:cNvSpPr txBox="1">
            <a:spLocks noGrp="1"/>
          </p:cNvSpPr>
          <p:nvPr>
            <p:ph type="subTitle" idx="1"/>
          </p:nvPr>
        </p:nvSpPr>
        <p:spPr>
          <a:xfrm>
            <a:off x="699600" y="4473715"/>
            <a:ext cx="3618000" cy="5012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C00000"/>
                </a:solidFill>
              </a:rPr>
              <a:t>By: Aman &amp; Harshit</a:t>
            </a:r>
            <a:endParaRPr dirty="0">
              <a:solidFill>
                <a:srgbClr val="C00000"/>
              </a:solidFill>
            </a:endParaRPr>
          </a:p>
        </p:txBody>
      </p:sp>
      <p:cxnSp>
        <p:nvCxnSpPr>
          <p:cNvPr id="266" name="Google Shape;266;p48"/>
          <p:cNvCxnSpPr/>
          <p:nvPr/>
        </p:nvCxnSpPr>
        <p:spPr>
          <a:xfrm>
            <a:off x="711800" y="3258975"/>
            <a:ext cx="524400" cy="0"/>
          </a:xfrm>
          <a:prstGeom prst="straightConnector1">
            <a:avLst/>
          </a:prstGeom>
          <a:noFill/>
          <a:ln w="38100" cap="flat" cmpd="sng">
            <a:solidFill>
              <a:schemeClr val="accent6"/>
            </a:solidFill>
            <a:prstDash val="solid"/>
            <a:round/>
            <a:headEnd type="none" w="med" len="med"/>
            <a:tailEnd type="none" w="med" len="med"/>
          </a:ln>
        </p:spPr>
      </p:cxnSp>
      <p:grpSp>
        <p:nvGrpSpPr>
          <p:cNvPr id="267" name="Google Shape;267;p48"/>
          <p:cNvGrpSpPr/>
          <p:nvPr/>
        </p:nvGrpSpPr>
        <p:grpSpPr>
          <a:xfrm>
            <a:off x="4760184" y="632680"/>
            <a:ext cx="4717227" cy="4962536"/>
            <a:chOff x="1713850" y="264375"/>
            <a:chExt cx="4954550" cy="5212200"/>
          </a:xfrm>
        </p:grpSpPr>
        <p:sp>
          <p:nvSpPr>
            <p:cNvPr id="268" name="Google Shape;268;p48"/>
            <p:cNvSpPr/>
            <p:nvPr/>
          </p:nvSpPr>
          <p:spPr>
            <a:xfrm>
              <a:off x="2555400" y="2170725"/>
              <a:ext cx="694500" cy="332500"/>
            </a:xfrm>
            <a:custGeom>
              <a:avLst/>
              <a:gdLst/>
              <a:ahLst/>
              <a:cxnLst/>
              <a:rect l="l" t="t" r="r" b="b"/>
              <a:pathLst>
                <a:path w="27780" h="13300" extrusionOk="0">
                  <a:moveTo>
                    <a:pt x="21074" y="0"/>
                  </a:moveTo>
                  <a:lnTo>
                    <a:pt x="1" y="1924"/>
                  </a:lnTo>
                  <a:cubicBezTo>
                    <a:pt x="3646" y="8936"/>
                    <a:pt x="10884" y="13299"/>
                    <a:pt x="18732" y="13299"/>
                  </a:cubicBezTo>
                  <a:cubicBezTo>
                    <a:pt x="19059" y="13299"/>
                    <a:pt x="19387" y="13292"/>
                    <a:pt x="19716" y="13277"/>
                  </a:cubicBezTo>
                  <a:lnTo>
                    <a:pt x="27780" y="12901"/>
                  </a:lnTo>
                  <a:lnTo>
                    <a:pt x="210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8"/>
            <p:cNvSpPr/>
            <p:nvPr/>
          </p:nvSpPr>
          <p:spPr>
            <a:xfrm>
              <a:off x="2712825" y="2473500"/>
              <a:ext cx="694475" cy="332500"/>
            </a:xfrm>
            <a:custGeom>
              <a:avLst/>
              <a:gdLst/>
              <a:ahLst/>
              <a:cxnLst/>
              <a:rect l="l" t="t" r="r" b="b"/>
              <a:pathLst>
                <a:path w="27779" h="13300" extrusionOk="0">
                  <a:moveTo>
                    <a:pt x="21072" y="1"/>
                  </a:moveTo>
                  <a:lnTo>
                    <a:pt x="0" y="1924"/>
                  </a:lnTo>
                  <a:cubicBezTo>
                    <a:pt x="3644" y="8936"/>
                    <a:pt x="10882" y="13300"/>
                    <a:pt x="18731" y="13300"/>
                  </a:cubicBezTo>
                  <a:cubicBezTo>
                    <a:pt x="19058" y="13300"/>
                    <a:pt x="19386" y="13292"/>
                    <a:pt x="19714" y="13277"/>
                  </a:cubicBezTo>
                  <a:lnTo>
                    <a:pt x="27778" y="12903"/>
                  </a:lnTo>
                  <a:lnTo>
                    <a:pt x="210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8"/>
            <p:cNvSpPr/>
            <p:nvPr/>
          </p:nvSpPr>
          <p:spPr>
            <a:xfrm>
              <a:off x="3029050" y="3016525"/>
              <a:ext cx="596800" cy="352825"/>
            </a:xfrm>
            <a:custGeom>
              <a:avLst/>
              <a:gdLst/>
              <a:ahLst/>
              <a:cxnLst/>
              <a:rect l="l" t="t" r="r" b="b"/>
              <a:pathLst>
                <a:path w="23872" h="14113" extrusionOk="0">
                  <a:moveTo>
                    <a:pt x="19714" y="1"/>
                  </a:moveTo>
                  <a:lnTo>
                    <a:pt x="0" y="10249"/>
                  </a:lnTo>
                  <a:cubicBezTo>
                    <a:pt x="2423" y="12780"/>
                    <a:pt x="5714" y="14113"/>
                    <a:pt x="9052" y="14113"/>
                  </a:cubicBezTo>
                  <a:cubicBezTo>
                    <a:pt x="11016" y="14113"/>
                    <a:pt x="12997" y="13651"/>
                    <a:pt x="14826" y="12700"/>
                  </a:cubicBezTo>
                  <a:lnTo>
                    <a:pt x="23872" y="7999"/>
                  </a:lnTo>
                  <a:lnTo>
                    <a:pt x="197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8"/>
            <p:cNvSpPr/>
            <p:nvPr/>
          </p:nvSpPr>
          <p:spPr>
            <a:xfrm>
              <a:off x="3560800" y="2996475"/>
              <a:ext cx="1775175" cy="1111100"/>
            </a:xfrm>
            <a:custGeom>
              <a:avLst/>
              <a:gdLst/>
              <a:ahLst/>
              <a:cxnLst/>
              <a:rect l="l" t="t" r="r" b="b"/>
              <a:pathLst>
                <a:path w="71007" h="44444" extrusionOk="0">
                  <a:moveTo>
                    <a:pt x="65944" y="0"/>
                  </a:moveTo>
                  <a:lnTo>
                    <a:pt x="1" y="34278"/>
                  </a:lnTo>
                  <a:lnTo>
                    <a:pt x="2857" y="39771"/>
                  </a:lnTo>
                  <a:cubicBezTo>
                    <a:pt x="4401" y="42741"/>
                    <a:pt x="7424" y="44443"/>
                    <a:pt x="10556" y="44443"/>
                  </a:cubicBezTo>
                  <a:cubicBezTo>
                    <a:pt x="11903" y="44443"/>
                    <a:pt x="13269" y="44129"/>
                    <a:pt x="14547" y="43465"/>
                  </a:cubicBezTo>
                  <a:lnTo>
                    <a:pt x="65105" y="17184"/>
                  </a:lnTo>
                  <a:cubicBezTo>
                    <a:pt x="69354" y="14976"/>
                    <a:pt x="71007" y="9743"/>
                    <a:pt x="68799" y="5494"/>
                  </a:cubicBezTo>
                  <a:lnTo>
                    <a:pt x="659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8"/>
            <p:cNvSpPr/>
            <p:nvPr/>
          </p:nvSpPr>
          <p:spPr>
            <a:xfrm>
              <a:off x="2287850" y="547325"/>
              <a:ext cx="2921650" cy="3305875"/>
            </a:xfrm>
            <a:custGeom>
              <a:avLst/>
              <a:gdLst/>
              <a:ahLst/>
              <a:cxnLst/>
              <a:rect l="l" t="t" r="r" b="b"/>
              <a:pathLst>
                <a:path w="116866" h="132235" extrusionOk="0">
                  <a:moveTo>
                    <a:pt x="65940" y="0"/>
                  </a:moveTo>
                  <a:lnTo>
                    <a:pt x="0" y="34282"/>
                  </a:lnTo>
                  <a:lnTo>
                    <a:pt x="50925" y="132234"/>
                  </a:lnTo>
                  <a:lnTo>
                    <a:pt x="116865" y="97951"/>
                  </a:lnTo>
                  <a:lnTo>
                    <a:pt x="659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8"/>
            <p:cNvSpPr/>
            <p:nvPr/>
          </p:nvSpPr>
          <p:spPr>
            <a:xfrm>
              <a:off x="2387300" y="647025"/>
              <a:ext cx="2722650" cy="3107000"/>
            </a:xfrm>
            <a:custGeom>
              <a:avLst/>
              <a:gdLst/>
              <a:ahLst/>
              <a:cxnLst/>
              <a:rect l="l" t="t" r="r" b="b"/>
              <a:pathLst>
                <a:path w="108906" h="124280" extrusionOk="0">
                  <a:moveTo>
                    <a:pt x="60710" y="1"/>
                  </a:moveTo>
                  <a:lnTo>
                    <a:pt x="0" y="31558"/>
                  </a:lnTo>
                  <a:lnTo>
                    <a:pt x="48197" y="124279"/>
                  </a:lnTo>
                  <a:lnTo>
                    <a:pt x="108906" y="92722"/>
                  </a:lnTo>
                  <a:lnTo>
                    <a:pt x="607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8"/>
            <p:cNvSpPr/>
            <p:nvPr/>
          </p:nvSpPr>
          <p:spPr>
            <a:xfrm>
              <a:off x="2187350" y="343625"/>
              <a:ext cx="1749125" cy="1060950"/>
            </a:xfrm>
            <a:custGeom>
              <a:avLst/>
              <a:gdLst/>
              <a:ahLst/>
              <a:cxnLst/>
              <a:rect l="l" t="t" r="r" b="b"/>
              <a:pathLst>
                <a:path w="69965" h="42438" extrusionOk="0">
                  <a:moveTo>
                    <a:pt x="60453" y="0"/>
                  </a:moveTo>
                  <a:cubicBezTo>
                    <a:pt x="59106" y="0"/>
                    <a:pt x="57739" y="315"/>
                    <a:pt x="56461" y="979"/>
                  </a:cubicBezTo>
                  <a:lnTo>
                    <a:pt x="5902" y="27260"/>
                  </a:lnTo>
                  <a:cubicBezTo>
                    <a:pt x="1654" y="29468"/>
                    <a:pt x="0" y="34702"/>
                    <a:pt x="2209" y="38950"/>
                  </a:cubicBezTo>
                  <a:lnTo>
                    <a:pt x="4022" y="42438"/>
                  </a:lnTo>
                  <a:lnTo>
                    <a:pt x="69964" y="8160"/>
                  </a:lnTo>
                  <a:lnTo>
                    <a:pt x="68151" y="4673"/>
                  </a:lnTo>
                  <a:cubicBezTo>
                    <a:pt x="66607" y="1702"/>
                    <a:pt x="63584" y="0"/>
                    <a:pt x="604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8"/>
            <p:cNvSpPr/>
            <p:nvPr/>
          </p:nvSpPr>
          <p:spPr>
            <a:xfrm>
              <a:off x="2891850" y="714450"/>
              <a:ext cx="425150" cy="246050"/>
            </a:xfrm>
            <a:custGeom>
              <a:avLst/>
              <a:gdLst/>
              <a:ahLst/>
              <a:cxnLst/>
              <a:rect l="l" t="t" r="r" b="b"/>
              <a:pathLst>
                <a:path w="17006" h="9842" extrusionOk="0">
                  <a:moveTo>
                    <a:pt x="15603" y="0"/>
                  </a:moveTo>
                  <a:cubicBezTo>
                    <a:pt x="15416" y="0"/>
                    <a:pt x="15226" y="43"/>
                    <a:pt x="15048" y="134"/>
                  </a:cubicBezTo>
                  <a:lnTo>
                    <a:pt x="830" y="7525"/>
                  </a:lnTo>
                  <a:cubicBezTo>
                    <a:pt x="232" y="7840"/>
                    <a:pt x="1" y="8579"/>
                    <a:pt x="313" y="9178"/>
                  </a:cubicBezTo>
                  <a:cubicBezTo>
                    <a:pt x="531" y="9599"/>
                    <a:pt x="960" y="9841"/>
                    <a:pt x="1404" y="9841"/>
                  </a:cubicBezTo>
                  <a:cubicBezTo>
                    <a:pt x="1593" y="9841"/>
                    <a:pt x="1784" y="9798"/>
                    <a:pt x="1963" y="9706"/>
                  </a:cubicBezTo>
                  <a:lnTo>
                    <a:pt x="1963" y="9705"/>
                  </a:lnTo>
                  <a:lnTo>
                    <a:pt x="16182" y="2315"/>
                  </a:lnTo>
                  <a:cubicBezTo>
                    <a:pt x="16777" y="1998"/>
                    <a:pt x="17006" y="1261"/>
                    <a:pt x="16695" y="662"/>
                  </a:cubicBezTo>
                  <a:cubicBezTo>
                    <a:pt x="16476" y="242"/>
                    <a:pt x="16048" y="0"/>
                    <a:pt x="15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8"/>
            <p:cNvSpPr/>
            <p:nvPr/>
          </p:nvSpPr>
          <p:spPr>
            <a:xfrm>
              <a:off x="2792350" y="951775"/>
              <a:ext cx="64725" cy="61475"/>
            </a:xfrm>
            <a:custGeom>
              <a:avLst/>
              <a:gdLst/>
              <a:ahLst/>
              <a:cxnLst/>
              <a:rect l="l" t="t" r="r" b="b"/>
              <a:pathLst>
                <a:path w="2589" h="2459" extrusionOk="0">
                  <a:moveTo>
                    <a:pt x="1322" y="0"/>
                  </a:moveTo>
                  <a:cubicBezTo>
                    <a:pt x="965" y="0"/>
                    <a:pt x="618" y="156"/>
                    <a:pt x="380" y="439"/>
                  </a:cubicBezTo>
                  <a:cubicBezTo>
                    <a:pt x="60" y="820"/>
                    <a:pt x="1" y="1355"/>
                    <a:pt x="231" y="1797"/>
                  </a:cubicBezTo>
                  <a:cubicBezTo>
                    <a:pt x="449" y="2217"/>
                    <a:pt x="878" y="2459"/>
                    <a:pt x="1321" y="2459"/>
                  </a:cubicBezTo>
                  <a:cubicBezTo>
                    <a:pt x="1512" y="2459"/>
                    <a:pt x="1706" y="2414"/>
                    <a:pt x="1887" y="2320"/>
                  </a:cubicBezTo>
                  <a:cubicBezTo>
                    <a:pt x="2328" y="2091"/>
                    <a:pt x="2588" y="1619"/>
                    <a:pt x="2545" y="1123"/>
                  </a:cubicBezTo>
                  <a:cubicBezTo>
                    <a:pt x="2502" y="628"/>
                    <a:pt x="2166" y="208"/>
                    <a:pt x="1691" y="57"/>
                  </a:cubicBezTo>
                  <a:cubicBezTo>
                    <a:pt x="1569" y="19"/>
                    <a:pt x="1445" y="0"/>
                    <a:pt x="13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8"/>
            <p:cNvSpPr/>
            <p:nvPr/>
          </p:nvSpPr>
          <p:spPr>
            <a:xfrm>
              <a:off x="4233575" y="3422800"/>
              <a:ext cx="466300" cy="318325"/>
            </a:xfrm>
            <a:custGeom>
              <a:avLst/>
              <a:gdLst/>
              <a:ahLst/>
              <a:cxnLst/>
              <a:rect l="l" t="t" r="r" b="b"/>
              <a:pathLst>
                <a:path w="18652" h="12733" extrusionOk="0">
                  <a:moveTo>
                    <a:pt x="14382" y="0"/>
                  </a:moveTo>
                  <a:cubicBezTo>
                    <a:pt x="13802" y="0"/>
                    <a:pt x="13212" y="136"/>
                    <a:pt x="12662" y="422"/>
                  </a:cubicBezTo>
                  <a:lnTo>
                    <a:pt x="2544" y="5682"/>
                  </a:lnTo>
                  <a:cubicBezTo>
                    <a:pt x="713" y="6633"/>
                    <a:pt x="1" y="8889"/>
                    <a:pt x="951" y="10720"/>
                  </a:cubicBezTo>
                  <a:cubicBezTo>
                    <a:pt x="1617" y="11999"/>
                    <a:pt x="2920" y="12733"/>
                    <a:pt x="4270" y="12733"/>
                  </a:cubicBezTo>
                  <a:cubicBezTo>
                    <a:pt x="4850" y="12733"/>
                    <a:pt x="5439" y="12597"/>
                    <a:pt x="5989" y="12311"/>
                  </a:cubicBezTo>
                  <a:lnTo>
                    <a:pt x="16107" y="7051"/>
                  </a:lnTo>
                  <a:cubicBezTo>
                    <a:pt x="17938" y="6100"/>
                    <a:pt x="18651" y="3843"/>
                    <a:pt x="17699" y="2014"/>
                  </a:cubicBezTo>
                  <a:cubicBezTo>
                    <a:pt x="17034" y="733"/>
                    <a:pt x="15731" y="0"/>
                    <a:pt x="143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8"/>
            <p:cNvSpPr/>
            <p:nvPr/>
          </p:nvSpPr>
          <p:spPr>
            <a:xfrm>
              <a:off x="4267250" y="3452325"/>
              <a:ext cx="398925" cy="259300"/>
            </a:xfrm>
            <a:custGeom>
              <a:avLst/>
              <a:gdLst/>
              <a:ahLst/>
              <a:cxnLst/>
              <a:rect l="l" t="t" r="r" b="b"/>
              <a:pathLst>
                <a:path w="15957" h="10372" extrusionOk="0">
                  <a:moveTo>
                    <a:pt x="13034" y="0"/>
                  </a:moveTo>
                  <a:cubicBezTo>
                    <a:pt x="12637" y="0"/>
                    <a:pt x="12235" y="93"/>
                    <a:pt x="11859" y="288"/>
                  </a:cubicBezTo>
                  <a:lnTo>
                    <a:pt x="1740" y="5548"/>
                  </a:lnTo>
                  <a:cubicBezTo>
                    <a:pt x="489" y="6197"/>
                    <a:pt x="0" y="7744"/>
                    <a:pt x="651" y="8994"/>
                  </a:cubicBezTo>
                  <a:cubicBezTo>
                    <a:pt x="1106" y="9869"/>
                    <a:pt x="1999" y="10371"/>
                    <a:pt x="2923" y="10371"/>
                  </a:cubicBezTo>
                  <a:cubicBezTo>
                    <a:pt x="3320" y="10371"/>
                    <a:pt x="3722" y="10279"/>
                    <a:pt x="4097" y="10083"/>
                  </a:cubicBezTo>
                  <a:lnTo>
                    <a:pt x="14217" y="4824"/>
                  </a:lnTo>
                  <a:cubicBezTo>
                    <a:pt x="15467" y="4173"/>
                    <a:pt x="15956" y="2628"/>
                    <a:pt x="15306" y="1377"/>
                  </a:cubicBezTo>
                  <a:cubicBezTo>
                    <a:pt x="14850" y="502"/>
                    <a:pt x="13957" y="0"/>
                    <a:pt x="130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8"/>
            <p:cNvSpPr/>
            <p:nvPr/>
          </p:nvSpPr>
          <p:spPr>
            <a:xfrm>
              <a:off x="2987500" y="1043625"/>
              <a:ext cx="703525" cy="454950"/>
            </a:xfrm>
            <a:custGeom>
              <a:avLst/>
              <a:gdLst/>
              <a:ahLst/>
              <a:cxnLst/>
              <a:rect l="l" t="t" r="r" b="b"/>
              <a:pathLst>
                <a:path w="28141" h="18198" extrusionOk="0">
                  <a:moveTo>
                    <a:pt x="24100" y="0"/>
                  </a:moveTo>
                  <a:cubicBezTo>
                    <a:pt x="23688" y="0"/>
                    <a:pt x="23269" y="97"/>
                    <a:pt x="22877" y="300"/>
                  </a:cubicBezTo>
                  <a:lnTo>
                    <a:pt x="1809" y="11251"/>
                  </a:lnTo>
                  <a:cubicBezTo>
                    <a:pt x="508" y="11928"/>
                    <a:pt x="1" y="13532"/>
                    <a:pt x="678" y="14834"/>
                  </a:cubicBezTo>
                  <a:lnTo>
                    <a:pt x="1683" y="16766"/>
                  </a:lnTo>
                  <a:cubicBezTo>
                    <a:pt x="2155" y="17676"/>
                    <a:pt x="3081" y="18197"/>
                    <a:pt x="4041" y="18197"/>
                  </a:cubicBezTo>
                  <a:cubicBezTo>
                    <a:pt x="4454" y="18197"/>
                    <a:pt x="4872" y="18101"/>
                    <a:pt x="5264" y="17897"/>
                  </a:cubicBezTo>
                  <a:lnTo>
                    <a:pt x="26332" y="6947"/>
                  </a:lnTo>
                  <a:cubicBezTo>
                    <a:pt x="27633" y="6270"/>
                    <a:pt x="28141" y="4667"/>
                    <a:pt x="27463" y="3364"/>
                  </a:cubicBezTo>
                  <a:lnTo>
                    <a:pt x="26460" y="1432"/>
                  </a:lnTo>
                  <a:cubicBezTo>
                    <a:pt x="25987" y="521"/>
                    <a:pt x="25060" y="0"/>
                    <a:pt x="241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8"/>
            <p:cNvSpPr/>
            <p:nvPr/>
          </p:nvSpPr>
          <p:spPr>
            <a:xfrm>
              <a:off x="3098975" y="1119800"/>
              <a:ext cx="931950" cy="511425"/>
            </a:xfrm>
            <a:custGeom>
              <a:avLst/>
              <a:gdLst/>
              <a:ahLst/>
              <a:cxnLst/>
              <a:rect l="l" t="t" r="r" b="b"/>
              <a:pathLst>
                <a:path w="37278" h="20457" extrusionOk="0">
                  <a:moveTo>
                    <a:pt x="35759" y="1"/>
                  </a:moveTo>
                  <a:cubicBezTo>
                    <a:pt x="35553" y="1"/>
                    <a:pt x="35343" y="49"/>
                    <a:pt x="35147" y="151"/>
                  </a:cubicBezTo>
                  <a:lnTo>
                    <a:pt x="916" y="17944"/>
                  </a:lnTo>
                  <a:cubicBezTo>
                    <a:pt x="259" y="18279"/>
                    <a:pt x="0" y="19086"/>
                    <a:pt x="341" y="19740"/>
                  </a:cubicBezTo>
                  <a:cubicBezTo>
                    <a:pt x="578" y="20196"/>
                    <a:pt x="1041" y="20456"/>
                    <a:pt x="1520" y="20456"/>
                  </a:cubicBezTo>
                  <a:cubicBezTo>
                    <a:pt x="1730" y="20456"/>
                    <a:pt x="1943" y="20407"/>
                    <a:pt x="2141" y="20301"/>
                  </a:cubicBezTo>
                  <a:lnTo>
                    <a:pt x="36373" y="2509"/>
                  </a:lnTo>
                  <a:cubicBezTo>
                    <a:pt x="37023" y="2170"/>
                    <a:pt x="37277" y="1368"/>
                    <a:pt x="36939" y="717"/>
                  </a:cubicBezTo>
                  <a:cubicBezTo>
                    <a:pt x="36702" y="262"/>
                    <a:pt x="36239" y="1"/>
                    <a:pt x="35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8"/>
            <p:cNvSpPr/>
            <p:nvPr/>
          </p:nvSpPr>
          <p:spPr>
            <a:xfrm>
              <a:off x="2620925" y="1463425"/>
              <a:ext cx="369575" cy="323675"/>
            </a:xfrm>
            <a:custGeom>
              <a:avLst/>
              <a:gdLst/>
              <a:ahLst/>
              <a:cxnLst/>
              <a:rect l="l" t="t" r="r" b="b"/>
              <a:pathLst>
                <a:path w="14783" h="12947" extrusionOk="0">
                  <a:moveTo>
                    <a:pt x="7387" y="1"/>
                  </a:moveTo>
                  <a:cubicBezTo>
                    <a:pt x="6381" y="1"/>
                    <a:pt x="5360" y="236"/>
                    <a:pt x="4406" y="732"/>
                  </a:cubicBezTo>
                  <a:cubicBezTo>
                    <a:pt x="1236" y="2380"/>
                    <a:pt x="1" y="6287"/>
                    <a:pt x="1649" y="9458"/>
                  </a:cubicBezTo>
                  <a:cubicBezTo>
                    <a:pt x="2802" y="11676"/>
                    <a:pt x="5059" y="12946"/>
                    <a:pt x="7397" y="12946"/>
                  </a:cubicBezTo>
                  <a:cubicBezTo>
                    <a:pt x="8403" y="12946"/>
                    <a:pt x="9423" y="12711"/>
                    <a:pt x="10377" y="12216"/>
                  </a:cubicBezTo>
                  <a:cubicBezTo>
                    <a:pt x="13547" y="10567"/>
                    <a:pt x="14782" y="6660"/>
                    <a:pt x="13133" y="3488"/>
                  </a:cubicBezTo>
                  <a:cubicBezTo>
                    <a:pt x="11981" y="1271"/>
                    <a:pt x="9724" y="1"/>
                    <a:pt x="73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8"/>
            <p:cNvSpPr/>
            <p:nvPr/>
          </p:nvSpPr>
          <p:spPr>
            <a:xfrm>
              <a:off x="2817025" y="1674850"/>
              <a:ext cx="942525" cy="941950"/>
            </a:xfrm>
            <a:custGeom>
              <a:avLst/>
              <a:gdLst/>
              <a:ahLst/>
              <a:cxnLst/>
              <a:rect l="l" t="t" r="r" b="b"/>
              <a:pathLst>
                <a:path w="37701" h="37678" extrusionOk="0">
                  <a:moveTo>
                    <a:pt x="24777" y="0"/>
                  </a:moveTo>
                  <a:cubicBezTo>
                    <a:pt x="24765" y="0"/>
                    <a:pt x="24754" y="3"/>
                    <a:pt x="24743" y="9"/>
                  </a:cubicBezTo>
                  <a:lnTo>
                    <a:pt x="52" y="12846"/>
                  </a:lnTo>
                  <a:cubicBezTo>
                    <a:pt x="15" y="12865"/>
                    <a:pt x="0" y="12909"/>
                    <a:pt x="20" y="12947"/>
                  </a:cubicBezTo>
                  <a:lnTo>
                    <a:pt x="12856" y="37637"/>
                  </a:lnTo>
                  <a:cubicBezTo>
                    <a:pt x="12870" y="37663"/>
                    <a:pt x="12896" y="37677"/>
                    <a:pt x="12923" y="37677"/>
                  </a:cubicBezTo>
                  <a:cubicBezTo>
                    <a:pt x="12935" y="37677"/>
                    <a:pt x="12947" y="37675"/>
                    <a:pt x="12958" y="37669"/>
                  </a:cubicBezTo>
                  <a:lnTo>
                    <a:pt x="37648" y="24833"/>
                  </a:lnTo>
                  <a:cubicBezTo>
                    <a:pt x="37686" y="24814"/>
                    <a:pt x="37700" y="24768"/>
                    <a:pt x="37681" y="24731"/>
                  </a:cubicBezTo>
                  <a:lnTo>
                    <a:pt x="24844" y="41"/>
                  </a:lnTo>
                  <a:cubicBezTo>
                    <a:pt x="24831" y="15"/>
                    <a:pt x="24804" y="0"/>
                    <a:pt x="247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8"/>
            <p:cNvSpPr/>
            <p:nvPr/>
          </p:nvSpPr>
          <p:spPr>
            <a:xfrm>
              <a:off x="3497325" y="1321150"/>
              <a:ext cx="942525" cy="941975"/>
            </a:xfrm>
            <a:custGeom>
              <a:avLst/>
              <a:gdLst/>
              <a:ahLst/>
              <a:cxnLst/>
              <a:rect l="l" t="t" r="r" b="b"/>
              <a:pathLst>
                <a:path w="37701" h="37679" extrusionOk="0">
                  <a:moveTo>
                    <a:pt x="24777" y="1"/>
                  </a:moveTo>
                  <a:cubicBezTo>
                    <a:pt x="24765" y="1"/>
                    <a:pt x="24754" y="4"/>
                    <a:pt x="24743" y="9"/>
                  </a:cubicBezTo>
                  <a:lnTo>
                    <a:pt x="52" y="12846"/>
                  </a:lnTo>
                  <a:cubicBezTo>
                    <a:pt x="15" y="12865"/>
                    <a:pt x="0" y="12911"/>
                    <a:pt x="20" y="12949"/>
                  </a:cubicBezTo>
                  <a:lnTo>
                    <a:pt x="12856" y="37638"/>
                  </a:lnTo>
                  <a:cubicBezTo>
                    <a:pt x="12870" y="37664"/>
                    <a:pt x="12896" y="37679"/>
                    <a:pt x="12923" y="37679"/>
                  </a:cubicBezTo>
                  <a:cubicBezTo>
                    <a:pt x="12935" y="37679"/>
                    <a:pt x="12947" y="37676"/>
                    <a:pt x="12958" y="37670"/>
                  </a:cubicBezTo>
                  <a:lnTo>
                    <a:pt x="37648" y="24834"/>
                  </a:lnTo>
                  <a:cubicBezTo>
                    <a:pt x="37686" y="24814"/>
                    <a:pt x="37700" y="24770"/>
                    <a:pt x="37681" y="24732"/>
                  </a:cubicBezTo>
                  <a:lnTo>
                    <a:pt x="24844" y="42"/>
                  </a:lnTo>
                  <a:cubicBezTo>
                    <a:pt x="24831" y="16"/>
                    <a:pt x="24804" y="1"/>
                    <a:pt x="247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8"/>
            <p:cNvSpPr/>
            <p:nvPr/>
          </p:nvSpPr>
          <p:spPr>
            <a:xfrm>
              <a:off x="3188400" y="2361350"/>
              <a:ext cx="942475" cy="941975"/>
            </a:xfrm>
            <a:custGeom>
              <a:avLst/>
              <a:gdLst/>
              <a:ahLst/>
              <a:cxnLst/>
              <a:rect l="l" t="t" r="r" b="b"/>
              <a:pathLst>
                <a:path w="37699" h="37679" extrusionOk="0">
                  <a:moveTo>
                    <a:pt x="24776" y="0"/>
                  </a:moveTo>
                  <a:cubicBezTo>
                    <a:pt x="24764" y="0"/>
                    <a:pt x="24752" y="3"/>
                    <a:pt x="24741" y="9"/>
                  </a:cubicBezTo>
                  <a:lnTo>
                    <a:pt x="51" y="12846"/>
                  </a:lnTo>
                  <a:cubicBezTo>
                    <a:pt x="14" y="12865"/>
                    <a:pt x="0" y="12911"/>
                    <a:pt x="19" y="12947"/>
                  </a:cubicBezTo>
                  <a:lnTo>
                    <a:pt x="12856" y="37638"/>
                  </a:lnTo>
                  <a:cubicBezTo>
                    <a:pt x="12870" y="37664"/>
                    <a:pt x="12895" y="37679"/>
                    <a:pt x="12923" y="37679"/>
                  </a:cubicBezTo>
                  <a:cubicBezTo>
                    <a:pt x="12934" y="37679"/>
                    <a:pt x="12946" y="37676"/>
                    <a:pt x="12957" y="37670"/>
                  </a:cubicBezTo>
                  <a:lnTo>
                    <a:pt x="37648" y="24833"/>
                  </a:lnTo>
                  <a:cubicBezTo>
                    <a:pt x="37684" y="24814"/>
                    <a:pt x="37699" y="24768"/>
                    <a:pt x="37679" y="24732"/>
                  </a:cubicBezTo>
                  <a:lnTo>
                    <a:pt x="24842" y="41"/>
                  </a:lnTo>
                  <a:cubicBezTo>
                    <a:pt x="24829" y="15"/>
                    <a:pt x="24803" y="0"/>
                    <a:pt x="247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8"/>
            <p:cNvSpPr/>
            <p:nvPr/>
          </p:nvSpPr>
          <p:spPr>
            <a:xfrm>
              <a:off x="3868675" y="2007675"/>
              <a:ext cx="942500" cy="941975"/>
            </a:xfrm>
            <a:custGeom>
              <a:avLst/>
              <a:gdLst/>
              <a:ahLst/>
              <a:cxnLst/>
              <a:rect l="l" t="t" r="r" b="b"/>
              <a:pathLst>
                <a:path w="37700" h="37679" extrusionOk="0">
                  <a:moveTo>
                    <a:pt x="24778" y="1"/>
                  </a:moveTo>
                  <a:cubicBezTo>
                    <a:pt x="24766" y="1"/>
                    <a:pt x="24754" y="4"/>
                    <a:pt x="24742" y="10"/>
                  </a:cubicBezTo>
                  <a:lnTo>
                    <a:pt x="52" y="12845"/>
                  </a:lnTo>
                  <a:cubicBezTo>
                    <a:pt x="15" y="12865"/>
                    <a:pt x="1" y="12910"/>
                    <a:pt x="20" y="12948"/>
                  </a:cubicBezTo>
                  <a:lnTo>
                    <a:pt x="12857" y="37637"/>
                  </a:lnTo>
                  <a:cubicBezTo>
                    <a:pt x="12871" y="37663"/>
                    <a:pt x="12896" y="37678"/>
                    <a:pt x="12924" y="37678"/>
                  </a:cubicBezTo>
                  <a:cubicBezTo>
                    <a:pt x="12935" y="37678"/>
                    <a:pt x="12947" y="37675"/>
                    <a:pt x="12958" y="37670"/>
                  </a:cubicBezTo>
                  <a:lnTo>
                    <a:pt x="37649" y="24833"/>
                  </a:lnTo>
                  <a:cubicBezTo>
                    <a:pt x="37685" y="24814"/>
                    <a:pt x="37699" y="24769"/>
                    <a:pt x="37680" y="24732"/>
                  </a:cubicBezTo>
                  <a:lnTo>
                    <a:pt x="24843" y="41"/>
                  </a:lnTo>
                  <a:cubicBezTo>
                    <a:pt x="24830" y="15"/>
                    <a:pt x="24805" y="1"/>
                    <a:pt x="247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8"/>
            <p:cNvSpPr/>
            <p:nvPr/>
          </p:nvSpPr>
          <p:spPr>
            <a:xfrm>
              <a:off x="4203375" y="2307875"/>
              <a:ext cx="449575" cy="374100"/>
            </a:xfrm>
            <a:custGeom>
              <a:avLst/>
              <a:gdLst/>
              <a:ahLst/>
              <a:cxnLst/>
              <a:rect l="l" t="t" r="r" b="b"/>
              <a:pathLst>
                <a:path w="17983" h="14964" extrusionOk="0">
                  <a:moveTo>
                    <a:pt x="9611" y="0"/>
                  </a:moveTo>
                  <a:cubicBezTo>
                    <a:pt x="8286" y="0"/>
                    <a:pt x="6971" y="318"/>
                    <a:pt x="5761" y="946"/>
                  </a:cubicBezTo>
                  <a:lnTo>
                    <a:pt x="5554" y="1054"/>
                  </a:lnTo>
                  <a:cubicBezTo>
                    <a:pt x="1563" y="3124"/>
                    <a:pt x="0" y="8053"/>
                    <a:pt x="2070" y="12043"/>
                  </a:cubicBezTo>
                  <a:lnTo>
                    <a:pt x="3583" y="14963"/>
                  </a:lnTo>
                  <a:lnTo>
                    <a:pt x="15890" y="8929"/>
                  </a:lnTo>
                  <a:lnTo>
                    <a:pt x="15902" y="8923"/>
                  </a:lnTo>
                  <a:cubicBezTo>
                    <a:pt x="17397" y="8147"/>
                    <a:pt x="17982" y="6299"/>
                    <a:pt x="17208" y="4804"/>
                  </a:cubicBezTo>
                  <a:lnTo>
                    <a:pt x="17065" y="4531"/>
                  </a:lnTo>
                  <a:cubicBezTo>
                    <a:pt x="16034" y="2542"/>
                    <a:pt x="14290" y="1073"/>
                    <a:pt x="12155" y="396"/>
                  </a:cubicBezTo>
                  <a:cubicBezTo>
                    <a:pt x="11320" y="131"/>
                    <a:pt x="10463" y="0"/>
                    <a:pt x="96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8"/>
            <p:cNvSpPr/>
            <p:nvPr/>
          </p:nvSpPr>
          <p:spPr>
            <a:xfrm>
              <a:off x="4159575" y="2310500"/>
              <a:ext cx="424350" cy="376200"/>
            </a:xfrm>
            <a:custGeom>
              <a:avLst/>
              <a:gdLst/>
              <a:ahLst/>
              <a:cxnLst/>
              <a:rect l="l" t="t" r="r" b="b"/>
              <a:pathLst>
                <a:path w="16974" h="15048" extrusionOk="0">
                  <a:moveTo>
                    <a:pt x="10297" y="1"/>
                  </a:moveTo>
                  <a:cubicBezTo>
                    <a:pt x="9799" y="1"/>
                    <a:pt x="9302" y="74"/>
                    <a:pt x="8815" y="146"/>
                  </a:cubicBezTo>
                  <a:cubicBezTo>
                    <a:pt x="8541" y="185"/>
                    <a:pt x="8280" y="224"/>
                    <a:pt x="8024" y="248"/>
                  </a:cubicBezTo>
                  <a:cubicBezTo>
                    <a:pt x="7778" y="272"/>
                    <a:pt x="7521" y="283"/>
                    <a:pt x="7252" y="295"/>
                  </a:cubicBezTo>
                  <a:cubicBezTo>
                    <a:pt x="6441" y="329"/>
                    <a:pt x="5523" y="367"/>
                    <a:pt x="4687" y="801"/>
                  </a:cubicBezTo>
                  <a:cubicBezTo>
                    <a:pt x="3851" y="1235"/>
                    <a:pt x="3291" y="1962"/>
                    <a:pt x="2796" y="2604"/>
                  </a:cubicBezTo>
                  <a:cubicBezTo>
                    <a:pt x="2629" y="2820"/>
                    <a:pt x="2474" y="3022"/>
                    <a:pt x="2312" y="3210"/>
                  </a:cubicBezTo>
                  <a:cubicBezTo>
                    <a:pt x="2144" y="3405"/>
                    <a:pt x="1963" y="3596"/>
                    <a:pt x="1773" y="3797"/>
                  </a:cubicBezTo>
                  <a:cubicBezTo>
                    <a:pt x="1183" y="4419"/>
                    <a:pt x="572" y="5062"/>
                    <a:pt x="286" y="5913"/>
                  </a:cubicBezTo>
                  <a:cubicBezTo>
                    <a:pt x="1" y="6769"/>
                    <a:pt x="109" y="7630"/>
                    <a:pt x="214" y="8463"/>
                  </a:cubicBezTo>
                  <a:cubicBezTo>
                    <a:pt x="248" y="8731"/>
                    <a:pt x="280" y="8984"/>
                    <a:pt x="298" y="9235"/>
                  </a:cubicBezTo>
                  <a:cubicBezTo>
                    <a:pt x="316" y="9476"/>
                    <a:pt x="320" y="9725"/>
                    <a:pt x="325" y="9990"/>
                  </a:cubicBezTo>
                  <a:cubicBezTo>
                    <a:pt x="339" y="10790"/>
                    <a:pt x="355" y="11697"/>
                    <a:pt x="780" y="12516"/>
                  </a:cubicBezTo>
                  <a:cubicBezTo>
                    <a:pt x="1204" y="13337"/>
                    <a:pt x="1937" y="13871"/>
                    <a:pt x="2582" y="14344"/>
                  </a:cubicBezTo>
                  <a:cubicBezTo>
                    <a:pt x="2797" y="14500"/>
                    <a:pt x="2999" y="14648"/>
                    <a:pt x="3185" y="14800"/>
                  </a:cubicBezTo>
                  <a:lnTo>
                    <a:pt x="3486" y="15047"/>
                  </a:lnTo>
                  <a:lnTo>
                    <a:pt x="16920" y="8081"/>
                  </a:lnTo>
                  <a:cubicBezTo>
                    <a:pt x="16920" y="8081"/>
                    <a:pt x="16973" y="7148"/>
                    <a:pt x="16968" y="6883"/>
                  </a:cubicBezTo>
                  <a:cubicBezTo>
                    <a:pt x="16955" y="6083"/>
                    <a:pt x="16938" y="5177"/>
                    <a:pt x="16514" y="4357"/>
                  </a:cubicBezTo>
                  <a:cubicBezTo>
                    <a:pt x="16089" y="3538"/>
                    <a:pt x="15357" y="3002"/>
                    <a:pt x="14711" y="2531"/>
                  </a:cubicBezTo>
                  <a:cubicBezTo>
                    <a:pt x="14496" y="2374"/>
                    <a:pt x="14294" y="2226"/>
                    <a:pt x="14108" y="2073"/>
                  </a:cubicBezTo>
                  <a:cubicBezTo>
                    <a:pt x="13915" y="1914"/>
                    <a:pt x="13725" y="1742"/>
                    <a:pt x="13525" y="1559"/>
                  </a:cubicBezTo>
                  <a:cubicBezTo>
                    <a:pt x="12905" y="994"/>
                    <a:pt x="12264" y="408"/>
                    <a:pt x="11400" y="150"/>
                  </a:cubicBezTo>
                  <a:cubicBezTo>
                    <a:pt x="11034" y="41"/>
                    <a:pt x="10665" y="1"/>
                    <a:pt x="10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8"/>
            <p:cNvSpPr/>
            <p:nvPr/>
          </p:nvSpPr>
          <p:spPr>
            <a:xfrm>
              <a:off x="4276725" y="2310500"/>
              <a:ext cx="307200" cy="288425"/>
            </a:xfrm>
            <a:custGeom>
              <a:avLst/>
              <a:gdLst/>
              <a:ahLst/>
              <a:cxnLst/>
              <a:rect l="l" t="t" r="r" b="b"/>
              <a:pathLst>
                <a:path w="12288" h="11537" extrusionOk="0">
                  <a:moveTo>
                    <a:pt x="5611" y="1"/>
                  </a:moveTo>
                  <a:cubicBezTo>
                    <a:pt x="5113" y="1"/>
                    <a:pt x="4616" y="74"/>
                    <a:pt x="4129" y="146"/>
                  </a:cubicBezTo>
                  <a:cubicBezTo>
                    <a:pt x="3855" y="185"/>
                    <a:pt x="3594" y="224"/>
                    <a:pt x="3338" y="248"/>
                  </a:cubicBezTo>
                  <a:cubicBezTo>
                    <a:pt x="3092" y="272"/>
                    <a:pt x="2835" y="283"/>
                    <a:pt x="2566" y="295"/>
                  </a:cubicBezTo>
                  <a:cubicBezTo>
                    <a:pt x="1755" y="329"/>
                    <a:pt x="837" y="367"/>
                    <a:pt x="1" y="801"/>
                  </a:cubicBezTo>
                  <a:lnTo>
                    <a:pt x="5569" y="11537"/>
                  </a:lnTo>
                  <a:lnTo>
                    <a:pt x="12233" y="8081"/>
                  </a:lnTo>
                  <a:cubicBezTo>
                    <a:pt x="12233" y="8081"/>
                    <a:pt x="12287" y="7148"/>
                    <a:pt x="12282" y="6883"/>
                  </a:cubicBezTo>
                  <a:cubicBezTo>
                    <a:pt x="12268" y="6083"/>
                    <a:pt x="12252" y="5177"/>
                    <a:pt x="11827" y="4357"/>
                  </a:cubicBezTo>
                  <a:cubicBezTo>
                    <a:pt x="11403" y="3537"/>
                    <a:pt x="10671" y="3002"/>
                    <a:pt x="10025" y="2531"/>
                  </a:cubicBezTo>
                  <a:cubicBezTo>
                    <a:pt x="9810" y="2374"/>
                    <a:pt x="9608" y="2226"/>
                    <a:pt x="9422" y="2073"/>
                  </a:cubicBezTo>
                  <a:cubicBezTo>
                    <a:pt x="9229" y="1914"/>
                    <a:pt x="9039" y="1742"/>
                    <a:pt x="8839" y="1559"/>
                  </a:cubicBezTo>
                  <a:cubicBezTo>
                    <a:pt x="8219" y="994"/>
                    <a:pt x="7578" y="408"/>
                    <a:pt x="6714" y="150"/>
                  </a:cubicBezTo>
                  <a:cubicBezTo>
                    <a:pt x="6348" y="41"/>
                    <a:pt x="5979" y="1"/>
                    <a:pt x="56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8"/>
            <p:cNvSpPr/>
            <p:nvPr/>
          </p:nvSpPr>
          <p:spPr>
            <a:xfrm>
              <a:off x="4144275" y="2373975"/>
              <a:ext cx="449975" cy="353475"/>
            </a:xfrm>
            <a:custGeom>
              <a:avLst/>
              <a:gdLst/>
              <a:ahLst/>
              <a:cxnLst/>
              <a:rect l="l" t="t" r="r" b="b"/>
              <a:pathLst>
                <a:path w="17999" h="14139" extrusionOk="0">
                  <a:moveTo>
                    <a:pt x="9559" y="1"/>
                  </a:moveTo>
                  <a:cubicBezTo>
                    <a:pt x="8261" y="1"/>
                    <a:pt x="6943" y="303"/>
                    <a:pt x="5713" y="941"/>
                  </a:cubicBezTo>
                  <a:cubicBezTo>
                    <a:pt x="1608" y="3070"/>
                    <a:pt x="1" y="8141"/>
                    <a:pt x="2129" y="12246"/>
                  </a:cubicBezTo>
                  <a:lnTo>
                    <a:pt x="3110" y="14138"/>
                  </a:lnTo>
                  <a:lnTo>
                    <a:pt x="17998" y="6416"/>
                  </a:lnTo>
                  <a:lnTo>
                    <a:pt x="17017" y="4525"/>
                  </a:lnTo>
                  <a:cubicBezTo>
                    <a:pt x="15527" y="1651"/>
                    <a:pt x="12593" y="1"/>
                    <a:pt x="95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8"/>
            <p:cNvSpPr/>
            <p:nvPr/>
          </p:nvSpPr>
          <p:spPr>
            <a:xfrm>
              <a:off x="4287100" y="2374000"/>
              <a:ext cx="307150" cy="256925"/>
            </a:xfrm>
            <a:custGeom>
              <a:avLst/>
              <a:gdLst/>
              <a:ahLst/>
              <a:cxnLst/>
              <a:rect l="l" t="t" r="r" b="b"/>
              <a:pathLst>
                <a:path w="12286" h="10277" extrusionOk="0">
                  <a:moveTo>
                    <a:pt x="3846" y="0"/>
                  </a:moveTo>
                  <a:cubicBezTo>
                    <a:pt x="2548" y="0"/>
                    <a:pt x="1231" y="302"/>
                    <a:pt x="0" y="940"/>
                  </a:cubicBezTo>
                  <a:lnTo>
                    <a:pt x="4842" y="10276"/>
                  </a:lnTo>
                  <a:lnTo>
                    <a:pt x="12285" y="6416"/>
                  </a:lnTo>
                  <a:lnTo>
                    <a:pt x="11305" y="4525"/>
                  </a:lnTo>
                  <a:cubicBezTo>
                    <a:pt x="9814" y="1650"/>
                    <a:pt x="6881" y="0"/>
                    <a:pt x="3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8"/>
            <p:cNvSpPr/>
            <p:nvPr/>
          </p:nvSpPr>
          <p:spPr>
            <a:xfrm>
              <a:off x="4269125" y="2554275"/>
              <a:ext cx="39775" cy="39775"/>
            </a:xfrm>
            <a:custGeom>
              <a:avLst/>
              <a:gdLst/>
              <a:ahLst/>
              <a:cxnLst/>
              <a:rect l="l" t="t" r="r" b="b"/>
              <a:pathLst>
                <a:path w="1591" h="1591" extrusionOk="0">
                  <a:moveTo>
                    <a:pt x="1047" y="1"/>
                  </a:moveTo>
                  <a:lnTo>
                    <a:pt x="0" y="543"/>
                  </a:lnTo>
                  <a:lnTo>
                    <a:pt x="543" y="1591"/>
                  </a:lnTo>
                  <a:lnTo>
                    <a:pt x="1590" y="1047"/>
                  </a:lnTo>
                  <a:lnTo>
                    <a:pt x="10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8"/>
            <p:cNvSpPr/>
            <p:nvPr/>
          </p:nvSpPr>
          <p:spPr>
            <a:xfrm>
              <a:off x="4410450" y="2480975"/>
              <a:ext cx="39775" cy="39775"/>
            </a:xfrm>
            <a:custGeom>
              <a:avLst/>
              <a:gdLst/>
              <a:ahLst/>
              <a:cxnLst/>
              <a:rect l="l" t="t" r="r" b="b"/>
              <a:pathLst>
                <a:path w="1591" h="1591" extrusionOk="0">
                  <a:moveTo>
                    <a:pt x="1047" y="0"/>
                  </a:moveTo>
                  <a:lnTo>
                    <a:pt x="1" y="544"/>
                  </a:lnTo>
                  <a:lnTo>
                    <a:pt x="544" y="1591"/>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8"/>
            <p:cNvSpPr/>
            <p:nvPr/>
          </p:nvSpPr>
          <p:spPr>
            <a:xfrm>
              <a:off x="4315650" y="2471100"/>
              <a:ext cx="39775" cy="39775"/>
            </a:xfrm>
            <a:custGeom>
              <a:avLst/>
              <a:gdLst/>
              <a:ahLst/>
              <a:cxnLst/>
              <a:rect l="l" t="t" r="r" b="b"/>
              <a:pathLst>
                <a:path w="1591" h="1591" extrusionOk="0">
                  <a:moveTo>
                    <a:pt x="1048" y="0"/>
                  </a:moveTo>
                  <a:lnTo>
                    <a:pt x="0" y="544"/>
                  </a:lnTo>
                  <a:lnTo>
                    <a:pt x="544" y="1590"/>
                  </a:lnTo>
                  <a:lnTo>
                    <a:pt x="1590" y="1047"/>
                  </a:lnTo>
                  <a:lnTo>
                    <a:pt x="10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8"/>
            <p:cNvSpPr/>
            <p:nvPr/>
          </p:nvSpPr>
          <p:spPr>
            <a:xfrm>
              <a:off x="4328750" y="2471100"/>
              <a:ext cx="26675" cy="32975"/>
            </a:xfrm>
            <a:custGeom>
              <a:avLst/>
              <a:gdLst/>
              <a:ahLst/>
              <a:cxnLst/>
              <a:rect l="l" t="t" r="r" b="b"/>
              <a:pathLst>
                <a:path w="1067" h="1319" extrusionOk="0">
                  <a:moveTo>
                    <a:pt x="523" y="0"/>
                  </a:moveTo>
                  <a:lnTo>
                    <a:pt x="0" y="271"/>
                  </a:lnTo>
                  <a:lnTo>
                    <a:pt x="544" y="1318"/>
                  </a:lnTo>
                  <a:lnTo>
                    <a:pt x="1066" y="1047"/>
                  </a:lnTo>
                  <a:lnTo>
                    <a:pt x="5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8"/>
            <p:cNvSpPr/>
            <p:nvPr/>
          </p:nvSpPr>
          <p:spPr>
            <a:xfrm>
              <a:off x="3823525" y="1789950"/>
              <a:ext cx="408300" cy="276175"/>
            </a:xfrm>
            <a:custGeom>
              <a:avLst/>
              <a:gdLst/>
              <a:ahLst/>
              <a:cxnLst/>
              <a:rect l="l" t="t" r="r" b="b"/>
              <a:pathLst>
                <a:path w="16332" h="11047" extrusionOk="0">
                  <a:moveTo>
                    <a:pt x="14504" y="1"/>
                  </a:moveTo>
                  <a:lnTo>
                    <a:pt x="0" y="7521"/>
                  </a:lnTo>
                  <a:lnTo>
                    <a:pt x="1829" y="11046"/>
                  </a:lnTo>
                  <a:lnTo>
                    <a:pt x="16332" y="3525"/>
                  </a:lnTo>
                  <a:lnTo>
                    <a:pt x="145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8"/>
            <p:cNvSpPr/>
            <p:nvPr/>
          </p:nvSpPr>
          <p:spPr>
            <a:xfrm>
              <a:off x="4004825" y="1789950"/>
              <a:ext cx="227000" cy="182175"/>
            </a:xfrm>
            <a:custGeom>
              <a:avLst/>
              <a:gdLst/>
              <a:ahLst/>
              <a:cxnLst/>
              <a:rect l="l" t="t" r="r" b="b"/>
              <a:pathLst>
                <a:path w="9080" h="7287" extrusionOk="0">
                  <a:moveTo>
                    <a:pt x="7251" y="1"/>
                  </a:moveTo>
                  <a:lnTo>
                    <a:pt x="0" y="3760"/>
                  </a:lnTo>
                  <a:lnTo>
                    <a:pt x="1827" y="7286"/>
                  </a:lnTo>
                  <a:lnTo>
                    <a:pt x="9080" y="3525"/>
                  </a:lnTo>
                  <a:lnTo>
                    <a:pt x="72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8"/>
            <p:cNvSpPr/>
            <p:nvPr/>
          </p:nvSpPr>
          <p:spPr>
            <a:xfrm>
              <a:off x="3719800" y="1578750"/>
              <a:ext cx="448575" cy="366000"/>
            </a:xfrm>
            <a:custGeom>
              <a:avLst/>
              <a:gdLst/>
              <a:ahLst/>
              <a:cxnLst/>
              <a:rect l="l" t="t" r="r" b="b"/>
              <a:pathLst>
                <a:path w="17943" h="14640" extrusionOk="0">
                  <a:moveTo>
                    <a:pt x="9277" y="1"/>
                  </a:moveTo>
                  <a:cubicBezTo>
                    <a:pt x="8016" y="1"/>
                    <a:pt x="6738" y="294"/>
                    <a:pt x="5544" y="913"/>
                  </a:cubicBezTo>
                  <a:cubicBezTo>
                    <a:pt x="1560" y="2978"/>
                    <a:pt x="0" y="7900"/>
                    <a:pt x="2065" y="11883"/>
                  </a:cubicBezTo>
                  <a:lnTo>
                    <a:pt x="3495" y="14639"/>
                  </a:lnTo>
                  <a:lnTo>
                    <a:pt x="17942" y="7148"/>
                  </a:lnTo>
                  <a:lnTo>
                    <a:pt x="16512" y="4390"/>
                  </a:lnTo>
                  <a:cubicBezTo>
                    <a:pt x="15067" y="1601"/>
                    <a:pt x="12220" y="1"/>
                    <a:pt x="9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8"/>
            <p:cNvSpPr/>
            <p:nvPr/>
          </p:nvSpPr>
          <p:spPr>
            <a:xfrm>
              <a:off x="3858375" y="1578750"/>
              <a:ext cx="310025" cy="272350"/>
            </a:xfrm>
            <a:custGeom>
              <a:avLst/>
              <a:gdLst/>
              <a:ahLst/>
              <a:cxnLst/>
              <a:rect l="l" t="t" r="r" b="b"/>
              <a:pathLst>
                <a:path w="12401" h="10894" extrusionOk="0">
                  <a:moveTo>
                    <a:pt x="3734" y="1"/>
                  </a:moveTo>
                  <a:cubicBezTo>
                    <a:pt x="2473" y="1"/>
                    <a:pt x="1195" y="294"/>
                    <a:pt x="1" y="913"/>
                  </a:cubicBezTo>
                  <a:lnTo>
                    <a:pt x="5176" y="10894"/>
                  </a:lnTo>
                  <a:lnTo>
                    <a:pt x="12401" y="7148"/>
                  </a:lnTo>
                  <a:lnTo>
                    <a:pt x="10971" y="4390"/>
                  </a:lnTo>
                  <a:cubicBezTo>
                    <a:pt x="9524" y="1601"/>
                    <a:pt x="6678" y="1"/>
                    <a:pt x="37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8"/>
            <p:cNvSpPr/>
            <p:nvPr/>
          </p:nvSpPr>
          <p:spPr>
            <a:xfrm>
              <a:off x="3742250" y="1689100"/>
              <a:ext cx="481275" cy="305050"/>
            </a:xfrm>
            <a:custGeom>
              <a:avLst/>
              <a:gdLst/>
              <a:ahLst/>
              <a:cxnLst/>
              <a:rect l="l" t="t" r="r" b="b"/>
              <a:pathLst>
                <a:path w="19251" h="12202" extrusionOk="0">
                  <a:moveTo>
                    <a:pt x="16138" y="0"/>
                  </a:moveTo>
                  <a:cubicBezTo>
                    <a:pt x="15717" y="0"/>
                    <a:pt x="15290" y="98"/>
                    <a:pt x="14890" y="305"/>
                  </a:cubicBezTo>
                  <a:lnTo>
                    <a:pt x="1855" y="7065"/>
                  </a:lnTo>
                  <a:cubicBezTo>
                    <a:pt x="522" y="7756"/>
                    <a:pt x="1" y="9401"/>
                    <a:pt x="691" y="10734"/>
                  </a:cubicBezTo>
                  <a:cubicBezTo>
                    <a:pt x="1175" y="11666"/>
                    <a:pt x="2127" y="12202"/>
                    <a:pt x="3111" y="12202"/>
                  </a:cubicBezTo>
                  <a:cubicBezTo>
                    <a:pt x="3533" y="12202"/>
                    <a:pt x="3960" y="12104"/>
                    <a:pt x="4359" y="11896"/>
                  </a:cubicBezTo>
                  <a:lnTo>
                    <a:pt x="17396" y="5137"/>
                  </a:lnTo>
                  <a:cubicBezTo>
                    <a:pt x="18728" y="4445"/>
                    <a:pt x="19250" y="2800"/>
                    <a:pt x="18559" y="1469"/>
                  </a:cubicBezTo>
                  <a:cubicBezTo>
                    <a:pt x="18075" y="536"/>
                    <a:pt x="17123" y="0"/>
                    <a:pt x="161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8"/>
            <p:cNvSpPr/>
            <p:nvPr/>
          </p:nvSpPr>
          <p:spPr>
            <a:xfrm>
              <a:off x="3825750" y="1730050"/>
              <a:ext cx="39775" cy="39750"/>
            </a:xfrm>
            <a:custGeom>
              <a:avLst/>
              <a:gdLst/>
              <a:ahLst/>
              <a:cxnLst/>
              <a:rect l="l" t="t" r="r" b="b"/>
              <a:pathLst>
                <a:path w="1591" h="1590" extrusionOk="0">
                  <a:moveTo>
                    <a:pt x="1047" y="0"/>
                  </a:moveTo>
                  <a:lnTo>
                    <a:pt x="0" y="543"/>
                  </a:lnTo>
                  <a:lnTo>
                    <a:pt x="543" y="1589"/>
                  </a:lnTo>
                  <a:lnTo>
                    <a:pt x="1590"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8"/>
            <p:cNvSpPr/>
            <p:nvPr/>
          </p:nvSpPr>
          <p:spPr>
            <a:xfrm>
              <a:off x="3967075" y="1656750"/>
              <a:ext cx="39775" cy="39775"/>
            </a:xfrm>
            <a:custGeom>
              <a:avLst/>
              <a:gdLst/>
              <a:ahLst/>
              <a:cxnLst/>
              <a:rect l="l" t="t" r="r" b="b"/>
              <a:pathLst>
                <a:path w="1591" h="1591" extrusionOk="0">
                  <a:moveTo>
                    <a:pt x="1047" y="0"/>
                  </a:moveTo>
                  <a:lnTo>
                    <a:pt x="1" y="544"/>
                  </a:lnTo>
                  <a:lnTo>
                    <a:pt x="544" y="1590"/>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8"/>
            <p:cNvSpPr/>
            <p:nvPr/>
          </p:nvSpPr>
          <p:spPr>
            <a:xfrm>
              <a:off x="3872275" y="1646850"/>
              <a:ext cx="39775" cy="39775"/>
            </a:xfrm>
            <a:custGeom>
              <a:avLst/>
              <a:gdLst/>
              <a:ahLst/>
              <a:cxnLst/>
              <a:rect l="l" t="t" r="r" b="b"/>
              <a:pathLst>
                <a:path w="1591" h="1591" extrusionOk="0">
                  <a:moveTo>
                    <a:pt x="1047" y="0"/>
                  </a:moveTo>
                  <a:lnTo>
                    <a:pt x="0" y="543"/>
                  </a:lnTo>
                  <a:lnTo>
                    <a:pt x="544" y="1590"/>
                  </a:lnTo>
                  <a:lnTo>
                    <a:pt x="1590" y="1048"/>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8"/>
            <p:cNvSpPr/>
            <p:nvPr/>
          </p:nvSpPr>
          <p:spPr>
            <a:xfrm>
              <a:off x="3885375" y="1646850"/>
              <a:ext cx="26675" cy="33000"/>
            </a:xfrm>
            <a:custGeom>
              <a:avLst/>
              <a:gdLst/>
              <a:ahLst/>
              <a:cxnLst/>
              <a:rect l="l" t="t" r="r" b="b"/>
              <a:pathLst>
                <a:path w="1067" h="1320" extrusionOk="0">
                  <a:moveTo>
                    <a:pt x="524" y="0"/>
                  </a:moveTo>
                  <a:lnTo>
                    <a:pt x="0" y="272"/>
                  </a:lnTo>
                  <a:lnTo>
                    <a:pt x="544" y="1319"/>
                  </a:lnTo>
                  <a:lnTo>
                    <a:pt x="1066" y="1048"/>
                  </a:lnTo>
                  <a:lnTo>
                    <a:pt x="5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8"/>
            <p:cNvSpPr/>
            <p:nvPr/>
          </p:nvSpPr>
          <p:spPr>
            <a:xfrm>
              <a:off x="3951525" y="1689075"/>
              <a:ext cx="272000" cy="212925"/>
            </a:xfrm>
            <a:custGeom>
              <a:avLst/>
              <a:gdLst/>
              <a:ahLst/>
              <a:cxnLst/>
              <a:rect l="l" t="t" r="r" b="b"/>
              <a:pathLst>
                <a:path w="10880" h="8517" extrusionOk="0">
                  <a:moveTo>
                    <a:pt x="7768" y="1"/>
                  </a:moveTo>
                  <a:cubicBezTo>
                    <a:pt x="7347" y="1"/>
                    <a:pt x="6919" y="99"/>
                    <a:pt x="6519" y="306"/>
                  </a:cubicBezTo>
                  <a:lnTo>
                    <a:pt x="1" y="3686"/>
                  </a:lnTo>
                  <a:lnTo>
                    <a:pt x="2507" y="8517"/>
                  </a:lnTo>
                  <a:lnTo>
                    <a:pt x="9025" y="5137"/>
                  </a:lnTo>
                  <a:cubicBezTo>
                    <a:pt x="10356" y="4446"/>
                    <a:pt x="10879" y="2801"/>
                    <a:pt x="10188" y="1468"/>
                  </a:cubicBezTo>
                  <a:cubicBezTo>
                    <a:pt x="9704" y="536"/>
                    <a:pt x="8753" y="1"/>
                    <a:pt x="7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8"/>
            <p:cNvSpPr/>
            <p:nvPr/>
          </p:nvSpPr>
          <p:spPr>
            <a:xfrm>
              <a:off x="4025950" y="1713575"/>
              <a:ext cx="97625" cy="111100"/>
            </a:xfrm>
            <a:custGeom>
              <a:avLst/>
              <a:gdLst/>
              <a:ahLst/>
              <a:cxnLst/>
              <a:rect l="l" t="t" r="r" b="b"/>
              <a:pathLst>
                <a:path w="3905" h="4444" extrusionOk="0">
                  <a:moveTo>
                    <a:pt x="2234" y="1"/>
                  </a:moveTo>
                  <a:lnTo>
                    <a:pt x="1" y="1159"/>
                  </a:lnTo>
                  <a:lnTo>
                    <a:pt x="1351" y="3764"/>
                  </a:lnTo>
                  <a:cubicBezTo>
                    <a:pt x="1576" y="4196"/>
                    <a:pt x="2015" y="4443"/>
                    <a:pt x="2470" y="4443"/>
                  </a:cubicBezTo>
                  <a:cubicBezTo>
                    <a:pt x="2665" y="4443"/>
                    <a:pt x="2862" y="4398"/>
                    <a:pt x="3047" y="4302"/>
                  </a:cubicBezTo>
                  <a:cubicBezTo>
                    <a:pt x="3664" y="3982"/>
                    <a:pt x="3905" y="3223"/>
                    <a:pt x="3585" y="2606"/>
                  </a:cubicBezTo>
                  <a:lnTo>
                    <a:pt x="22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8"/>
            <p:cNvSpPr/>
            <p:nvPr/>
          </p:nvSpPr>
          <p:spPr>
            <a:xfrm>
              <a:off x="3853950" y="1844425"/>
              <a:ext cx="43800" cy="105375"/>
            </a:xfrm>
            <a:custGeom>
              <a:avLst/>
              <a:gdLst/>
              <a:ahLst/>
              <a:cxnLst/>
              <a:rect l="l" t="t" r="r" b="b"/>
              <a:pathLst>
                <a:path w="1752" h="4215" extrusionOk="0">
                  <a:moveTo>
                    <a:pt x="1751" y="1"/>
                  </a:moveTo>
                  <a:lnTo>
                    <a:pt x="473" y="663"/>
                  </a:lnTo>
                  <a:lnTo>
                    <a:pt x="1" y="4215"/>
                  </a:lnTo>
                  <a:lnTo>
                    <a:pt x="1279"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8"/>
            <p:cNvSpPr/>
            <p:nvPr/>
          </p:nvSpPr>
          <p:spPr>
            <a:xfrm>
              <a:off x="3961000" y="1788925"/>
              <a:ext cx="43775" cy="105375"/>
            </a:xfrm>
            <a:custGeom>
              <a:avLst/>
              <a:gdLst/>
              <a:ahLst/>
              <a:cxnLst/>
              <a:rect l="l" t="t" r="r" b="b"/>
              <a:pathLst>
                <a:path w="1751" h="4215" extrusionOk="0">
                  <a:moveTo>
                    <a:pt x="1751" y="1"/>
                  </a:moveTo>
                  <a:lnTo>
                    <a:pt x="472" y="663"/>
                  </a:lnTo>
                  <a:lnTo>
                    <a:pt x="0" y="4214"/>
                  </a:lnTo>
                  <a:lnTo>
                    <a:pt x="1277"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8"/>
            <p:cNvSpPr/>
            <p:nvPr/>
          </p:nvSpPr>
          <p:spPr>
            <a:xfrm>
              <a:off x="3971025" y="1788925"/>
              <a:ext cx="33750" cy="75525"/>
            </a:xfrm>
            <a:custGeom>
              <a:avLst/>
              <a:gdLst/>
              <a:ahLst/>
              <a:cxnLst/>
              <a:rect l="l" t="t" r="r" b="b"/>
              <a:pathLst>
                <a:path w="1350" h="3021" extrusionOk="0">
                  <a:moveTo>
                    <a:pt x="1350" y="1"/>
                  </a:moveTo>
                  <a:lnTo>
                    <a:pt x="71" y="663"/>
                  </a:lnTo>
                  <a:lnTo>
                    <a:pt x="0" y="1196"/>
                  </a:lnTo>
                  <a:lnTo>
                    <a:pt x="947" y="3021"/>
                  </a:lnTo>
                  <a:lnTo>
                    <a:pt x="13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8"/>
            <p:cNvSpPr/>
            <p:nvPr/>
          </p:nvSpPr>
          <p:spPr>
            <a:xfrm>
              <a:off x="4053875" y="1713575"/>
              <a:ext cx="69700" cy="107550"/>
            </a:xfrm>
            <a:custGeom>
              <a:avLst/>
              <a:gdLst/>
              <a:ahLst/>
              <a:cxnLst/>
              <a:rect l="l" t="t" r="r" b="b"/>
              <a:pathLst>
                <a:path w="2788" h="4302" extrusionOk="0">
                  <a:moveTo>
                    <a:pt x="0" y="579"/>
                  </a:moveTo>
                  <a:lnTo>
                    <a:pt x="0" y="580"/>
                  </a:lnTo>
                  <a:lnTo>
                    <a:pt x="1" y="580"/>
                  </a:lnTo>
                  <a:lnTo>
                    <a:pt x="0" y="579"/>
                  </a:lnTo>
                  <a:close/>
                  <a:moveTo>
                    <a:pt x="1117" y="1"/>
                  </a:moveTo>
                  <a:lnTo>
                    <a:pt x="1" y="580"/>
                  </a:lnTo>
                  <a:lnTo>
                    <a:pt x="1930" y="4301"/>
                  </a:lnTo>
                  <a:cubicBezTo>
                    <a:pt x="2547" y="3982"/>
                    <a:pt x="2788" y="3222"/>
                    <a:pt x="2468" y="2605"/>
                  </a:cubicBezTo>
                  <a:lnTo>
                    <a:pt x="11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8"/>
            <p:cNvSpPr/>
            <p:nvPr/>
          </p:nvSpPr>
          <p:spPr>
            <a:xfrm>
              <a:off x="3028200" y="1978900"/>
              <a:ext cx="332225" cy="383625"/>
            </a:xfrm>
            <a:custGeom>
              <a:avLst/>
              <a:gdLst/>
              <a:ahLst/>
              <a:cxnLst/>
              <a:rect l="l" t="t" r="r" b="b"/>
              <a:pathLst>
                <a:path w="13289" h="15345" extrusionOk="0">
                  <a:moveTo>
                    <a:pt x="3165" y="1"/>
                  </a:moveTo>
                  <a:lnTo>
                    <a:pt x="2916" y="391"/>
                  </a:lnTo>
                  <a:cubicBezTo>
                    <a:pt x="0" y="4964"/>
                    <a:pt x="447" y="10911"/>
                    <a:pt x="4016" y="14996"/>
                  </a:cubicBezTo>
                  <a:lnTo>
                    <a:pt x="4320" y="15344"/>
                  </a:lnTo>
                  <a:lnTo>
                    <a:pt x="13289" y="10693"/>
                  </a:lnTo>
                  <a:lnTo>
                    <a:pt x="8715" y="1876"/>
                  </a:lnTo>
                  <a:lnTo>
                    <a:pt x="31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8"/>
            <p:cNvSpPr/>
            <p:nvPr/>
          </p:nvSpPr>
          <p:spPr>
            <a:xfrm>
              <a:off x="3028200" y="1978900"/>
              <a:ext cx="173275" cy="383625"/>
            </a:xfrm>
            <a:custGeom>
              <a:avLst/>
              <a:gdLst/>
              <a:ahLst/>
              <a:cxnLst/>
              <a:rect l="l" t="t" r="r" b="b"/>
              <a:pathLst>
                <a:path w="6931" h="15345" extrusionOk="0">
                  <a:moveTo>
                    <a:pt x="3165" y="1"/>
                  </a:moveTo>
                  <a:lnTo>
                    <a:pt x="2916" y="391"/>
                  </a:lnTo>
                  <a:cubicBezTo>
                    <a:pt x="0" y="4964"/>
                    <a:pt x="447" y="10911"/>
                    <a:pt x="4016" y="14996"/>
                  </a:cubicBezTo>
                  <a:lnTo>
                    <a:pt x="4320" y="15344"/>
                  </a:lnTo>
                  <a:lnTo>
                    <a:pt x="6931" y="13990"/>
                  </a:lnTo>
                  <a:cubicBezTo>
                    <a:pt x="4078" y="10204"/>
                    <a:pt x="3670" y="5103"/>
                    <a:pt x="5870" y="915"/>
                  </a:cubicBezTo>
                  <a:lnTo>
                    <a:pt x="31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8"/>
            <p:cNvSpPr/>
            <p:nvPr/>
          </p:nvSpPr>
          <p:spPr>
            <a:xfrm>
              <a:off x="3189650" y="2158375"/>
              <a:ext cx="97275" cy="92375"/>
            </a:xfrm>
            <a:custGeom>
              <a:avLst/>
              <a:gdLst/>
              <a:ahLst/>
              <a:cxnLst/>
              <a:rect l="l" t="t" r="r" b="b"/>
              <a:pathLst>
                <a:path w="3891" h="3695" extrusionOk="0">
                  <a:moveTo>
                    <a:pt x="1904" y="0"/>
                  </a:moveTo>
                  <a:cubicBezTo>
                    <a:pt x="1618" y="0"/>
                    <a:pt x="1328" y="67"/>
                    <a:pt x="1056" y="207"/>
                  </a:cubicBezTo>
                  <a:cubicBezTo>
                    <a:pt x="392" y="551"/>
                    <a:pt x="1" y="1260"/>
                    <a:pt x="64" y="2006"/>
                  </a:cubicBezTo>
                  <a:cubicBezTo>
                    <a:pt x="130" y="2750"/>
                    <a:pt x="635" y="3383"/>
                    <a:pt x="1347" y="3608"/>
                  </a:cubicBezTo>
                  <a:cubicBezTo>
                    <a:pt x="1531" y="3667"/>
                    <a:pt x="1720" y="3695"/>
                    <a:pt x="1906" y="3695"/>
                  </a:cubicBezTo>
                  <a:cubicBezTo>
                    <a:pt x="2442" y="3695"/>
                    <a:pt x="2962" y="3461"/>
                    <a:pt x="3319" y="3037"/>
                  </a:cubicBezTo>
                  <a:cubicBezTo>
                    <a:pt x="3800" y="2465"/>
                    <a:pt x="3890" y="1660"/>
                    <a:pt x="3546" y="996"/>
                  </a:cubicBezTo>
                  <a:cubicBezTo>
                    <a:pt x="3217" y="363"/>
                    <a:pt x="2572" y="0"/>
                    <a:pt x="19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8"/>
            <p:cNvSpPr/>
            <p:nvPr/>
          </p:nvSpPr>
          <p:spPr>
            <a:xfrm>
              <a:off x="3216000" y="2158350"/>
              <a:ext cx="74050" cy="87225"/>
            </a:xfrm>
            <a:custGeom>
              <a:avLst/>
              <a:gdLst/>
              <a:ahLst/>
              <a:cxnLst/>
              <a:rect l="l" t="t" r="r" b="b"/>
              <a:pathLst>
                <a:path w="2962" h="3489" extrusionOk="0">
                  <a:moveTo>
                    <a:pt x="850" y="0"/>
                  </a:moveTo>
                  <a:cubicBezTo>
                    <a:pt x="564" y="0"/>
                    <a:pt x="273" y="67"/>
                    <a:pt x="1" y="208"/>
                  </a:cubicBezTo>
                  <a:lnTo>
                    <a:pt x="1703" y="3489"/>
                  </a:lnTo>
                  <a:cubicBezTo>
                    <a:pt x="2609" y="3019"/>
                    <a:pt x="2962" y="1903"/>
                    <a:pt x="2492" y="997"/>
                  </a:cubicBezTo>
                  <a:cubicBezTo>
                    <a:pt x="2163" y="363"/>
                    <a:pt x="1518" y="0"/>
                    <a:pt x="8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8"/>
            <p:cNvSpPr/>
            <p:nvPr/>
          </p:nvSpPr>
          <p:spPr>
            <a:xfrm>
              <a:off x="3229075" y="2020050"/>
              <a:ext cx="343625" cy="308425"/>
            </a:xfrm>
            <a:custGeom>
              <a:avLst/>
              <a:gdLst/>
              <a:ahLst/>
              <a:cxnLst/>
              <a:rect l="l" t="t" r="r" b="b"/>
              <a:pathLst>
                <a:path w="13745" h="12337" extrusionOk="0">
                  <a:moveTo>
                    <a:pt x="1" y="0"/>
                  </a:moveTo>
                  <a:lnTo>
                    <a:pt x="4811" y="9276"/>
                  </a:lnTo>
                  <a:lnTo>
                    <a:pt x="6300" y="8504"/>
                  </a:lnTo>
                  <a:lnTo>
                    <a:pt x="7936" y="11658"/>
                  </a:lnTo>
                  <a:cubicBezTo>
                    <a:pt x="8159" y="12089"/>
                    <a:pt x="8598" y="12336"/>
                    <a:pt x="9052" y="12336"/>
                  </a:cubicBezTo>
                  <a:cubicBezTo>
                    <a:pt x="9247" y="12336"/>
                    <a:pt x="9445" y="12291"/>
                    <a:pt x="9631" y="12195"/>
                  </a:cubicBezTo>
                  <a:cubicBezTo>
                    <a:pt x="10247" y="11874"/>
                    <a:pt x="10488" y="11115"/>
                    <a:pt x="10169" y="10499"/>
                  </a:cubicBezTo>
                  <a:lnTo>
                    <a:pt x="8533" y="7346"/>
                  </a:lnTo>
                  <a:lnTo>
                    <a:pt x="13744" y="464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8"/>
            <p:cNvSpPr/>
            <p:nvPr/>
          </p:nvSpPr>
          <p:spPr>
            <a:xfrm>
              <a:off x="3290100" y="2046300"/>
              <a:ext cx="152175" cy="95600"/>
            </a:xfrm>
            <a:custGeom>
              <a:avLst/>
              <a:gdLst/>
              <a:ahLst/>
              <a:cxnLst/>
              <a:rect l="l" t="t" r="r" b="b"/>
              <a:pathLst>
                <a:path w="6087" h="3824" extrusionOk="0">
                  <a:moveTo>
                    <a:pt x="489" y="1"/>
                  </a:moveTo>
                  <a:lnTo>
                    <a:pt x="489" y="1"/>
                  </a:lnTo>
                  <a:cubicBezTo>
                    <a:pt x="0" y="1546"/>
                    <a:pt x="855" y="3195"/>
                    <a:pt x="2401" y="3686"/>
                  </a:cubicBezTo>
                  <a:cubicBezTo>
                    <a:pt x="2696" y="3779"/>
                    <a:pt x="2994" y="3823"/>
                    <a:pt x="3288" y="3823"/>
                  </a:cubicBezTo>
                  <a:cubicBezTo>
                    <a:pt x="4533" y="3823"/>
                    <a:pt x="5689" y="3025"/>
                    <a:pt x="6086" y="1775"/>
                  </a:cubicBez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8"/>
            <p:cNvSpPr/>
            <p:nvPr/>
          </p:nvSpPr>
          <p:spPr>
            <a:xfrm>
              <a:off x="3501175" y="2738200"/>
              <a:ext cx="350525" cy="311550"/>
            </a:xfrm>
            <a:custGeom>
              <a:avLst/>
              <a:gdLst/>
              <a:ahLst/>
              <a:cxnLst/>
              <a:rect l="l" t="t" r="r" b="b"/>
              <a:pathLst>
                <a:path w="14021" h="12462" extrusionOk="0">
                  <a:moveTo>
                    <a:pt x="7364" y="0"/>
                  </a:moveTo>
                  <a:cubicBezTo>
                    <a:pt x="6364" y="0"/>
                    <a:pt x="5349" y="233"/>
                    <a:pt x="4401" y="724"/>
                  </a:cubicBezTo>
                  <a:cubicBezTo>
                    <a:pt x="1239" y="2364"/>
                    <a:pt x="1" y="6271"/>
                    <a:pt x="1640" y="9433"/>
                  </a:cubicBezTo>
                  <a:cubicBezTo>
                    <a:pt x="2356" y="10815"/>
                    <a:pt x="3547" y="11890"/>
                    <a:pt x="4995" y="12461"/>
                  </a:cubicBezTo>
                  <a:lnTo>
                    <a:pt x="13653" y="7972"/>
                  </a:lnTo>
                  <a:cubicBezTo>
                    <a:pt x="14020" y="6460"/>
                    <a:pt x="13828" y="4866"/>
                    <a:pt x="13111" y="3485"/>
                  </a:cubicBezTo>
                  <a:cubicBezTo>
                    <a:pt x="11962" y="1271"/>
                    <a:pt x="9702" y="0"/>
                    <a:pt x="73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8"/>
            <p:cNvSpPr/>
            <p:nvPr/>
          </p:nvSpPr>
          <p:spPr>
            <a:xfrm>
              <a:off x="3611200" y="2738200"/>
              <a:ext cx="240500" cy="255400"/>
            </a:xfrm>
            <a:custGeom>
              <a:avLst/>
              <a:gdLst/>
              <a:ahLst/>
              <a:cxnLst/>
              <a:rect l="l" t="t" r="r" b="b"/>
              <a:pathLst>
                <a:path w="9620" h="10216" extrusionOk="0">
                  <a:moveTo>
                    <a:pt x="2963" y="0"/>
                  </a:moveTo>
                  <a:cubicBezTo>
                    <a:pt x="1963" y="0"/>
                    <a:pt x="948" y="233"/>
                    <a:pt x="0" y="724"/>
                  </a:cubicBezTo>
                  <a:lnTo>
                    <a:pt x="4924" y="10216"/>
                  </a:lnTo>
                  <a:lnTo>
                    <a:pt x="9252" y="7972"/>
                  </a:lnTo>
                  <a:cubicBezTo>
                    <a:pt x="9619" y="6460"/>
                    <a:pt x="9427" y="4866"/>
                    <a:pt x="8710" y="3485"/>
                  </a:cubicBezTo>
                  <a:cubicBezTo>
                    <a:pt x="7561" y="1271"/>
                    <a:pt x="5301" y="0"/>
                    <a:pt x="29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8"/>
            <p:cNvSpPr/>
            <p:nvPr/>
          </p:nvSpPr>
          <p:spPr>
            <a:xfrm>
              <a:off x="3568175" y="2796875"/>
              <a:ext cx="222800" cy="196925"/>
            </a:xfrm>
            <a:custGeom>
              <a:avLst/>
              <a:gdLst/>
              <a:ahLst/>
              <a:cxnLst/>
              <a:rect l="l" t="t" r="r" b="b"/>
              <a:pathLst>
                <a:path w="8912" h="7877" extrusionOk="0">
                  <a:moveTo>
                    <a:pt x="4688" y="1"/>
                  </a:moveTo>
                  <a:cubicBezTo>
                    <a:pt x="4051" y="1"/>
                    <a:pt x="3405" y="149"/>
                    <a:pt x="2802" y="461"/>
                  </a:cubicBezTo>
                  <a:cubicBezTo>
                    <a:pt x="789" y="1506"/>
                    <a:pt x="1" y="3992"/>
                    <a:pt x="1044" y="6005"/>
                  </a:cubicBezTo>
                  <a:cubicBezTo>
                    <a:pt x="1477" y="6840"/>
                    <a:pt x="2183" y="7500"/>
                    <a:pt x="3044" y="7876"/>
                  </a:cubicBezTo>
                  <a:lnTo>
                    <a:pt x="8723" y="4932"/>
                  </a:lnTo>
                  <a:cubicBezTo>
                    <a:pt x="8912" y="4010"/>
                    <a:pt x="8778" y="3053"/>
                    <a:pt x="8346" y="2219"/>
                  </a:cubicBezTo>
                  <a:cubicBezTo>
                    <a:pt x="7614" y="809"/>
                    <a:pt x="6176" y="1"/>
                    <a:pt x="46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8"/>
            <p:cNvSpPr/>
            <p:nvPr/>
          </p:nvSpPr>
          <p:spPr>
            <a:xfrm>
              <a:off x="3638200" y="2796875"/>
              <a:ext cx="152775" cy="160100"/>
            </a:xfrm>
            <a:custGeom>
              <a:avLst/>
              <a:gdLst/>
              <a:ahLst/>
              <a:cxnLst/>
              <a:rect l="l" t="t" r="r" b="b"/>
              <a:pathLst>
                <a:path w="6111" h="6404" extrusionOk="0">
                  <a:moveTo>
                    <a:pt x="1887" y="1"/>
                  </a:moveTo>
                  <a:cubicBezTo>
                    <a:pt x="1250" y="1"/>
                    <a:pt x="604" y="149"/>
                    <a:pt x="1" y="461"/>
                  </a:cubicBezTo>
                  <a:lnTo>
                    <a:pt x="3082" y="6404"/>
                  </a:lnTo>
                  <a:lnTo>
                    <a:pt x="5922" y="4932"/>
                  </a:lnTo>
                  <a:cubicBezTo>
                    <a:pt x="6111" y="4010"/>
                    <a:pt x="5977" y="3053"/>
                    <a:pt x="5545" y="2219"/>
                  </a:cubicBezTo>
                  <a:cubicBezTo>
                    <a:pt x="4813" y="809"/>
                    <a:pt x="3375" y="1"/>
                    <a:pt x="18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8"/>
            <p:cNvSpPr/>
            <p:nvPr/>
          </p:nvSpPr>
          <p:spPr>
            <a:xfrm>
              <a:off x="3701400" y="2629925"/>
              <a:ext cx="132350" cy="218350"/>
            </a:xfrm>
            <a:custGeom>
              <a:avLst/>
              <a:gdLst/>
              <a:ahLst/>
              <a:cxnLst/>
              <a:rect l="l" t="t" r="r" b="b"/>
              <a:pathLst>
                <a:path w="5294" h="8734" extrusionOk="0">
                  <a:moveTo>
                    <a:pt x="1047" y="1"/>
                  </a:moveTo>
                  <a:lnTo>
                    <a:pt x="0" y="543"/>
                  </a:lnTo>
                  <a:lnTo>
                    <a:pt x="4247" y="8733"/>
                  </a:lnTo>
                  <a:lnTo>
                    <a:pt x="5293" y="8190"/>
                  </a:lnTo>
                  <a:lnTo>
                    <a:pt x="10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8"/>
            <p:cNvSpPr/>
            <p:nvPr/>
          </p:nvSpPr>
          <p:spPr>
            <a:xfrm>
              <a:off x="3413050" y="2615250"/>
              <a:ext cx="339325" cy="195125"/>
            </a:xfrm>
            <a:custGeom>
              <a:avLst/>
              <a:gdLst/>
              <a:ahLst/>
              <a:cxnLst/>
              <a:rect l="l" t="t" r="r" b="b"/>
              <a:pathLst>
                <a:path w="13573" h="7805" extrusionOk="0">
                  <a:moveTo>
                    <a:pt x="13029" y="1"/>
                  </a:moveTo>
                  <a:lnTo>
                    <a:pt x="1" y="6757"/>
                  </a:lnTo>
                  <a:lnTo>
                    <a:pt x="544" y="7805"/>
                  </a:lnTo>
                  <a:lnTo>
                    <a:pt x="13572" y="1048"/>
                  </a:lnTo>
                  <a:lnTo>
                    <a:pt x="130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8"/>
            <p:cNvSpPr/>
            <p:nvPr/>
          </p:nvSpPr>
          <p:spPr>
            <a:xfrm>
              <a:off x="3388350" y="2612150"/>
              <a:ext cx="364075" cy="111825"/>
            </a:xfrm>
            <a:custGeom>
              <a:avLst/>
              <a:gdLst/>
              <a:ahLst/>
              <a:cxnLst/>
              <a:rect l="l" t="t" r="r" b="b"/>
              <a:pathLst>
                <a:path w="14563" h="4473" extrusionOk="0">
                  <a:moveTo>
                    <a:pt x="14295" y="1"/>
                  </a:moveTo>
                  <a:lnTo>
                    <a:pt x="1" y="3325"/>
                  </a:lnTo>
                  <a:lnTo>
                    <a:pt x="133" y="3898"/>
                  </a:lnTo>
                  <a:lnTo>
                    <a:pt x="267" y="4473"/>
                  </a:lnTo>
                  <a:lnTo>
                    <a:pt x="14563" y="1149"/>
                  </a:lnTo>
                  <a:lnTo>
                    <a:pt x="14429" y="575"/>
                  </a:lnTo>
                  <a:lnTo>
                    <a:pt x="142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8"/>
            <p:cNvSpPr/>
            <p:nvPr/>
          </p:nvSpPr>
          <p:spPr>
            <a:xfrm>
              <a:off x="3499100" y="2807875"/>
              <a:ext cx="419525" cy="281075"/>
            </a:xfrm>
            <a:custGeom>
              <a:avLst/>
              <a:gdLst/>
              <a:ahLst/>
              <a:cxnLst/>
              <a:rect l="l" t="t" r="r" b="b"/>
              <a:pathLst>
                <a:path w="16781" h="11243" extrusionOk="0">
                  <a:moveTo>
                    <a:pt x="15192" y="1"/>
                  </a:moveTo>
                  <a:lnTo>
                    <a:pt x="0" y="7878"/>
                  </a:lnTo>
                  <a:lnTo>
                    <a:pt x="55" y="7983"/>
                  </a:lnTo>
                  <a:cubicBezTo>
                    <a:pt x="1128" y="10054"/>
                    <a:pt x="3242" y="11242"/>
                    <a:pt x="5427" y="11242"/>
                  </a:cubicBezTo>
                  <a:cubicBezTo>
                    <a:pt x="6363" y="11242"/>
                    <a:pt x="7312" y="11024"/>
                    <a:pt x="8198" y="10565"/>
                  </a:cubicBezTo>
                  <a:lnTo>
                    <a:pt x="12665" y="8249"/>
                  </a:lnTo>
                  <a:cubicBezTo>
                    <a:pt x="15622" y="6716"/>
                    <a:pt x="16780" y="3063"/>
                    <a:pt x="15247" y="106"/>
                  </a:cubicBezTo>
                  <a:lnTo>
                    <a:pt x="151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8"/>
            <p:cNvSpPr/>
            <p:nvPr/>
          </p:nvSpPr>
          <p:spPr>
            <a:xfrm>
              <a:off x="3689025" y="2807875"/>
              <a:ext cx="229600" cy="235175"/>
            </a:xfrm>
            <a:custGeom>
              <a:avLst/>
              <a:gdLst/>
              <a:ahLst/>
              <a:cxnLst/>
              <a:rect l="l" t="t" r="r" b="b"/>
              <a:pathLst>
                <a:path w="9184" h="9407" extrusionOk="0">
                  <a:moveTo>
                    <a:pt x="0" y="3939"/>
                  </a:moveTo>
                  <a:lnTo>
                    <a:pt x="0" y="3940"/>
                  </a:lnTo>
                  <a:lnTo>
                    <a:pt x="1" y="3940"/>
                  </a:lnTo>
                  <a:lnTo>
                    <a:pt x="1" y="3940"/>
                  </a:lnTo>
                  <a:lnTo>
                    <a:pt x="0" y="3939"/>
                  </a:lnTo>
                  <a:close/>
                  <a:moveTo>
                    <a:pt x="7595" y="1"/>
                  </a:moveTo>
                  <a:lnTo>
                    <a:pt x="1" y="3940"/>
                  </a:lnTo>
                  <a:lnTo>
                    <a:pt x="1" y="3940"/>
                  </a:lnTo>
                  <a:lnTo>
                    <a:pt x="2835" y="9407"/>
                  </a:lnTo>
                  <a:lnTo>
                    <a:pt x="5068" y="8249"/>
                  </a:lnTo>
                  <a:cubicBezTo>
                    <a:pt x="8025" y="6716"/>
                    <a:pt x="9183" y="3063"/>
                    <a:pt x="7650" y="106"/>
                  </a:cubicBezTo>
                  <a:lnTo>
                    <a:pt x="75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8"/>
            <p:cNvSpPr/>
            <p:nvPr/>
          </p:nvSpPr>
          <p:spPr>
            <a:xfrm>
              <a:off x="3460225" y="2780100"/>
              <a:ext cx="460275" cy="257850"/>
            </a:xfrm>
            <a:custGeom>
              <a:avLst/>
              <a:gdLst/>
              <a:ahLst/>
              <a:cxnLst/>
              <a:rect l="l" t="t" r="r" b="b"/>
              <a:pathLst>
                <a:path w="18411" h="10314" extrusionOk="0">
                  <a:moveTo>
                    <a:pt x="17868" y="0"/>
                  </a:moveTo>
                  <a:lnTo>
                    <a:pt x="0" y="9265"/>
                  </a:lnTo>
                  <a:lnTo>
                    <a:pt x="544" y="10313"/>
                  </a:lnTo>
                  <a:lnTo>
                    <a:pt x="18411" y="1047"/>
                  </a:lnTo>
                  <a:lnTo>
                    <a:pt x="178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8"/>
            <p:cNvSpPr/>
            <p:nvPr/>
          </p:nvSpPr>
          <p:spPr>
            <a:xfrm>
              <a:off x="3683550" y="2780100"/>
              <a:ext cx="236950" cy="142000"/>
            </a:xfrm>
            <a:custGeom>
              <a:avLst/>
              <a:gdLst/>
              <a:ahLst/>
              <a:cxnLst/>
              <a:rect l="l" t="t" r="r" b="b"/>
              <a:pathLst>
                <a:path w="9478" h="5680" extrusionOk="0">
                  <a:moveTo>
                    <a:pt x="8935" y="0"/>
                  </a:moveTo>
                  <a:lnTo>
                    <a:pt x="1" y="4633"/>
                  </a:lnTo>
                  <a:lnTo>
                    <a:pt x="544" y="5680"/>
                  </a:lnTo>
                  <a:lnTo>
                    <a:pt x="9478" y="1047"/>
                  </a:lnTo>
                  <a:lnTo>
                    <a:pt x="89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8"/>
            <p:cNvSpPr/>
            <p:nvPr/>
          </p:nvSpPr>
          <p:spPr>
            <a:xfrm>
              <a:off x="3551025" y="3240350"/>
              <a:ext cx="307700" cy="307725"/>
            </a:xfrm>
            <a:custGeom>
              <a:avLst/>
              <a:gdLst/>
              <a:ahLst/>
              <a:cxnLst/>
              <a:rect l="l" t="t" r="r" b="b"/>
              <a:pathLst>
                <a:path w="12308" h="12309" extrusionOk="0">
                  <a:moveTo>
                    <a:pt x="6154" y="1"/>
                  </a:moveTo>
                  <a:cubicBezTo>
                    <a:pt x="4521" y="1"/>
                    <a:pt x="2957" y="649"/>
                    <a:pt x="1802" y="1803"/>
                  </a:cubicBezTo>
                  <a:cubicBezTo>
                    <a:pt x="648" y="2957"/>
                    <a:pt x="0" y="4523"/>
                    <a:pt x="0" y="6154"/>
                  </a:cubicBezTo>
                  <a:cubicBezTo>
                    <a:pt x="0" y="7787"/>
                    <a:pt x="648" y="9353"/>
                    <a:pt x="1802" y="10505"/>
                  </a:cubicBezTo>
                  <a:cubicBezTo>
                    <a:pt x="2957" y="11659"/>
                    <a:pt x="4521" y="12309"/>
                    <a:pt x="6154" y="12309"/>
                  </a:cubicBezTo>
                  <a:cubicBezTo>
                    <a:pt x="7786" y="12309"/>
                    <a:pt x="9351" y="11659"/>
                    <a:pt x="10505" y="10505"/>
                  </a:cubicBezTo>
                  <a:cubicBezTo>
                    <a:pt x="11659" y="9353"/>
                    <a:pt x="12307" y="7787"/>
                    <a:pt x="12307" y="6154"/>
                  </a:cubicBezTo>
                  <a:cubicBezTo>
                    <a:pt x="12307" y="4523"/>
                    <a:pt x="11659" y="2957"/>
                    <a:pt x="10505" y="1803"/>
                  </a:cubicBezTo>
                  <a:cubicBezTo>
                    <a:pt x="9351" y="649"/>
                    <a:pt x="7786" y="1"/>
                    <a:pt x="6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8"/>
            <p:cNvSpPr/>
            <p:nvPr/>
          </p:nvSpPr>
          <p:spPr>
            <a:xfrm>
              <a:off x="3877800" y="3059100"/>
              <a:ext cx="351400" cy="307800"/>
            </a:xfrm>
            <a:custGeom>
              <a:avLst/>
              <a:gdLst/>
              <a:ahLst/>
              <a:cxnLst/>
              <a:rect l="l" t="t" r="r" b="b"/>
              <a:pathLst>
                <a:path w="14056" h="12312" extrusionOk="0">
                  <a:moveTo>
                    <a:pt x="7023" y="1"/>
                  </a:moveTo>
                  <a:cubicBezTo>
                    <a:pt x="6067" y="1"/>
                    <a:pt x="5097" y="225"/>
                    <a:pt x="4190" y="696"/>
                  </a:cubicBezTo>
                  <a:cubicBezTo>
                    <a:pt x="1174" y="2264"/>
                    <a:pt x="1" y="5979"/>
                    <a:pt x="1568" y="8994"/>
                  </a:cubicBezTo>
                  <a:cubicBezTo>
                    <a:pt x="2664" y="11103"/>
                    <a:pt x="4811" y="12311"/>
                    <a:pt x="7034" y="12311"/>
                  </a:cubicBezTo>
                  <a:cubicBezTo>
                    <a:pt x="7990" y="12311"/>
                    <a:pt x="8959" y="12088"/>
                    <a:pt x="9866" y="11616"/>
                  </a:cubicBezTo>
                  <a:cubicBezTo>
                    <a:pt x="12882" y="10049"/>
                    <a:pt x="14056" y="6333"/>
                    <a:pt x="12488" y="3318"/>
                  </a:cubicBezTo>
                  <a:cubicBezTo>
                    <a:pt x="11393" y="1209"/>
                    <a:pt x="9246" y="1"/>
                    <a:pt x="70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8"/>
            <p:cNvSpPr/>
            <p:nvPr/>
          </p:nvSpPr>
          <p:spPr>
            <a:xfrm>
              <a:off x="4248275" y="2877900"/>
              <a:ext cx="307725" cy="307725"/>
            </a:xfrm>
            <a:custGeom>
              <a:avLst/>
              <a:gdLst/>
              <a:ahLst/>
              <a:cxnLst/>
              <a:rect l="l" t="t" r="r" b="b"/>
              <a:pathLst>
                <a:path w="12309" h="12309" extrusionOk="0">
                  <a:moveTo>
                    <a:pt x="6155" y="1"/>
                  </a:moveTo>
                  <a:cubicBezTo>
                    <a:pt x="4523" y="1"/>
                    <a:pt x="2957" y="650"/>
                    <a:pt x="1803" y="1804"/>
                  </a:cubicBezTo>
                  <a:cubicBezTo>
                    <a:pt x="649" y="2958"/>
                    <a:pt x="0" y="4523"/>
                    <a:pt x="0" y="6155"/>
                  </a:cubicBezTo>
                  <a:cubicBezTo>
                    <a:pt x="0" y="7786"/>
                    <a:pt x="649" y="9353"/>
                    <a:pt x="1803" y="10507"/>
                  </a:cubicBezTo>
                  <a:cubicBezTo>
                    <a:pt x="2957" y="11661"/>
                    <a:pt x="4523" y="12309"/>
                    <a:pt x="6155" y="12309"/>
                  </a:cubicBezTo>
                  <a:cubicBezTo>
                    <a:pt x="7786" y="12309"/>
                    <a:pt x="9352" y="11661"/>
                    <a:pt x="10506" y="10507"/>
                  </a:cubicBezTo>
                  <a:cubicBezTo>
                    <a:pt x="11660" y="9353"/>
                    <a:pt x="12308" y="7786"/>
                    <a:pt x="12308" y="6155"/>
                  </a:cubicBezTo>
                  <a:cubicBezTo>
                    <a:pt x="12308" y="4523"/>
                    <a:pt x="11660" y="2958"/>
                    <a:pt x="10506" y="1804"/>
                  </a:cubicBezTo>
                  <a:cubicBezTo>
                    <a:pt x="9352" y="650"/>
                    <a:pt x="7786" y="1"/>
                    <a:pt x="6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8"/>
            <p:cNvSpPr/>
            <p:nvPr/>
          </p:nvSpPr>
          <p:spPr>
            <a:xfrm>
              <a:off x="4575075" y="2696675"/>
              <a:ext cx="351425" cy="307775"/>
            </a:xfrm>
            <a:custGeom>
              <a:avLst/>
              <a:gdLst/>
              <a:ahLst/>
              <a:cxnLst/>
              <a:rect l="l" t="t" r="r" b="b"/>
              <a:pathLst>
                <a:path w="14057" h="12311" extrusionOk="0">
                  <a:moveTo>
                    <a:pt x="7023" y="0"/>
                  </a:moveTo>
                  <a:cubicBezTo>
                    <a:pt x="6067" y="0"/>
                    <a:pt x="5097" y="224"/>
                    <a:pt x="4190" y="695"/>
                  </a:cubicBezTo>
                  <a:cubicBezTo>
                    <a:pt x="1175" y="2262"/>
                    <a:pt x="0" y="5978"/>
                    <a:pt x="1567" y="8993"/>
                  </a:cubicBezTo>
                  <a:cubicBezTo>
                    <a:pt x="2663" y="11102"/>
                    <a:pt x="4810" y="12310"/>
                    <a:pt x="7033" y="12310"/>
                  </a:cubicBezTo>
                  <a:cubicBezTo>
                    <a:pt x="7989" y="12310"/>
                    <a:pt x="8959" y="12087"/>
                    <a:pt x="9866" y="11615"/>
                  </a:cubicBezTo>
                  <a:cubicBezTo>
                    <a:pt x="12882" y="10048"/>
                    <a:pt x="14056" y="6332"/>
                    <a:pt x="12488" y="3317"/>
                  </a:cubicBezTo>
                  <a:cubicBezTo>
                    <a:pt x="11392" y="1208"/>
                    <a:pt x="9246" y="0"/>
                    <a:pt x="70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8"/>
            <p:cNvSpPr/>
            <p:nvPr/>
          </p:nvSpPr>
          <p:spPr>
            <a:xfrm>
              <a:off x="3728825" y="1553175"/>
              <a:ext cx="2939575" cy="3923400"/>
            </a:xfrm>
            <a:custGeom>
              <a:avLst/>
              <a:gdLst/>
              <a:ahLst/>
              <a:cxnLst/>
              <a:rect l="l" t="t" r="r" b="b"/>
              <a:pathLst>
                <a:path w="117583" h="156936" extrusionOk="0">
                  <a:moveTo>
                    <a:pt x="29283" y="1"/>
                  </a:moveTo>
                  <a:lnTo>
                    <a:pt x="49955" y="39769"/>
                  </a:lnTo>
                  <a:lnTo>
                    <a:pt x="50300" y="45191"/>
                  </a:lnTo>
                  <a:cubicBezTo>
                    <a:pt x="50548" y="49116"/>
                    <a:pt x="49623" y="53026"/>
                    <a:pt x="47639" y="56422"/>
                  </a:cubicBezTo>
                  <a:cubicBezTo>
                    <a:pt x="45896" y="59406"/>
                    <a:pt x="42737" y="61123"/>
                    <a:pt x="39451" y="61123"/>
                  </a:cubicBezTo>
                  <a:cubicBezTo>
                    <a:pt x="38294" y="61123"/>
                    <a:pt x="37121" y="60910"/>
                    <a:pt x="35988" y="60465"/>
                  </a:cubicBezTo>
                  <a:lnTo>
                    <a:pt x="33530" y="59500"/>
                  </a:lnTo>
                  <a:cubicBezTo>
                    <a:pt x="30457" y="58293"/>
                    <a:pt x="27888" y="56074"/>
                    <a:pt x="26248" y="53209"/>
                  </a:cubicBezTo>
                  <a:lnTo>
                    <a:pt x="26108" y="52963"/>
                  </a:lnTo>
                  <a:cubicBezTo>
                    <a:pt x="24768" y="50625"/>
                    <a:pt x="22803" y="48705"/>
                    <a:pt x="20434" y="47421"/>
                  </a:cubicBezTo>
                  <a:cubicBezTo>
                    <a:pt x="17335" y="45742"/>
                    <a:pt x="13921" y="44904"/>
                    <a:pt x="10509" y="44904"/>
                  </a:cubicBezTo>
                  <a:cubicBezTo>
                    <a:pt x="6875" y="44904"/>
                    <a:pt x="3243" y="45855"/>
                    <a:pt x="1" y="47750"/>
                  </a:cubicBezTo>
                  <a:lnTo>
                    <a:pt x="27487" y="71780"/>
                  </a:lnTo>
                  <a:lnTo>
                    <a:pt x="39212" y="89578"/>
                  </a:lnTo>
                  <a:cubicBezTo>
                    <a:pt x="42619" y="94749"/>
                    <a:pt x="47346" y="98916"/>
                    <a:pt x="52905" y="101646"/>
                  </a:cubicBezTo>
                  <a:lnTo>
                    <a:pt x="69094" y="109597"/>
                  </a:lnTo>
                  <a:lnTo>
                    <a:pt x="81269" y="156936"/>
                  </a:lnTo>
                  <a:lnTo>
                    <a:pt x="117582" y="138060"/>
                  </a:lnTo>
                  <a:lnTo>
                    <a:pt x="96516" y="83303"/>
                  </a:lnTo>
                  <a:lnTo>
                    <a:pt x="63838" y="42200"/>
                  </a:lnTo>
                  <a:lnTo>
                    <a:pt x="41607" y="4943"/>
                  </a:lnTo>
                  <a:lnTo>
                    <a:pt x="292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8"/>
            <p:cNvSpPr/>
            <p:nvPr/>
          </p:nvSpPr>
          <p:spPr>
            <a:xfrm>
              <a:off x="2262950" y="3080400"/>
              <a:ext cx="577900" cy="577900"/>
            </a:xfrm>
            <a:custGeom>
              <a:avLst/>
              <a:gdLst/>
              <a:ahLst/>
              <a:cxnLst/>
              <a:rect l="l" t="t" r="r" b="b"/>
              <a:pathLst>
                <a:path w="23116" h="23116" extrusionOk="0">
                  <a:moveTo>
                    <a:pt x="2656" y="1"/>
                  </a:moveTo>
                  <a:cubicBezTo>
                    <a:pt x="1184" y="1"/>
                    <a:pt x="0" y="1185"/>
                    <a:pt x="0" y="2657"/>
                  </a:cubicBezTo>
                  <a:lnTo>
                    <a:pt x="0" y="20460"/>
                  </a:lnTo>
                  <a:cubicBezTo>
                    <a:pt x="0" y="21930"/>
                    <a:pt x="1184" y="23116"/>
                    <a:pt x="2656" y="23116"/>
                  </a:cubicBezTo>
                  <a:lnTo>
                    <a:pt x="20459" y="23116"/>
                  </a:lnTo>
                  <a:cubicBezTo>
                    <a:pt x="21930" y="23116"/>
                    <a:pt x="23115" y="21930"/>
                    <a:pt x="23115" y="20460"/>
                  </a:cubicBezTo>
                  <a:lnTo>
                    <a:pt x="23115" y="2657"/>
                  </a:lnTo>
                  <a:cubicBezTo>
                    <a:pt x="23115" y="1185"/>
                    <a:pt x="21930" y="1"/>
                    <a:pt x="204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8"/>
            <p:cNvSpPr/>
            <p:nvPr/>
          </p:nvSpPr>
          <p:spPr>
            <a:xfrm>
              <a:off x="2383650" y="3201125"/>
              <a:ext cx="336475" cy="336475"/>
            </a:xfrm>
            <a:custGeom>
              <a:avLst/>
              <a:gdLst/>
              <a:ahLst/>
              <a:cxnLst/>
              <a:rect l="l" t="t" r="r" b="b"/>
              <a:pathLst>
                <a:path w="13459" h="13459" extrusionOk="0">
                  <a:moveTo>
                    <a:pt x="6730" y="0"/>
                  </a:moveTo>
                  <a:cubicBezTo>
                    <a:pt x="4944" y="0"/>
                    <a:pt x="3232" y="708"/>
                    <a:pt x="1971" y="1971"/>
                  </a:cubicBezTo>
                  <a:cubicBezTo>
                    <a:pt x="709" y="3232"/>
                    <a:pt x="0" y="4944"/>
                    <a:pt x="0" y="6729"/>
                  </a:cubicBezTo>
                  <a:cubicBezTo>
                    <a:pt x="0" y="8513"/>
                    <a:pt x="709" y="10225"/>
                    <a:pt x="1971" y="11488"/>
                  </a:cubicBezTo>
                  <a:cubicBezTo>
                    <a:pt x="3232" y="12749"/>
                    <a:pt x="4944" y="13459"/>
                    <a:pt x="6730" y="13459"/>
                  </a:cubicBezTo>
                  <a:cubicBezTo>
                    <a:pt x="8514" y="13459"/>
                    <a:pt x="10226" y="12749"/>
                    <a:pt x="11488" y="11488"/>
                  </a:cubicBezTo>
                  <a:cubicBezTo>
                    <a:pt x="12749" y="10225"/>
                    <a:pt x="13459" y="8513"/>
                    <a:pt x="13459" y="6729"/>
                  </a:cubicBezTo>
                  <a:cubicBezTo>
                    <a:pt x="13459" y="4944"/>
                    <a:pt x="12749" y="3232"/>
                    <a:pt x="11488" y="1971"/>
                  </a:cubicBezTo>
                  <a:cubicBezTo>
                    <a:pt x="10226" y="708"/>
                    <a:pt x="8514" y="0"/>
                    <a:pt x="67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8"/>
            <p:cNvSpPr/>
            <p:nvPr/>
          </p:nvSpPr>
          <p:spPr>
            <a:xfrm>
              <a:off x="5147150" y="1406650"/>
              <a:ext cx="577900" cy="577900"/>
            </a:xfrm>
            <a:custGeom>
              <a:avLst/>
              <a:gdLst/>
              <a:ahLst/>
              <a:cxnLst/>
              <a:rect l="l" t="t" r="r" b="b"/>
              <a:pathLst>
                <a:path w="23116" h="23116" extrusionOk="0">
                  <a:moveTo>
                    <a:pt x="2657" y="1"/>
                  </a:moveTo>
                  <a:cubicBezTo>
                    <a:pt x="1185" y="1"/>
                    <a:pt x="1" y="1185"/>
                    <a:pt x="1" y="2657"/>
                  </a:cubicBezTo>
                  <a:lnTo>
                    <a:pt x="1" y="20460"/>
                  </a:lnTo>
                  <a:cubicBezTo>
                    <a:pt x="1" y="21930"/>
                    <a:pt x="1185" y="23116"/>
                    <a:pt x="2657" y="23116"/>
                  </a:cubicBezTo>
                  <a:lnTo>
                    <a:pt x="20459" y="23116"/>
                  </a:lnTo>
                  <a:cubicBezTo>
                    <a:pt x="21930" y="23116"/>
                    <a:pt x="23116" y="21930"/>
                    <a:pt x="23116" y="20460"/>
                  </a:cubicBezTo>
                  <a:lnTo>
                    <a:pt x="23116" y="2657"/>
                  </a:lnTo>
                  <a:cubicBezTo>
                    <a:pt x="23116" y="1185"/>
                    <a:pt x="21930" y="1"/>
                    <a:pt x="204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8"/>
            <p:cNvSpPr/>
            <p:nvPr/>
          </p:nvSpPr>
          <p:spPr>
            <a:xfrm>
              <a:off x="5267875" y="1527375"/>
              <a:ext cx="336475" cy="336475"/>
            </a:xfrm>
            <a:custGeom>
              <a:avLst/>
              <a:gdLst/>
              <a:ahLst/>
              <a:cxnLst/>
              <a:rect l="l" t="t" r="r" b="b"/>
              <a:pathLst>
                <a:path w="13459" h="13459" extrusionOk="0">
                  <a:moveTo>
                    <a:pt x="6729" y="0"/>
                  </a:moveTo>
                  <a:cubicBezTo>
                    <a:pt x="4944" y="0"/>
                    <a:pt x="3232" y="708"/>
                    <a:pt x="1971" y="1971"/>
                  </a:cubicBezTo>
                  <a:cubicBezTo>
                    <a:pt x="708" y="3232"/>
                    <a:pt x="0" y="4944"/>
                    <a:pt x="0" y="6729"/>
                  </a:cubicBezTo>
                  <a:cubicBezTo>
                    <a:pt x="0" y="8513"/>
                    <a:pt x="708" y="10225"/>
                    <a:pt x="1971" y="11487"/>
                  </a:cubicBezTo>
                  <a:cubicBezTo>
                    <a:pt x="3232" y="12749"/>
                    <a:pt x="4944" y="13459"/>
                    <a:pt x="6729" y="13459"/>
                  </a:cubicBezTo>
                  <a:cubicBezTo>
                    <a:pt x="8513" y="13459"/>
                    <a:pt x="10225" y="12749"/>
                    <a:pt x="11488" y="11487"/>
                  </a:cubicBezTo>
                  <a:cubicBezTo>
                    <a:pt x="12749" y="10225"/>
                    <a:pt x="13458" y="8513"/>
                    <a:pt x="13458" y="6729"/>
                  </a:cubicBezTo>
                  <a:cubicBezTo>
                    <a:pt x="13458" y="4944"/>
                    <a:pt x="12749" y="3232"/>
                    <a:pt x="11488" y="1971"/>
                  </a:cubicBezTo>
                  <a:cubicBezTo>
                    <a:pt x="10225" y="708"/>
                    <a:pt x="8513" y="0"/>
                    <a:pt x="6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8"/>
            <p:cNvSpPr/>
            <p:nvPr/>
          </p:nvSpPr>
          <p:spPr>
            <a:xfrm>
              <a:off x="4206600" y="642725"/>
              <a:ext cx="780600" cy="286200"/>
            </a:xfrm>
            <a:custGeom>
              <a:avLst/>
              <a:gdLst/>
              <a:ahLst/>
              <a:cxnLst/>
              <a:rect l="l" t="t" r="r" b="b"/>
              <a:pathLst>
                <a:path w="31224" h="11448" extrusionOk="0">
                  <a:moveTo>
                    <a:pt x="0" y="1"/>
                  </a:moveTo>
                  <a:lnTo>
                    <a:pt x="12913" y="10244"/>
                  </a:lnTo>
                  <a:lnTo>
                    <a:pt x="13507" y="10715"/>
                  </a:lnTo>
                  <a:cubicBezTo>
                    <a:pt x="14124" y="11203"/>
                    <a:pt x="14868" y="11448"/>
                    <a:pt x="15612" y="11448"/>
                  </a:cubicBezTo>
                  <a:cubicBezTo>
                    <a:pt x="16356" y="11448"/>
                    <a:pt x="17100" y="11203"/>
                    <a:pt x="17717" y="10715"/>
                  </a:cubicBezTo>
                  <a:lnTo>
                    <a:pt x="18311" y="10244"/>
                  </a:lnTo>
                  <a:lnTo>
                    <a:pt x="31224" y="2"/>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8"/>
            <p:cNvSpPr/>
            <p:nvPr/>
          </p:nvSpPr>
          <p:spPr>
            <a:xfrm>
              <a:off x="4206600" y="642725"/>
              <a:ext cx="322825" cy="512125"/>
            </a:xfrm>
            <a:custGeom>
              <a:avLst/>
              <a:gdLst/>
              <a:ahLst/>
              <a:cxnLst/>
              <a:rect l="l" t="t" r="r" b="b"/>
              <a:pathLst>
                <a:path w="12913" h="20485" extrusionOk="0">
                  <a:moveTo>
                    <a:pt x="0" y="1"/>
                  </a:moveTo>
                  <a:lnTo>
                    <a:pt x="0" y="20485"/>
                  </a:lnTo>
                  <a:lnTo>
                    <a:pt x="12913" y="1024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8"/>
            <p:cNvSpPr/>
            <p:nvPr/>
          </p:nvSpPr>
          <p:spPr>
            <a:xfrm>
              <a:off x="4206600" y="898800"/>
              <a:ext cx="780600" cy="256050"/>
            </a:xfrm>
            <a:custGeom>
              <a:avLst/>
              <a:gdLst/>
              <a:ahLst/>
              <a:cxnLst/>
              <a:rect l="l" t="t" r="r" b="b"/>
              <a:pathLst>
                <a:path w="31224" h="10242" extrusionOk="0">
                  <a:moveTo>
                    <a:pt x="12913" y="1"/>
                  </a:moveTo>
                  <a:lnTo>
                    <a:pt x="0" y="10242"/>
                  </a:lnTo>
                  <a:lnTo>
                    <a:pt x="31224" y="10242"/>
                  </a:lnTo>
                  <a:lnTo>
                    <a:pt x="18311" y="1"/>
                  </a:lnTo>
                  <a:lnTo>
                    <a:pt x="17717" y="471"/>
                  </a:lnTo>
                  <a:cubicBezTo>
                    <a:pt x="17100" y="960"/>
                    <a:pt x="16356" y="1204"/>
                    <a:pt x="15612" y="1204"/>
                  </a:cubicBezTo>
                  <a:cubicBezTo>
                    <a:pt x="14868" y="1204"/>
                    <a:pt x="14124" y="960"/>
                    <a:pt x="13507" y="471"/>
                  </a:cubicBezTo>
                  <a:lnTo>
                    <a:pt x="129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8"/>
            <p:cNvSpPr/>
            <p:nvPr/>
          </p:nvSpPr>
          <p:spPr>
            <a:xfrm>
              <a:off x="4664350" y="642725"/>
              <a:ext cx="322850" cy="512125"/>
            </a:xfrm>
            <a:custGeom>
              <a:avLst/>
              <a:gdLst/>
              <a:ahLst/>
              <a:cxnLst/>
              <a:rect l="l" t="t" r="r" b="b"/>
              <a:pathLst>
                <a:path w="12914" h="20485" extrusionOk="0">
                  <a:moveTo>
                    <a:pt x="12914" y="1"/>
                  </a:moveTo>
                  <a:lnTo>
                    <a:pt x="1" y="10243"/>
                  </a:lnTo>
                  <a:lnTo>
                    <a:pt x="12914" y="20485"/>
                  </a:lnTo>
                  <a:lnTo>
                    <a:pt x="129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8"/>
            <p:cNvSpPr/>
            <p:nvPr/>
          </p:nvSpPr>
          <p:spPr>
            <a:xfrm>
              <a:off x="1763725" y="1903150"/>
              <a:ext cx="575550" cy="752650"/>
            </a:xfrm>
            <a:custGeom>
              <a:avLst/>
              <a:gdLst/>
              <a:ahLst/>
              <a:cxnLst/>
              <a:rect l="l" t="t" r="r" b="b"/>
              <a:pathLst>
                <a:path w="23022" h="30106" extrusionOk="0">
                  <a:moveTo>
                    <a:pt x="1" y="1"/>
                  </a:moveTo>
                  <a:lnTo>
                    <a:pt x="1" y="30105"/>
                  </a:lnTo>
                  <a:lnTo>
                    <a:pt x="23022" y="30105"/>
                  </a:lnTo>
                  <a:lnTo>
                    <a:pt x="23022" y="4834"/>
                  </a:lnTo>
                  <a:lnTo>
                    <a:pt x="181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8"/>
            <p:cNvSpPr/>
            <p:nvPr/>
          </p:nvSpPr>
          <p:spPr>
            <a:xfrm>
              <a:off x="1713850" y="1853250"/>
              <a:ext cx="575550" cy="752675"/>
            </a:xfrm>
            <a:custGeom>
              <a:avLst/>
              <a:gdLst/>
              <a:ahLst/>
              <a:cxnLst/>
              <a:rect l="l" t="t" r="r" b="b"/>
              <a:pathLst>
                <a:path w="23022" h="30107" extrusionOk="0">
                  <a:moveTo>
                    <a:pt x="1" y="1"/>
                  </a:moveTo>
                  <a:lnTo>
                    <a:pt x="1" y="30106"/>
                  </a:lnTo>
                  <a:lnTo>
                    <a:pt x="23022" y="30106"/>
                  </a:lnTo>
                  <a:lnTo>
                    <a:pt x="23022" y="4835"/>
                  </a:lnTo>
                  <a:lnTo>
                    <a:pt x="181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8"/>
            <p:cNvSpPr/>
            <p:nvPr/>
          </p:nvSpPr>
          <p:spPr>
            <a:xfrm>
              <a:off x="2168525" y="1853250"/>
              <a:ext cx="120875" cy="120900"/>
            </a:xfrm>
            <a:custGeom>
              <a:avLst/>
              <a:gdLst/>
              <a:ahLst/>
              <a:cxnLst/>
              <a:rect l="l" t="t" r="r" b="b"/>
              <a:pathLst>
                <a:path w="4835" h="4836" extrusionOk="0">
                  <a:moveTo>
                    <a:pt x="1" y="1"/>
                  </a:moveTo>
                  <a:lnTo>
                    <a:pt x="1" y="4835"/>
                  </a:lnTo>
                  <a:lnTo>
                    <a:pt x="4835" y="4835"/>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8"/>
            <p:cNvSpPr/>
            <p:nvPr/>
          </p:nvSpPr>
          <p:spPr>
            <a:xfrm>
              <a:off x="1763725" y="1900425"/>
              <a:ext cx="244900" cy="26575"/>
            </a:xfrm>
            <a:custGeom>
              <a:avLst/>
              <a:gdLst/>
              <a:ahLst/>
              <a:cxnLst/>
              <a:rect l="l" t="t" r="r" b="b"/>
              <a:pathLst>
                <a:path w="9796" h="1063" extrusionOk="0">
                  <a:moveTo>
                    <a:pt x="1" y="0"/>
                  </a:moveTo>
                  <a:lnTo>
                    <a:pt x="1" y="1063"/>
                  </a:lnTo>
                  <a:lnTo>
                    <a:pt x="9796" y="1063"/>
                  </a:lnTo>
                  <a:lnTo>
                    <a:pt x="97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8"/>
            <p:cNvSpPr/>
            <p:nvPr/>
          </p:nvSpPr>
          <p:spPr>
            <a:xfrm>
              <a:off x="1763725" y="1955375"/>
              <a:ext cx="156600" cy="26600"/>
            </a:xfrm>
            <a:custGeom>
              <a:avLst/>
              <a:gdLst/>
              <a:ahLst/>
              <a:cxnLst/>
              <a:rect l="l" t="t" r="r" b="b"/>
              <a:pathLst>
                <a:path w="6264" h="1064" extrusionOk="0">
                  <a:moveTo>
                    <a:pt x="1" y="1"/>
                  </a:moveTo>
                  <a:lnTo>
                    <a:pt x="1" y="1063"/>
                  </a:lnTo>
                  <a:lnTo>
                    <a:pt x="6264" y="1063"/>
                  </a:lnTo>
                  <a:lnTo>
                    <a:pt x="62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8"/>
            <p:cNvSpPr/>
            <p:nvPr/>
          </p:nvSpPr>
          <p:spPr>
            <a:xfrm>
              <a:off x="1763725" y="2052775"/>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8"/>
            <p:cNvSpPr/>
            <p:nvPr/>
          </p:nvSpPr>
          <p:spPr>
            <a:xfrm>
              <a:off x="1763725" y="212805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8"/>
            <p:cNvSpPr/>
            <p:nvPr/>
          </p:nvSpPr>
          <p:spPr>
            <a:xfrm>
              <a:off x="1763725" y="220330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8"/>
            <p:cNvSpPr/>
            <p:nvPr/>
          </p:nvSpPr>
          <p:spPr>
            <a:xfrm>
              <a:off x="1763725" y="22785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8"/>
            <p:cNvSpPr/>
            <p:nvPr/>
          </p:nvSpPr>
          <p:spPr>
            <a:xfrm>
              <a:off x="1763725" y="23538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8"/>
            <p:cNvSpPr/>
            <p:nvPr/>
          </p:nvSpPr>
          <p:spPr>
            <a:xfrm>
              <a:off x="1763725" y="242910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8"/>
            <p:cNvSpPr/>
            <p:nvPr/>
          </p:nvSpPr>
          <p:spPr>
            <a:xfrm>
              <a:off x="1763725" y="2504350"/>
              <a:ext cx="274900" cy="26575"/>
            </a:xfrm>
            <a:custGeom>
              <a:avLst/>
              <a:gdLst/>
              <a:ahLst/>
              <a:cxnLst/>
              <a:rect l="l" t="t" r="r" b="b"/>
              <a:pathLst>
                <a:path w="10996" h="1063" extrusionOk="0">
                  <a:moveTo>
                    <a:pt x="1" y="0"/>
                  </a:moveTo>
                  <a:lnTo>
                    <a:pt x="1" y="1063"/>
                  </a:lnTo>
                  <a:lnTo>
                    <a:pt x="10996" y="1063"/>
                  </a:lnTo>
                  <a:lnTo>
                    <a:pt x="10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8"/>
            <p:cNvSpPr/>
            <p:nvPr/>
          </p:nvSpPr>
          <p:spPr>
            <a:xfrm>
              <a:off x="2275850" y="264375"/>
              <a:ext cx="702625" cy="600125"/>
            </a:xfrm>
            <a:custGeom>
              <a:avLst/>
              <a:gdLst/>
              <a:ahLst/>
              <a:cxnLst/>
              <a:rect l="l" t="t" r="r" b="b"/>
              <a:pathLst>
                <a:path w="28105" h="24005" extrusionOk="0">
                  <a:moveTo>
                    <a:pt x="2052" y="0"/>
                  </a:moveTo>
                  <a:cubicBezTo>
                    <a:pt x="919" y="0"/>
                    <a:pt x="1" y="918"/>
                    <a:pt x="1" y="2052"/>
                  </a:cubicBezTo>
                  <a:lnTo>
                    <a:pt x="1" y="15485"/>
                  </a:lnTo>
                  <a:cubicBezTo>
                    <a:pt x="1" y="16619"/>
                    <a:pt x="919" y="17537"/>
                    <a:pt x="2052" y="17537"/>
                  </a:cubicBezTo>
                  <a:lnTo>
                    <a:pt x="18239" y="17537"/>
                  </a:lnTo>
                  <a:lnTo>
                    <a:pt x="24707" y="24004"/>
                  </a:lnTo>
                  <a:lnTo>
                    <a:pt x="24707" y="17537"/>
                  </a:lnTo>
                  <a:lnTo>
                    <a:pt x="26053" y="17537"/>
                  </a:lnTo>
                  <a:cubicBezTo>
                    <a:pt x="27185" y="17537"/>
                    <a:pt x="28103" y="16619"/>
                    <a:pt x="28103" y="15485"/>
                  </a:cubicBezTo>
                  <a:lnTo>
                    <a:pt x="28103" y="2052"/>
                  </a:lnTo>
                  <a:cubicBezTo>
                    <a:pt x="28104" y="918"/>
                    <a:pt x="27185" y="0"/>
                    <a:pt x="26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8"/>
            <p:cNvSpPr/>
            <p:nvPr/>
          </p:nvSpPr>
          <p:spPr>
            <a:xfrm>
              <a:off x="2337200" y="341000"/>
              <a:ext cx="581250" cy="28825"/>
            </a:xfrm>
            <a:custGeom>
              <a:avLst/>
              <a:gdLst/>
              <a:ahLst/>
              <a:cxnLst/>
              <a:rect l="l" t="t" r="r" b="b"/>
              <a:pathLst>
                <a:path w="23250" h="1153"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8"/>
            <p:cNvSpPr/>
            <p:nvPr/>
          </p:nvSpPr>
          <p:spPr>
            <a:xfrm>
              <a:off x="2337200" y="401050"/>
              <a:ext cx="581250" cy="28850"/>
            </a:xfrm>
            <a:custGeom>
              <a:avLst/>
              <a:gdLst/>
              <a:ahLst/>
              <a:cxnLst/>
              <a:rect l="l" t="t" r="r" b="b"/>
              <a:pathLst>
                <a:path w="23250" h="1154"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8"/>
            <p:cNvSpPr/>
            <p:nvPr/>
          </p:nvSpPr>
          <p:spPr>
            <a:xfrm>
              <a:off x="2337200" y="461100"/>
              <a:ext cx="581250" cy="28875"/>
            </a:xfrm>
            <a:custGeom>
              <a:avLst/>
              <a:gdLst/>
              <a:ahLst/>
              <a:cxnLst/>
              <a:rect l="l" t="t" r="r" b="b"/>
              <a:pathLst>
                <a:path w="23250" h="1155" extrusionOk="0">
                  <a:moveTo>
                    <a:pt x="1" y="0"/>
                  </a:moveTo>
                  <a:lnTo>
                    <a:pt x="1" y="1154"/>
                  </a:lnTo>
                  <a:lnTo>
                    <a:pt x="23249" y="1154"/>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8"/>
            <p:cNvSpPr/>
            <p:nvPr/>
          </p:nvSpPr>
          <p:spPr>
            <a:xfrm>
              <a:off x="2337200" y="521175"/>
              <a:ext cx="581250" cy="28850"/>
            </a:xfrm>
            <a:custGeom>
              <a:avLst/>
              <a:gdLst/>
              <a:ahLst/>
              <a:cxnLst/>
              <a:rect l="l" t="t" r="r" b="b"/>
              <a:pathLst>
                <a:path w="23250" h="1154" extrusionOk="0">
                  <a:moveTo>
                    <a:pt x="1" y="1"/>
                  </a:moveTo>
                  <a:lnTo>
                    <a:pt x="1" y="1153"/>
                  </a:lnTo>
                  <a:lnTo>
                    <a:pt x="23249" y="1153"/>
                  </a:lnTo>
                  <a:lnTo>
                    <a:pt x="23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8"/>
            <p:cNvSpPr/>
            <p:nvPr/>
          </p:nvSpPr>
          <p:spPr>
            <a:xfrm>
              <a:off x="2337200" y="581225"/>
              <a:ext cx="290625" cy="28850"/>
            </a:xfrm>
            <a:custGeom>
              <a:avLst/>
              <a:gdLst/>
              <a:ahLst/>
              <a:cxnLst/>
              <a:rect l="l" t="t" r="r" b="b"/>
              <a:pathLst>
                <a:path w="11625" h="1154" extrusionOk="0">
                  <a:moveTo>
                    <a:pt x="1" y="1"/>
                  </a:moveTo>
                  <a:lnTo>
                    <a:pt x="1" y="1154"/>
                  </a:lnTo>
                  <a:lnTo>
                    <a:pt x="11625" y="1154"/>
                  </a:lnTo>
                  <a:lnTo>
                    <a:pt x="116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8"/>
            <p:cNvSpPr/>
            <p:nvPr/>
          </p:nvSpPr>
          <p:spPr>
            <a:xfrm>
              <a:off x="5549575" y="2338200"/>
              <a:ext cx="724525" cy="485125"/>
            </a:xfrm>
            <a:custGeom>
              <a:avLst/>
              <a:gdLst/>
              <a:ahLst/>
              <a:cxnLst/>
              <a:rect l="l" t="t" r="r" b="b"/>
              <a:pathLst>
                <a:path w="28981" h="19405" extrusionOk="0">
                  <a:moveTo>
                    <a:pt x="2657" y="0"/>
                  </a:moveTo>
                  <a:cubicBezTo>
                    <a:pt x="1189" y="0"/>
                    <a:pt x="0" y="1189"/>
                    <a:pt x="0" y="2656"/>
                  </a:cubicBezTo>
                  <a:lnTo>
                    <a:pt x="0" y="16748"/>
                  </a:lnTo>
                  <a:cubicBezTo>
                    <a:pt x="0" y="18216"/>
                    <a:pt x="1189" y="19405"/>
                    <a:pt x="2657" y="19405"/>
                  </a:cubicBezTo>
                  <a:lnTo>
                    <a:pt x="26325" y="19405"/>
                  </a:lnTo>
                  <a:cubicBezTo>
                    <a:pt x="27791" y="19405"/>
                    <a:pt x="28981" y="18216"/>
                    <a:pt x="28981" y="16748"/>
                  </a:cubicBezTo>
                  <a:lnTo>
                    <a:pt x="28981" y="2656"/>
                  </a:lnTo>
                  <a:cubicBezTo>
                    <a:pt x="28981" y="1189"/>
                    <a:pt x="27791" y="0"/>
                    <a:pt x="26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8"/>
            <p:cNvSpPr/>
            <p:nvPr/>
          </p:nvSpPr>
          <p:spPr>
            <a:xfrm>
              <a:off x="5489925" y="2278500"/>
              <a:ext cx="724500" cy="350525"/>
            </a:xfrm>
            <a:custGeom>
              <a:avLst/>
              <a:gdLst/>
              <a:ahLst/>
              <a:cxnLst/>
              <a:rect l="l" t="t" r="r" b="b"/>
              <a:pathLst>
                <a:path w="28980" h="14021" extrusionOk="0">
                  <a:moveTo>
                    <a:pt x="2656" y="0"/>
                  </a:moveTo>
                  <a:cubicBezTo>
                    <a:pt x="1189" y="0"/>
                    <a:pt x="0" y="1189"/>
                    <a:pt x="0" y="2657"/>
                  </a:cubicBezTo>
                  <a:lnTo>
                    <a:pt x="0" y="12904"/>
                  </a:lnTo>
                  <a:lnTo>
                    <a:pt x="5734" y="7169"/>
                  </a:lnTo>
                  <a:cubicBezTo>
                    <a:pt x="6365" y="6539"/>
                    <a:pt x="7192" y="6223"/>
                    <a:pt x="8018" y="6223"/>
                  </a:cubicBezTo>
                  <a:cubicBezTo>
                    <a:pt x="8845" y="6223"/>
                    <a:pt x="9671" y="6539"/>
                    <a:pt x="10301" y="7169"/>
                  </a:cubicBezTo>
                  <a:lnTo>
                    <a:pt x="15098" y="11965"/>
                  </a:lnTo>
                  <a:cubicBezTo>
                    <a:pt x="15729" y="12596"/>
                    <a:pt x="16555" y="12911"/>
                    <a:pt x="17381" y="12911"/>
                  </a:cubicBezTo>
                  <a:cubicBezTo>
                    <a:pt x="18208" y="12911"/>
                    <a:pt x="19034" y="12596"/>
                    <a:pt x="19665" y="11965"/>
                  </a:cubicBezTo>
                  <a:lnTo>
                    <a:pt x="21010" y="10620"/>
                  </a:lnTo>
                  <a:cubicBezTo>
                    <a:pt x="21641" y="9989"/>
                    <a:pt x="22468" y="9674"/>
                    <a:pt x="23294" y="9674"/>
                  </a:cubicBezTo>
                  <a:cubicBezTo>
                    <a:pt x="24121" y="9674"/>
                    <a:pt x="24948" y="9989"/>
                    <a:pt x="25578" y="10620"/>
                  </a:cubicBezTo>
                  <a:lnTo>
                    <a:pt x="28979" y="14020"/>
                  </a:lnTo>
                  <a:lnTo>
                    <a:pt x="28979" y="2657"/>
                  </a:lnTo>
                  <a:cubicBezTo>
                    <a:pt x="28979" y="1189"/>
                    <a:pt x="27790" y="0"/>
                    <a:pt x="26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8"/>
            <p:cNvSpPr/>
            <p:nvPr/>
          </p:nvSpPr>
          <p:spPr>
            <a:xfrm>
              <a:off x="5489925" y="2434075"/>
              <a:ext cx="724500" cy="329575"/>
            </a:xfrm>
            <a:custGeom>
              <a:avLst/>
              <a:gdLst/>
              <a:ahLst/>
              <a:cxnLst/>
              <a:rect l="l" t="t" r="r" b="b"/>
              <a:pathLst>
                <a:path w="28980" h="13183" extrusionOk="0">
                  <a:moveTo>
                    <a:pt x="8018" y="0"/>
                  </a:moveTo>
                  <a:cubicBezTo>
                    <a:pt x="7192" y="0"/>
                    <a:pt x="6365" y="316"/>
                    <a:pt x="5734" y="946"/>
                  </a:cubicBezTo>
                  <a:lnTo>
                    <a:pt x="0" y="6681"/>
                  </a:lnTo>
                  <a:lnTo>
                    <a:pt x="0" y="10526"/>
                  </a:lnTo>
                  <a:cubicBezTo>
                    <a:pt x="0" y="11993"/>
                    <a:pt x="1189" y="13182"/>
                    <a:pt x="2656" y="13182"/>
                  </a:cubicBezTo>
                  <a:lnTo>
                    <a:pt x="26323" y="13182"/>
                  </a:lnTo>
                  <a:cubicBezTo>
                    <a:pt x="27790" y="13182"/>
                    <a:pt x="28979" y="11993"/>
                    <a:pt x="28979" y="10526"/>
                  </a:cubicBezTo>
                  <a:lnTo>
                    <a:pt x="28979" y="7797"/>
                  </a:lnTo>
                  <a:lnTo>
                    <a:pt x="25578" y="4397"/>
                  </a:lnTo>
                  <a:cubicBezTo>
                    <a:pt x="24948" y="3766"/>
                    <a:pt x="24121" y="3451"/>
                    <a:pt x="23294" y="3451"/>
                  </a:cubicBezTo>
                  <a:cubicBezTo>
                    <a:pt x="22468" y="3451"/>
                    <a:pt x="21641" y="3766"/>
                    <a:pt x="21010" y="4397"/>
                  </a:cubicBezTo>
                  <a:lnTo>
                    <a:pt x="19665" y="5742"/>
                  </a:lnTo>
                  <a:cubicBezTo>
                    <a:pt x="19034" y="6373"/>
                    <a:pt x="18208" y="6688"/>
                    <a:pt x="17381" y="6688"/>
                  </a:cubicBezTo>
                  <a:cubicBezTo>
                    <a:pt x="16555" y="6688"/>
                    <a:pt x="15729" y="6373"/>
                    <a:pt x="15098" y="5742"/>
                  </a:cubicBezTo>
                  <a:lnTo>
                    <a:pt x="10301" y="946"/>
                  </a:lnTo>
                  <a:cubicBezTo>
                    <a:pt x="9671" y="316"/>
                    <a:pt x="8845" y="0"/>
                    <a:pt x="80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8"/>
            <p:cNvSpPr/>
            <p:nvPr/>
          </p:nvSpPr>
          <p:spPr>
            <a:xfrm>
              <a:off x="5947450" y="2324400"/>
              <a:ext cx="134475" cy="129375"/>
            </a:xfrm>
            <a:custGeom>
              <a:avLst/>
              <a:gdLst/>
              <a:ahLst/>
              <a:cxnLst/>
              <a:rect l="l" t="t" r="r" b="b"/>
              <a:pathLst>
                <a:path w="5379" h="5175" extrusionOk="0">
                  <a:moveTo>
                    <a:pt x="2791" y="0"/>
                  </a:moveTo>
                  <a:cubicBezTo>
                    <a:pt x="1744" y="0"/>
                    <a:pt x="801" y="630"/>
                    <a:pt x="401" y="1598"/>
                  </a:cubicBezTo>
                  <a:cubicBezTo>
                    <a:pt x="0" y="2564"/>
                    <a:pt x="222" y="3677"/>
                    <a:pt x="961" y="4417"/>
                  </a:cubicBezTo>
                  <a:cubicBezTo>
                    <a:pt x="1457" y="4912"/>
                    <a:pt x="2118" y="5175"/>
                    <a:pt x="2792" y="5175"/>
                  </a:cubicBezTo>
                  <a:cubicBezTo>
                    <a:pt x="3125" y="5175"/>
                    <a:pt x="3461" y="5110"/>
                    <a:pt x="3782" y="4978"/>
                  </a:cubicBezTo>
                  <a:cubicBezTo>
                    <a:pt x="4748" y="4577"/>
                    <a:pt x="5379" y="3634"/>
                    <a:pt x="5379" y="2588"/>
                  </a:cubicBezTo>
                  <a:cubicBezTo>
                    <a:pt x="5378" y="1159"/>
                    <a:pt x="4220" y="0"/>
                    <a:pt x="27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2006;p79">
            <a:extLst>
              <a:ext uri="{FF2B5EF4-FFF2-40B4-BE49-F238E27FC236}">
                <a16:creationId xmlns:a16="http://schemas.microsoft.com/office/drawing/2014/main" id="{082C919A-EEF9-F234-CF31-2EE0204CF158}"/>
              </a:ext>
            </a:extLst>
          </p:cNvPr>
          <p:cNvSpPr/>
          <p:nvPr/>
        </p:nvSpPr>
        <p:spPr>
          <a:xfrm>
            <a:off x="3508752" y="411160"/>
            <a:ext cx="1181100" cy="1181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2023;p79">
            <a:extLst>
              <a:ext uri="{FF2B5EF4-FFF2-40B4-BE49-F238E27FC236}">
                <a16:creationId xmlns:a16="http://schemas.microsoft.com/office/drawing/2014/main" id="{680DDACA-FE5A-B75E-9A81-14112E328B6B}"/>
              </a:ext>
            </a:extLst>
          </p:cNvPr>
          <p:cNvGrpSpPr/>
          <p:nvPr/>
        </p:nvGrpSpPr>
        <p:grpSpPr>
          <a:xfrm>
            <a:off x="3754170" y="762775"/>
            <a:ext cx="499704" cy="497616"/>
            <a:chOff x="3545301" y="2423523"/>
            <a:chExt cx="358134" cy="356637"/>
          </a:xfrm>
        </p:grpSpPr>
        <p:sp>
          <p:nvSpPr>
            <p:cNvPr id="6" name="Google Shape;2024;p79">
              <a:extLst>
                <a:ext uri="{FF2B5EF4-FFF2-40B4-BE49-F238E27FC236}">
                  <a16:creationId xmlns:a16="http://schemas.microsoft.com/office/drawing/2014/main" id="{1435D9CB-CE6C-53B1-BD92-CAEE5FB967D8}"/>
                </a:ext>
              </a:extLst>
            </p:cNvPr>
            <p:cNvSpPr/>
            <p:nvPr/>
          </p:nvSpPr>
          <p:spPr>
            <a:xfrm>
              <a:off x="3545301" y="2633630"/>
              <a:ext cx="64600" cy="146531"/>
            </a:xfrm>
            <a:custGeom>
              <a:avLst/>
              <a:gdLst/>
              <a:ahLst/>
              <a:cxnLst/>
              <a:rect l="l" t="t" r="r" b="b"/>
              <a:pathLst>
                <a:path w="2460" h="5580" extrusionOk="0">
                  <a:moveTo>
                    <a:pt x="354" y="0"/>
                  </a:moveTo>
                  <a:cubicBezTo>
                    <a:pt x="153" y="0"/>
                    <a:pt x="0" y="154"/>
                    <a:pt x="0" y="345"/>
                  </a:cubicBezTo>
                  <a:lnTo>
                    <a:pt x="0" y="5580"/>
                  </a:lnTo>
                  <a:lnTo>
                    <a:pt x="2460" y="5580"/>
                  </a:lnTo>
                  <a:lnTo>
                    <a:pt x="2460" y="345"/>
                  </a:lnTo>
                  <a:cubicBezTo>
                    <a:pt x="2460" y="154"/>
                    <a:pt x="2306" y="0"/>
                    <a:pt x="21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025;p79">
              <a:extLst>
                <a:ext uri="{FF2B5EF4-FFF2-40B4-BE49-F238E27FC236}">
                  <a16:creationId xmlns:a16="http://schemas.microsoft.com/office/drawing/2014/main" id="{9E1956F0-2CA4-7E9A-865C-85E8C7497703}"/>
                </a:ext>
              </a:extLst>
            </p:cNvPr>
            <p:cNvSpPr/>
            <p:nvPr/>
          </p:nvSpPr>
          <p:spPr>
            <a:xfrm>
              <a:off x="3545301" y="2633630"/>
              <a:ext cx="30934" cy="146531"/>
            </a:xfrm>
            <a:custGeom>
              <a:avLst/>
              <a:gdLst/>
              <a:ahLst/>
              <a:cxnLst/>
              <a:rect l="l" t="t" r="r" b="b"/>
              <a:pathLst>
                <a:path w="1178" h="5580" extrusionOk="0">
                  <a:moveTo>
                    <a:pt x="354" y="0"/>
                  </a:moveTo>
                  <a:cubicBezTo>
                    <a:pt x="153" y="0"/>
                    <a:pt x="0" y="154"/>
                    <a:pt x="0" y="345"/>
                  </a:cubicBezTo>
                  <a:lnTo>
                    <a:pt x="0" y="5580"/>
                  </a:lnTo>
                  <a:lnTo>
                    <a:pt x="833" y="5580"/>
                  </a:lnTo>
                  <a:lnTo>
                    <a:pt x="833" y="345"/>
                  </a:lnTo>
                  <a:cubicBezTo>
                    <a:pt x="833" y="154"/>
                    <a:pt x="986" y="0"/>
                    <a:pt x="1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026;p79">
              <a:extLst>
                <a:ext uri="{FF2B5EF4-FFF2-40B4-BE49-F238E27FC236}">
                  <a16:creationId xmlns:a16="http://schemas.microsoft.com/office/drawing/2014/main" id="{18070ADC-558E-A241-C773-7FC48FBEAE43}"/>
                </a:ext>
              </a:extLst>
            </p:cNvPr>
            <p:cNvSpPr/>
            <p:nvPr/>
          </p:nvSpPr>
          <p:spPr>
            <a:xfrm>
              <a:off x="3643041" y="2597181"/>
              <a:ext cx="64888" cy="182980"/>
            </a:xfrm>
            <a:custGeom>
              <a:avLst/>
              <a:gdLst/>
              <a:ahLst/>
              <a:cxnLst/>
              <a:rect l="l" t="t" r="r" b="b"/>
              <a:pathLst>
                <a:path w="2471" h="6968" extrusionOk="0">
                  <a:moveTo>
                    <a:pt x="355" y="1"/>
                  </a:moveTo>
                  <a:cubicBezTo>
                    <a:pt x="164" y="10"/>
                    <a:pt x="1" y="163"/>
                    <a:pt x="1" y="355"/>
                  </a:cubicBezTo>
                  <a:lnTo>
                    <a:pt x="1" y="6968"/>
                  </a:lnTo>
                  <a:lnTo>
                    <a:pt x="2470" y="6968"/>
                  </a:lnTo>
                  <a:lnTo>
                    <a:pt x="2470" y="355"/>
                  </a:lnTo>
                  <a:cubicBezTo>
                    <a:pt x="2460" y="163"/>
                    <a:pt x="2307" y="10"/>
                    <a:pt x="21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027;p79">
              <a:extLst>
                <a:ext uri="{FF2B5EF4-FFF2-40B4-BE49-F238E27FC236}">
                  <a16:creationId xmlns:a16="http://schemas.microsoft.com/office/drawing/2014/main" id="{F2603C81-E7CD-9B4B-933A-C1726B2207DC}"/>
                </a:ext>
              </a:extLst>
            </p:cNvPr>
            <p:cNvSpPr/>
            <p:nvPr/>
          </p:nvSpPr>
          <p:spPr>
            <a:xfrm>
              <a:off x="3643041" y="2597181"/>
              <a:ext cx="30961" cy="182980"/>
            </a:xfrm>
            <a:custGeom>
              <a:avLst/>
              <a:gdLst/>
              <a:ahLst/>
              <a:cxnLst/>
              <a:rect l="l" t="t" r="r" b="b"/>
              <a:pathLst>
                <a:path w="1179" h="6968" extrusionOk="0">
                  <a:moveTo>
                    <a:pt x="355" y="1"/>
                  </a:moveTo>
                  <a:cubicBezTo>
                    <a:pt x="154" y="10"/>
                    <a:pt x="1" y="163"/>
                    <a:pt x="1" y="355"/>
                  </a:cubicBezTo>
                  <a:lnTo>
                    <a:pt x="1" y="6968"/>
                  </a:lnTo>
                  <a:lnTo>
                    <a:pt x="824" y="6968"/>
                  </a:lnTo>
                  <a:lnTo>
                    <a:pt x="824" y="355"/>
                  </a:lnTo>
                  <a:cubicBezTo>
                    <a:pt x="824" y="163"/>
                    <a:pt x="977" y="10"/>
                    <a:pt x="11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028;p79">
              <a:extLst>
                <a:ext uri="{FF2B5EF4-FFF2-40B4-BE49-F238E27FC236}">
                  <a16:creationId xmlns:a16="http://schemas.microsoft.com/office/drawing/2014/main" id="{C2A1EF40-9EA9-0AEA-A957-D92AC0B428A6}"/>
                </a:ext>
              </a:extLst>
            </p:cNvPr>
            <p:cNvSpPr/>
            <p:nvPr/>
          </p:nvSpPr>
          <p:spPr>
            <a:xfrm>
              <a:off x="3740807" y="2560994"/>
              <a:ext cx="65125" cy="219166"/>
            </a:xfrm>
            <a:custGeom>
              <a:avLst/>
              <a:gdLst/>
              <a:ahLst/>
              <a:cxnLst/>
              <a:rect l="l" t="t" r="r" b="b"/>
              <a:pathLst>
                <a:path w="2480" h="8346" extrusionOk="0">
                  <a:moveTo>
                    <a:pt x="355" y="1"/>
                  </a:moveTo>
                  <a:cubicBezTo>
                    <a:pt x="163" y="1"/>
                    <a:pt x="10" y="163"/>
                    <a:pt x="1" y="355"/>
                  </a:cubicBezTo>
                  <a:lnTo>
                    <a:pt x="1" y="8346"/>
                  </a:lnTo>
                  <a:lnTo>
                    <a:pt x="2479" y="8346"/>
                  </a:lnTo>
                  <a:lnTo>
                    <a:pt x="2479" y="355"/>
                  </a:lnTo>
                  <a:cubicBezTo>
                    <a:pt x="2470" y="154"/>
                    <a:pt x="2307" y="1"/>
                    <a:pt x="21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029;p79">
              <a:extLst>
                <a:ext uri="{FF2B5EF4-FFF2-40B4-BE49-F238E27FC236}">
                  <a16:creationId xmlns:a16="http://schemas.microsoft.com/office/drawing/2014/main" id="{528F09D9-EDEF-EBED-B04B-3A8CFD3F69D6}"/>
                </a:ext>
              </a:extLst>
            </p:cNvPr>
            <p:cNvSpPr/>
            <p:nvPr/>
          </p:nvSpPr>
          <p:spPr>
            <a:xfrm>
              <a:off x="3740807" y="2560994"/>
              <a:ext cx="30934" cy="219166"/>
            </a:xfrm>
            <a:custGeom>
              <a:avLst/>
              <a:gdLst/>
              <a:ahLst/>
              <a:cxnLst/>
              <a:rect l="l" t="t" r="r" b="b"/>
              <a:pathLst>
                <a:path w="1178" h="8346" extrusionOk="0">
                  <a:moveTo>
                    <a:pt x="355" y="1"/>
                  </a:moveTo>
                  <a:cubicBezTo>
                    <a:pt x="163" y="1"/>
                    <a:pt x="10" y="163"/>
                    <a:pt x="1" y="355"/>
                  </a:cubicBezTo>
                  <a:lnTo>
                    <a:pt x="1" y="8346"/>
                  </a:lnTo>
                  <a:lnTo>
                    <a:pt x="824" y="8346"/>
                  </a:lnTo>
                  <a:lnTo>
                    <a:pt x="824" y="355"/>
                  </a:lnTo>
                  <a:cubicBezTo>
                    <a:pt x="833" y="163"/>
                    <a:pt x="986" y="1"/>
                    <a:pt x="11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30;p79">
              <a:extLst>
                <a:ext uri="{FF2B5EF4-FFF2-40B4-BE49-F238E27FC236}">
                  <a16:creationId xmlns:a16="http://schemas.microsoft.com/office/drawing/2014/main" id="{E194C4AC-01B3-5179-D50C-82ACCB3E2F3E}"/>
                </a:ext>
              </a:extLst>
            </p:cNvPr>
            <p:cNvSpPr/>
            <p:nvPr/>
          </p:nvSpPr>
          <p:spPr>
            <a:xfrm>
              <a:off x="3838573" y="2524808"/>
              <a:ext cx="64862" cy="255352"/>
            </a:xfrm>
            <a:custGeom>
              <a:avLst/>
              <a:gdLst/>
              <a:ahLst/>
              <a:cxnLst/>
              <a:rect l="l" t="t" r="r" b="b"/>
              <a:pathLst>
                <a:path w="2470" h="9724" extrusionOk="0">
                  <a:moveTo>
                    <a:pt x="355" y="0"/>
                  </a:moveTo>
                  <a:cubicBezTo>
                    <a:pt x="163" y="0"/>
                    <a:pt x="10" y="163"/>
                    <a:pt x="1" y="355"/>
                  </a:cubicBezTo>
                  <a:lnTo>
                    <a:pt x="1" y="9724"/>
                  </a:lnTo>
                  <a:lnTo>
                    <a:pt x="2470" y="9724"/>
                  </a:lnTo>
                  <a:lnTo>
                    <a:pt x="2470" y="355"/>
                  </a:lnTo>
                  <a:cubicBezTo>
                    <a:pt x="2470" y="163"/>
                    <a:pt x="2307" y="0"/>
                    <a:pt x="2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31;p79">
              <a:extLst>
                <a:ext uri="{FF2B5EF4-FFF2-40B4-BE49-F238E27FC236}">
                  <a16:creationId xmlns:a16="http://schemas.microsoft.com/office/drawing/2014/main" id="{A32CE28A-A1E6-3679-E67B-3D597EE37B1A}"/>
                </a:ext>
              </a:extLst>
            </p:cNvPr>
            <p:cNvSpPr/>
            <p:nvPr/>
          </p:nvSpPr>
          <p:spPr>
            <a:xfrm>
              <a:off x="3838835" y="2524808"/>
              <a:ext cx="30934" cy="255352"/>
            </a:xfrm>
            <a:custGeom>
              <a:avLst/>
              <a:gdLst/>
              <a:ahLst/>
              <a:cxnLst/>
              <a:rect l="l" t="t" r="r" b="b"/>
              <a:pathLst>
                <a:path w="1178" h="9724" extrusionOk="0">
                  <a:moveTo>
                    <a:pt x="354" y="0"/>
                  </a:moveTo>
                  <a:cubicBezTo>
                    <a:pt x="153" y="0"/>
                    <a:pt x="0" y="163"/>
                    <a:pt x="0" y="355"/>
                  </a:cubicBezTo>
                  <a:lnTo>
                    <a:pt x="0" y="9724"/>
                  </a:lnTo>
                  <a:lnTo>
                    <a:pt x="823" y="9724"/>
                  </a:lnTo>
                  <a:lnTo>
                    <a:pt x="823" y="355"/>
                  </a:lnTo>
                  <a:cubicBezTo>
                    <a:pt x="823" y="154"/>
                    <a:pt x="976" y="0"/>
                    <a:pt x="11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32;p79">
              <a:extLst>
                <a:ext uri="{FF2B5EF4-FFF2-40B4-BE49-F238E27FC236}">
                  <a16:creationId xmlns:a16="http://schemas.microsoft.com/office/drawing/2014/main" id="{E3728620-D4B9-A481-4A98-81B487EC70BE}"/>
                </a:ext>
              </a:extLst>
            </p:cNvPr>
            <p:cNvSpPr/>
            <p:nvPr/>
          </p:nvSpPr>
          <p:spPr>
            <a:xfrm>
              <a:off x="3560873" y="2423523"/>
              <a:ext cx="332767" cy="134241"/>
            </a:xfrm>
            <a:custGeom>
              <a:avLst/>
              <a:gdLst/>
              <a:ahLst/>
              <a:cxnLst/>
              <a:rect l="l" t="t" r="r" b="b"/>
              <a:pathLst>
                <a:path w="12672" h="5112" extrusionOk="0">
                  <a:moveTo>
                    <a:pt x="10171" y="0"/>
                  </a:moveTo>
                  <a:cubicBezTo>
                    <a:pt x="9996" y="0"/>
                    <a:pt x="9889" y="205"/>
                    <a:pt x="9992" y="355"/>
                  </a:cubicBezTo>
                  <a:lnTo>
                    <a:pt x="10355" y="872"/>
                  </a:lnTo>
                  <a:cubicBezTo>
                    <a:pt x="9140" y="1599"/>
                    <a:pt x="5274" y="3628"/>
                    <a:pt x="0" y="3628"/>
                  </a:cubicBezTo>
                  <a:lnTo>
                    <a:pt x="0" y="5111"/>
                  </a:lnTo>
                  <a:cubicBezTo>
                    <a:pt x="2871" y="5102"/>
                    <a:pt x="5714" y="4547"/>
                    <a:pt x="8374" y="3484"/>
                  </a:cubicBezTo>
                  <a:cubicBezTo>
                    <a:pt x="9351" y="3092"/>
                    <a:pt x="10298" y="2633"/>
                    <a:pt x="11207" y="2087"/>
                  </a:cubicBezTo>
                  <a:lnTo>
                    <a:pt x="11523" y="2546"/>
                  </a:lnTo>
                  <a:cubicBezTo>
                    <a:pt x="11568" y="2612"/>
                    <a:pt x="11636" y="2642"/>
                    <a:pt x="11703" y="2642"/>
                  </a:cubicBezTo>
                  <a:cubicBezTo>
                    <a:pt x="11793" y="2642"/>
                    <a:pt x="11883" y="2588"/>
                    <a:pt x="11915" y="2489"/>
                  </a:cubicBezTo>
                  <a:lnTo>
                    <a:pt x="12624" y="374"/>
                  </a:lnTo>
                  <a:cubicBezTo>
                    <a:pt x="12671" y="230"/>
                    <a:pt x="12566" y="77"/>
                    <a:pt x="12413" y="77"/>
                  </a:cubicBezTo>
                  <a:lnTo>
                    <a:pt x="10183" y="1"/>
                  </a:lnTo>
                  <a:cubicBezTo>
                    <a:pt x="10179" y="0"/>
                    <a:pt x="10175" y="0"/>
                    <a:pt x="101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67"/>
                                        </p:tgtEl>
                                        <p:attrNameLst>
                                          <p:attrName>style.visibility</p:attrName>
                                        </p:attrNameLst>
                                      </p:cBhvr>
                                      <p:to>
                                        <p:strVal val="visible"/>
                                      </p:to>
                                    </p:set>
                                    <p:anim calcmode="lin" valueType="num">
                                      <p:cBhvr additive="base">
                                        <p:cTn id="7" dur="1000"/>
                                        <p:tgtEl>
                                          <p:spTgt spid="267"/>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1000"/>
                                        <p:tgtEl>
                                          <p:spTgt spid="4"/>
                                        </p:tgtEl>
                                        <p:attrNameLst>
                                          <p:attrName>ppt_y</p:attrName>
                                        </p:attrNameLst>
                                      </p:cBhvr>
                                      <p:tavLst>
                                        <p:tav tm="0">
                                          <p:val>
                                            <p:strVal val="#ppt_y-1"/>
                                          </p:val>
                                        </p:tav>
                                        <p:tav tm="100000">
                                          <p:val>
                                            <p:strVal val="#ppt_y"/>
                                          </p:val>
                                        </p:tav>
                                      </p:tavLst>
                                    </p:anim>
                                  </p:childTnLst>
                                </p:cTn>
                              </p:par>
                              <p:par>
                                <p:cTn id="11" presetID="2" presetClass="entr" presetSubtype="1"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1000"/>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61"/>
          <p:cNvSpPr txBox="1">
            <a:spLocks noGrp="1"/>
          </p:cNvSpPr>
          <p:nvPr>
            <p:ph type="title"/>
          </p:nvPr>
        </p:nvSpPr>
        <p:spPr>
          <a:xfrm>
            <a:off x="1157124" y="151077"/>
            <a:ext cx="27768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C00000"/>
                </a:solidFill>
              </a:rPr>
              <a:t>BIKE &amp; SCOOTER</a:t>
            </a:r>
            <a:endParaRPr dirty="0">
              <a:solidFill>
                <a:srgbClr val="C00000"/>
              </a:solidFill>
            </a:endParaRPr>
          </a:p>
        </p:txBody>
      </p:sp>
      <p:sp>
        <p:nvSpPr>
          <p:cNvPr id="1016" name="Google Shape;1016;p61"/>
          <p:cNvSpPr txBox="1">
            <a:spLocks noGrp="1"/>
          </p:cNvSpPr>
          <p:nvPr>
            <p:ph type="subTitle" idx="1"/>
          </p:nvPr>
        </p:nvSpPr>
        <p:spPr>
          <a:xfrm>
            <a:off x="1157124" y="881627"/>
            <a:ext cx="2776800" cy="12338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Scooters provide quicker deliveries, improving efficiency, but increase fuel costs and environmental impact over time significantly.</a:t>
            </a:r>
            <a:endParaRPr dirty="0"/>
          </a:p>
        </p:txBody>
      </p:sp>
      <p:sp>
        <p:nvSpPr>
          <p:cNvPr id="1017" name="Google Shape;1017;p61"/>
          <p:cNvSpPr txBox="1">
            <a:spLocks noGrp="1"/>
          </p:cNvSpPr>
          <p:nvPr>
            <p:ph type="subTitle" idx="2"/>
          </p:nvPr>
        </p:nvSpPr>
        <p:spPr>
          <a:xfrm>
            <a:off x="5124834" y="2736662"/>
            <a:ext cx="2776800" cy="109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Cycles are eco-friendly and cost-effective but slower, potentially affecting customer satisfaction and overall delivery service efficiency.</a:t>
            </a:r>
            <a:endParaRPr dirty="0"/>
          </a:p>
        </p:txBody>
      </p:sp>
      <p:sp>
        <p:nvSpPr>
          <p:cNvPr id="1018" name="Google Shape;1018;p61"/>
          <p:cNvSpPr txBox="1">
            <a:spLocks noGrp="1"/>
          </p:cNvSpPr>
          <p:nvPr>
            <p:ph type="title" idx="3"/>
          </p:nvPr>
        </p:nvSpPr>
        <p:spPr>
          <a:xfrm>
            <a:off x="4265577" y="2064121"/>
            <a:ext cx="2776800" cy="755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rgbClr val="C00000"/>
                </a:solidFill>
              </a:rPr>
              <a:t>BICYCLE</a:t>
            </a:r>
            <a:endParaRPr dirty="0">
              <a:solidFill>
                <a:srgbClr val="C00000"/>
              </a:solidFill>
            </a:endParaRPr>
          </a:p>
        </p:txBody>
      </p:sp>
      <p:grpSp>
        <p:nvGrpSpPr>
          <p:cNvPr id="1019" name="Google Shape;1019;p61"/>
          <p:cNvGrpSpPr/>
          <p:nvPr/>
        </p:nvGrpSpPr>
        <p:grpSpPr>
          <a:xfrm>
            <a:off x="5798328" y="286554"/>
            <a:ext cx="2488094" cy="1763474"/>
            <a:chOff x="2569950" y="1958100"/>
            <a:chExt cx="2320550" cy="1644725"/>
          </a:xfrm>
        </p:grpSpPr>
        <p:sp>
          <p:nvSpPr>
            <p:cNvPr id="1020" name="Google Shape;1020;p61"/>
            <p:cNvSpPr/>
            <p:nvPr/>
          </p:nvSpPr>
          <p:spPr>
            <a:xfrm>
              <a:off x="2618175" y="3029475"/>
              <a:ext cx="631950" cy="573350"/>
            </a:xfrm>
            <a:custGeom>
              <a:avLst/>
              <a:gdLst/>
              <a:ahLst/>
              <a:cxnLst/>
              <a:rect l="l" t="t" r="r" b="b"/>
              <a:pathLst>
                <a:path w="25278" h="22934" extrusionOk="0">
                  <a:moveTo>
                    <a:pt x="12624" y="4998"/>
                  </a:moveTo>
                  <a:cubicBezTo>
                    <a:pt x="14221" y="4998"/>
                    <a:pt x="15770" y="5599"/>
                    <a:pt x="16943" y="6664"/>
                  </a:cubicBezTo>
                  <a:lnTo>
                    <a:pt x="13359" y="10248"/>
                  </a:lnTo>
                  <a:cubicBezTo>
                    <a:pt x="13116" y="10104"/>
                    <a:pt x="12862" y="10032"/>
                    <a:pt x="12589" y="10032"/>
                  </a:cubicBezTo>
                  <a:cubicBezTo>
                    <a:pt x="12568" y="10032"/>
                    <a:pt x="12547" y="10032"/>
                    <a:pt x="12526" y="10033"/>
                  </a:cubicBezTo>
                  <a:lnTo>
                    <a:pt x="11015" y="5205"/>
                  </a:lnTo>
                  <a:lnTo>
                    <a:pt x="11015" y="5205"/>
                  </a:lnTo>
                  <a:cubicBezTo>
                    <a:pt x="11023" y="5203"/>
                    <a:pt x="11030" y="5201"/>
                    <a:pt x="11037" y="5199"/>
                  </a:cubicBezTo>
                  <a:cubicBezTo>
                    <a:pt x="11564" y="5063"/>
                    <a:pt x="12096" y="4998"/>
                    <a:pt x="12624" y="4998"/>
                  </a:cubicBezTo>
                  <a:close/>
                  <a:moveTo>
                    <a:pt x="9397" y="5871"/>
                  </a:moveTo>
                  <a:lnTo>
                    <a:pt x="11704" y="10379"/>
                  </a:lnTo>
                  <a:cubicBezTo>
                    <a:pt x="11478" y="10569"/>
                    <a:pt x="11311" y="10831"/>
                    <a:pt x="11252" y="11105"/>
                  </a:cubicBezTo>
                  <a:lnTo>
                    <a:pt x="6192" y="11045"/>
                  </a:lnTo>
                  <a:cubicBezTo>
                    <a:pt x="6334" y="8941"/>
                    <a:pt x="7498" y="6980"/>
                    <a:pt x="9397" y="5871"/>
                  </a:cubicBezTo>
                  <a:close/>
                  <a:moveTo>
                    <a:pt x="18086" y="8009"/>
                  </a:moveTo>
                  <a:cubicBezTo>
                    <a:pt x="18276" y="8331"/>
                    <a:pt x="18455" y="8664"/>
                    <a:pt x="18610" y="9021"/>
                  </a:cubicBezTo>
                  <a:cubicBezTo>
                    <a:pt x="19312" y="10724"/>
                    <a:pt x="19217" y="12534"/>
                    <a:pt x="18538" y="14081"/>
                  </a:cubicBezTo>
                  <a:lnTo>
                    <a:pt x="14026" y="11795"/>
                  </a:lnTo>
                  <a:cubicBezTo>
                    <a:pt x="14085" y="11510"/>
                    <a:pt x="14074" y="11224"/>
                    <a:pt x="13966" y="10926"/>
                  </a:cubicBezTo>
                  <a:lnTo>
                    <a:pt x="18086" y="8009"/>
                  </a:lnTo>
                  <a:close/>
                  <a:moveTo>
                    <a:pt x="11335" y="12034"/>
                  </a:moveTo>
                  <a:cubicBezTo>
                    <a:pt x="11442" y="12319"/>
                    <a:pt x="11645" y="12534"/>
                    <a:pt x="11883" y="12688"/>
                  </a:cubicBezTo>
                  <a:lnTo>
                    <a:pt x="10264" y="17463"/>
                  </a:lnTo>
                  <a:cubicBezTo>
                    <a:pt x="8680" y="16844"/>
                    <a:pt x="7358" y="15605"/>
                    <a:pt x="6656" y="13903"/>
                  </a:cubicBezTo>
                  <a:cubicBezTo>
                    <a:pt x="6513" y="13546"/>
                    <a:pt x="6406" y="13177"/>
                    <a:pt x="6335" y="12819"/>
                  </a:cubicBezTo>
                  <a:lnTo>
                    <a:pt x="11335" y="12034"/>
                  </a:lnTo>
                  <a:close/>
                  <a:moveTo>
                    <a:pt x="13550" y="12569"/>
                  </a:moveTo>
                  <a:lnTo>
                    <a:pt x="17610" y="15582"/>
                  </a:lnTo>
                  <a:cubicBezTo>
                    <a:pt x="16955" y="16379"/>
                    <a:pt x="16098" y="17022"/>
                    <a:pt x="15086" y="17439"/>
                  </a:cubicBezTo>
                  <a:cubicBezTo>
                    <a:pt x="14271" y="17757"/>
                    <a:pt x="13448" y="17914"/>
                    <a:pt x="12630" y="17914"/>
                  </a:cubicBezTo>
                  <a:cubicBezTo>
                    <a:pt x="12408" y="17914"/>
                    <a:pt x="12187" y="17902"/>
                    <a:pt x="11966" y="17880"/>
                  </a:cubicBezTo>
                  <a:lnTo>
                    <a:pt x="12764" y="12879"/>
                  </a:lnTo>
                  <a:cubicBezTo>
                    <a:pt x="12907" y="12867"/>
                    <a:pt x="13038" y="12831"/>
                    <a:pt x="13181" y="12784"/>
                  </a:cubicBezTo>
                  <a:cubicBezTo>
                    <a:pt x="13312" y="12736"/>
                    <a:pt x="13431" y="12653"/>
                    <a:pt x="13550" y="12569"/>
                  </a:cubicBezTo>
                  <a:close/>
                  <a:moveTo>
                    <a:pt x="12636" y="1"/>
                  </a:moveTo>
                  <a:cubicBezTo>
                    <a:pt x="9642" y="1"/>
                    <a:pt x="6652" y="1165"/>
                    <a:pt x="4406" y="3485"/>
                  </a:cubicBezTo>
                  <a:cubicBezTo>
                    <a:pt x="0" y="8045"/>
                    <a:pt x="108" y="15296"/>
                    <a:pt x="4668" y="19701"/>
                  </a:cubicBezTo>
                  <a:cubicBezTo>
                    <a:pt x="6889" y="21858"/>
                    <a:pt x="9764" y="22934"/>
                    <a:pt x="12638" y="22934"/>
                  </a:cubicBezTo>
                  <a:cubicBezTo>
                    <a:pt x="15632" y="22934"/>
                    <a:pt x="18624" y="21766"/>
                    <a:pt x="20872" y="19439"/>
                  </a:cubicBezTo>
                  <a:cubicBezTo>
                    <a:pt x="25277" y="14903"/>
                    <a:pt x="25170" y="7640"/>
                    <a:pt x="20622" y="3235"/>
                  </a:cubicBezTo>
                  <a:cubicBezTo>
                    <a:pt x="18393" y="1076"/>
                    <a:pt x="15513" y="1"/>
                    <a:pt x="12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61"/>
            <p:cNvSpPr/>
            <p:nvPr/>
          </p:nvSpPr>
          <p:spPr>
            <a:xfrm>
              <a:off x="2569950" y="3007650"/>
              <a:ext cx="190225" cy="216550"/>
            </a:xfrm>
            <a:custGeom>
              <a:avLst/>
              <a:gdLst/>
              <a:ahLst/>
              <a:cxnLst/>
              <a:rect l="l" t="t" r="r" b="b"/>
              <a:pathLst>
                <a:path w="7609" h="8662" extrusionOk="0">
                  <a:moveTo>
                    <a:pt x="4168" y="0"/>
                  </a:moveTo>
                  <a:lnTo>
                    <a:pt x="1" y="8501"/>
                  </a:lnTo>
                  <a:cubicBezTo>
                    <a:pt x="1" y="8501"/>
                    <a:pt x="146" y="8662"/>
                    <a:pt x="398" y="8662"/>
                  </a:cubicBezTo>
                  <a:cubicBezTo>
                    <a:pt x="601" y="8662"/>
                    <a:pt x="872" y="8557"/>
                    <a:pt x="1191" y="8180"/>
                  </a:cubicBezTo>
                  <a:cubicBezTo>
                    <a:pt x="1191" y="8180"/>
                    <a:pt x="1198" y="8180"/>
                    <a:pt x="1211" y="8180"/>
                  </a:cubicBezTo>
                  <a:cubicBezTo>
                    <a:pt x="1374" y="8180"/>
                    <a:pt x="2491" y="8109"/>
                    <a:pt x="3811" y="6239"/>
                  </a:cubicBezTo>
                  <a:cubicBezTo>
                    <a:pt x="5239" y="4215"/>
                    <a:pt x="7609" y="1548"/>
                    <a:pt x="7609" y="1548"/>
                  </a:cubicBezTo>
                  <a:lnTo>
                    <a:pt x="41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1"/>
            <p:cNvSpPr/>
            <p:nvPr/>
          </p:nvSpPr>
          <p:spPr>
            <a:xfrm>
              <a:off x="3205750" y="3129375"/>
              <a:ext cx="355125" cy="312400"/>
            </a:xfrm>
            <a:custGeom>
              <a:avLst/>
              <a:gdLst/>
              <a:ahLst/>
              <a:cxnLst/>
              <a:rect l="l" t="t" r="r" b="b"/>
              <a:pathLst>
                <a:path w="14205" h="12496" extrusionOk="0">
                  <a:moveTo>
                    <a:pt x="3275" y="1"/>
                  </a:moveTo>
                  <a:lnTo>
                    <a:pt x="0" y="5823"/>
                  </a:lnTo>
                  <a:lnTo>
                    <a:pt x="2263" y="11312"/>
                  </a:lnTo>
                  <a:lnTo>
                    <a:pt x="2655" y="12133"/>
                  </a:lnTo>
                  <a:cubicBezTo>
                    <a:pt x="3367" y="12396"/>
                    <a:pt x="4110" y="12495"/>
                    <a:pt x="4890" y="12495"/>
                  </a:cubicBezTo>
                  <a:cubicBezTo>
                    <a:pt x="6409" y="12495"/>
                    <a:pt x="8070" y="12119"/>
                    <a:pt x="9918" y="11836"/>
                  </a:cubicBezTo>
                  <a:cubicBezTo>
                    <a:pt x="12157" y="11490"/>
                    <a:pt x="12800" y="10538"/>
                    <a:pt x="12978" y="10169"/>
                  </a:cubicBezTo>
                  <a:cubicBezTo>
                    <a:pt x="13026" y="10074"/>
                    <a:pt x="13038" y="10014"/>
                    <a:pt x="13038" y="10014"/>
                  </a:cubicBezTo>
                  <a:lnTo>
                    <a:pt x="14204" y="2620"/>
                  </a:lnTo>
                  <a:lnTo>
                    <a:pt x="32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1"/>
            <p:cNvSpPr/>
            <p:nvPr/>
          </p:nvSpPr>
          <p:spPr>
            <a:xfrm>
              <a:off x="3200975" y="3154675"/>
              <a:ext cx="224775" cy="224775"/>
            </a:xfrm>
            <a:custGeom>
              <a:avLst/>
              <a:gdLst/>
              <a:ahLst/>
              <a:cxnLst/>
              <a:rect l="l" t="t" r="r" b="b"/>
              <a:pathLst>
                <a:path w="8991" h="8991" extrusionOk="0">
                  <a:moveTo>
                    <a:pt x="4489" y="1"/>
                  </a:moveTo>
                  <a:cubicBezTo>
                    <a:pt x="2013" y="1"/>
                    <a:pt x="1" y="2013"/>
                    <a:pt x="1" y="4490"/>
                  </a:cubicBezTo>
                  <a:cubicBezTo>
                    <a:pt x="1" y="6978"/>
                    <a:pt x="2013" y="8990"/>
                    <a:pt x="4489" y="8990"/>
                  </a:cubicBezTo>
                  <a:cubicBezTo>
                    <a:pt x="6978" y="8990"/>
                    <a:pt x="8990" y="6978"/>
                    <a:pt x="8990" y="4490"/>
                  </a:cubicBezTo>
                  <a:cubicBezTo>
                    <a:pt x="8990" y="2013"/>
                    <a:pt x="6978" y="1"/>
                    <a:pt x="44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61"/>
            <p:cNvSpPr/>
            <p:nvPr/>
          </p:nvSpPr>
          <p:spPr>
            <a:xfrm>
              <a:off x="3245325" y="3199025"/>
              <a:ext cx="136050" cy="136075"/>
            </a:xfrm>
            <a:custGeom>
              <a:avLst/>
              <a:gdLst/>
              <a:ahLst/>
              <a:cxnLst/>
              <a:rect l="l" t="t" r="r" b="b"/>
              <a:pathLst>
                <a:path w="5442" h="5443" extrusionOk="0">
                  <a:moveTo>
                    <a:pt x="2715" y="1"/>
                  </a:moveTo>
                  <a:cubicBezTo>
                    <a:pt x="1215" y="1"/>
                    <a:pt x="1" y="1215"/>
                    <a:pt x="1" y="2716"/>
                  </a:cubicBezTo>
                  <a:cubicBezTo>
                    <a:pt x="1" y="4228"/>
                    <a:pt x="1215" y="5442"/>
                    <a:pt x="2715" y="5442"/>
                  </a:cubicBezTo>
                  <a:cubicBezTo>
                    <a:pt x="4228" y="5442"/>
                    <a:pt x="5442" y="4228"/>
                    <a:pt x="5442" y="2716"/>
                  </a:cubicBezTo>
                  <a:cubicBezTo>
                    <a:pt x="5442" y="1215"/>
                    <a:pt x="4228" y="1"/>
                    <a:pt x="27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61"/>
            <p:cNvSpPr/>
            <p:nvPr/>
          </p:nvSpPr>
          <p:spPr>
            <a:xfrm>
              <a:off x="3262300" y="3369000"/>
              <a:ext cx="267925" cy="72250"/>
            </a:xfrm>
            <a:custGeom>
              <a:avLst/>
              <a:gdLst/>
              <a:ahLst/>
              <a:cxnLst/>
              <a:rect l="l" t="t" r="r" b="b"/>
              <a:pathLst>
                <a:path w="10717" h="2890" extrusionOk="0">
                  <a:moveTo>
                    <a:pt x="9883" y="0"/>
                  </a:moveTo>
                  <a:cubicBezTo>
                    <a:pt x="9585" y="596"/>
                    <a:pt x="8871" y="1012"/>
                    <a:pt x="8525" y="1084"/>
                  </a:cubicBezTo>
                  <a:cubicBezTo>
                    <a:pt x="8168" y="1179"/>
                    <a:pt x="3703" y="1893"/>
                    <a:pt x="2644" y="1929"/>
                  </a:cubicBezTo>
                  <a:cubicBezTo>
                    <a:pt x="2571" y="1932"/>
                    <a:pt x="2500" y="1934"/>
                    <a:pt x="2430" y="1934"/>
                  </a:cubicBezTo>
                  <a:cubicBezTo>
                    <a:pt x="1483" y="1934"/>
                    <a:pt x="751" y="1655"/>
                    <a:pt x="751" y="1655"/>
                  </a:cubicBezTo>
                  <a:lnTo>
                    <a:pt x="1" y="1715"/>
                  </a:lnTo>
                  <a:lnTo>
                    <a:pt x="393" y="2524"/>
                  </a:lnTo>
                  <a:cubicBezTo>
                    <a:pt x="1110" y="2789"/>
                    <a:pt x="1858" y="2889"/>
                    <a:pt x="2644" y="2889"/>
                  </a:cubicBezTo>
                  <a:cubicBezTo>
                    <a:pt x="4158" y="2889"/>
                    <a:pt x="5814" y="2517"/>
                    <a:pt x="7656" y="2227"/>
                  </a:cubicBezTo>
                  <a:cubicBezTo>
                    <a:pt x="9895" y="1893"/>
                    <a:pt x="10538" y="941"/>
                    <a:pt x="10716" y="560"/>
                  </a:cubicBezTo>
                  <a:lnTo>
                    <a:pt x="98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61"/>
            <p:cNvSpPr/>
            <p:nvPr/>
          </p:nvSpPr>
          <p:spPr>
            <a:xfrm>
              <a:off x="2722350" y="3211925"/>
              <a:ext cx="567950" cy="253625"/>
            </a:xfrm>
            <a:custGeom>
              <a:avLst/>
              <a:gdLst/>
              <a:ahLst/>
              <a:cxnLst/>
              <a:rect l="l" t="t" r="r" b="b"/>
              <a:pathLst>
                <a:path w="22718" h="10145" extrusionOk="0">
                  <a:moveTo>
                    <a:pt x="3121" y="1"/>
                  </a:moveTo>
                  <a:cubicBezTo>
                    <a:pt x="1894" y="1"/>
                    <a:pt x="764" y="820"/>
                    <a:pt x="417" y="2069"/>
                  </a:cubicBezTo>
                  <a:cubicBezTo>
                    <a:pt x="1" y="3557"/>
                    <a:pt x="882" y="5105"/>
                    <a:pt x="2382" y="5521"/>
                  </a:cubicBezTo>
                  <a:lnTo>
                    <a:pt x="18848" y="10046"/>
                  </a:lnTo>
                  <a:cubicBezTo>
                    <a:pt x="19093" y="10112"/>
                    <a:pt x="19340" y="10144"/>
                    <a:pt x="19582" y="10144"/>
                  </a:cubicBezTo>
                  <a:cubicBezTo>
                    <a:pt x="20815" y="10144"/>
                    <a:pt x="21953" y="9325"/>
                    <a:pt x="22301" y="8081"/>
                  </a:cubicBezTo>
                  <a:cubicBezTo>
                    <a:pt x="22718" y="6593"/>
                    <a:pt x="21837" y="5045"/>
                    <a:pt x="20336" y="4628"/>
                  </a:cubicBezTo>
                  <a:lnTo>
                    <a:pt x="3870" y="104"/>
                  </a:lnTo>
                  <a:cubicBezTo>
                    <a:pt x="3620" y="34"/>
                    <a:pt x="3369" y="1"/>
                    <a:pt x="31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61"/>
            <p:cNvSpPr/>
            <p:nvPr/>
          </p:nvSpPr>
          <p:spPr>
            <a:xfrm>
              <a:off x="4317500" y="3029375"/>
              <a:ext cx="573000" cy="573000"/>
            </a:xfrm>
            <a:custGeom>
              <a:avLst/>
              <a:gdLst/>
              <a:ahLst/>
              <a:cxnLst/>
              <a:rect l="l" t="t" r="r" b="b"/>
              <a:pathLst>
                <a:path w="22920" h="22920" extrusionOk="0">
                  <a:moveTo>
                    <a:pt x="11458" y="5003"/>
                  </a:moveTo>
                  <a:cubicBezTo>
                    <a:pt x="12043" y="5003"/>
                    <a:pt x="12635" y="5083"/>
                    <a:pt x="13216" y="5251"/>
                  </a:cubicBezTo>
                  <a:lnTo>
                    <a:pt x="11585" y="10037"/>
                  </a:lnTo>
                  <a:cubicBezTo>
                    <a:pt x="11542" y="10034"/>
                    <a:pt x="11500" y="10032"/>
                    <a:pt x="11458" y="10032"/>
                  </a:cubicBezTo>
                  <a:cubicBezTo>
                    <a:pt x="11206" y="10032"/>
                    <a:pt x="10966" y="10093"/>
                    <a:pt x="10752" y="10216"/>
                  </a:cubicBezTo>
                  <a:lnTo>
                    <a:pt x="7263" y="6549"/>
                  </a:lnTo>
                  <a:cubicBezTo>
                    <a:pt x="8427" y="5557"/>
                    <a:pt x="9921" y="5003"/>
                    <a:pt x="11458" y="5003"/>
                  </a:cubicBezTo>
                  <a:close/>
                  <a:moveTo>
                    <a:pt x="14835" y="5965"/>
                  </a:moveTo>
                  <a:cubicBezTo>
                    <a:pt x="16717" y="7108"/>
                    <a:pt x="17824" y="9109"/>
                    <a:pt x="17919" y="11216"/>
                  </a:cubicBezTo>
                  <a:lnTo>
                    <a:pt x="12859" y="11145"/>
                  </a:lnTo>
                  <a:cubicBezTo>
                    <a:pt x="12799" y="10859"/>
                    <a:pt x="12645" y="10609"/>
                    <a:pt x="12430" y="10418"/>
                  </a:cubicBezTo>
                  <a:lnTo>
                    <a:pt x="14835" y="5965"/>
                  </a:lnTo>
                  <a:close/>
                  <a:moveTo>
                    <a:pt x="17907" y="11668"/>
                  </a:moveTo>
                  <a:cubicBezTo>
                    <a:pt x="17907" y="11966"/>
                    <a:pt x="17871" y="12240"/>
                    <a:pt x="17812" y="12538"/>
                  </a:cubicBezTo>
                  <a:cubicBezTo>
                    <a:pt x="17860" y="12240"/>
                    <a:pt x="17883" y="11966"/>
                    <a:pt x="17907" y="11668"/>
                  </a:cubicBezTo>
                  <a:close/>
                  <a:moveTo>
                    <a:pt x="6108" y="7870"/>
                  </a:moveTo>
                  <a:lnTo>
                    <a:pt x="10156" y="10906"/>
                  </a:lnTo>
                  <a:cubicBezTo>
                    <a:pt x="10037" y="11192"/>
                    <a:pt x="10001" y="11490"/>
                    <a:pt x="10061" y="11752"/>
                  </a:cubicBezTo>
                  <a:lnTo>
                    <a:pt x="5489" y="13931"/>
                  </a:lnTo>
                  <a:cubicBezTo>
                    <a:pt x="4834" y="12359"/>
                    <a:pt x="4810" y="10549"/>
                    <a:pt x="5548" y="8870"/>
                  </a:cubicBezTo>
                  <a:cubicBezTo>
                    <a:pt x="5703" y="8513"/>
                    <a:pt x="5894" y="8180"/>
                    <a:pt x="6108" y="7870"/>
                  </a:cubicBezTo>
                  <a:close/>
                  <a:moveTo>
                    <a:pt x="12752" y="12049"/>
                  </a:moveTo>
                  <a:lnTo>
                    <a:pt x="17729" y="12978"/>
                  </a:lnTo>
                  <a:cubicBezTo>
                    <a:pt x="17633" y="13347"/>
                    <a:pt x="17514" y="13704"/>
                    <a:pt x="17371" y="14062"/>
                  </a:cubicBezTo>
                  <a:cubicBezTo>
                    <a:pt x="16633" y="15740"/>
                    <a:pt x="15276" y="16943"/>
                    <a:pt x="13680" y="17526"/>
                  </a:cubicBezTo>
                  <a:lnTo>
                    <a:pt x="12192" y="12692"/>
                  </a:lnTo>
                  <a:cubicBezTo>
                    <a:pt x="12430" y="12538"/>
                    <a:pt x="12633" y="12335"/>
                    <a:pt x="12752" y="12049"/>
                  </a:cubicBezTo>
                  <a:close/>
                  <a:moveTo>
                    <a:pt x="10513" y="12538"/>
                  </a:moveTo>
                  <a:cubicBezTo>
                    <a:pt x="10609" y="12633"/>
                    <a:pt x="10728" y="12716"/>
                    <a:pt x="10871" y="12776"/>
                  </a:cubicBezTo>
                  <a:cubicBezTo>
                    <a:pt x="11002" y="12835"/>
                    <a:pt x="11144" y="12871"/>
                    <a:pt x="11287" y="12883"/>
                  </a:cubicBezTo>
                  <a:lnTo>
                    <a:pt x="11942" y="17895"/>
                  </a:lnTo>
                  <a:cubicBezTo>
                    <a:pt x="11759" y="17913"/>
                    <a:pt x="11574" y="17921"/>
                    <a:pt x="11388" y="17921"/>
                  </a:cubicBezTo>
                  <a:cubicBezTo>
                    <a:pt x="10548" y="17921"/>
                    <a:pt x="9687" y="17744"/>
                    <a:pt x="8858" y="17383"/>
                  </a:cubicBezTo>
                  <a:cubicBezTo>
                    <a:pt x="7846" y="16931"/>
                    <a:pt x="7013" y="16264"/>
                    <a:pt x="6370" y="15455"/>
                  </a:cubicBezTo>
                  <a:lnTo>
                    <a:pt x="10513" y="12538"/>
                  </a:lnTo>
                  <a:close/>
                  <a:moveTo>
                    <a:pt x="11466" y="0"/>
                  </a:moveTo>
                  <a:cubicBezTo>
                    <a:pt x="5132" y="0"/>
                    <a:pt x="0" y="5132"/>
                    <a:pt x="0" y="11454"/>
                  </a:cubicBezTo>
                  <a:cubicBezTo>
                    <a:pt x="0" y="17776"/>
                    <a:pt x="5132" y="22920"/>
                    <a:pt x="11466" y="22920"/>
                  </a:cubicBezTo>
                  <a:cubicBezTo>
                    <a:pt x="17788" y="22920"/>
                    <a:pt x="22920" y="17776"/>
                    <a:pt x="22920" y="11454"/>
                  </a:cubicBezTo>
                  <a:cubicBezTo>
                    <a:pt x="22920" y="5132"/>
                    <a:pt x="17788" y="0"/>
                    <a:pt x="11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61"/>
            <p:cNvSpPr/>
            <p:nvPr/>
          </p:nvSpPr>
          <p:spPr>
            <a:xfrm>
              <a:off x="4245150" y="2879950"/>
              <a:ext cx="571250" cy="362850"/>
            </a:xfrm>
            <a:custGeom>
              <a:avLst/>
              <a:gdLst/>
              <a:ahLst/>
              <a:cxnLst/>
              <a:rect l="l" t="t" r="r" b="b"/>
              <a:pathLst>
                <a:path w="22850" h="14514" extrusionOk="0">
                  <a:moveTo>
                    <a:pt x="11074" y="0"/>
                  </a:moveTo>
                  <a:cubicBezTo>
                    <a:pt x="8871" y="143"/>
                    <a:pt x="6990" y="1465"/>
                    <a:pt x="5442" y="3263"/>
                  </a:cubicBezTo>
                  <a:cubicBezTo>
                    <a:pt x="1823" y="7478"/>
                    <a:pt x="1" y="14228"/>
                    <a:pt x="1" y="14228"/>
                  </a:cubicBezTo>
                  <a:cubicBezTo>
                    <a:pt x="1" y="14228"/>
                    <a:pt x="342" y="14514"/>
                    <a:pt x="1094" y="14514"/>
                  </a:cubicBezTo>
                  <a:cubicBezTo>
                    <a:pt x="2144" y="14514"/>
                    <a:pt x="3996" y="13955"/>
                    <a:pt x="6835" y="11276"/>
                  </a:cubicBezTo>
                  <a:cubicBezTo>
                    <a:pt x="9929" y="8348"/>
                    <a:pt x="13298" y="7684"/>
                    <a:pt x="16076" y="7684"/>
                  </a:cubicBezTo>
                  <a:cubicBezTo>
                    <a:pt x="17669" y="7684"/>
                    <a:pt x="19069" y="7903"/>
                    <a:pt x="20111" y="8037"/>
                  </a:cubicBezTo>
                  <a:cubicBezTo>
                    <a:pt x="20855" y="8137"/>
                    <a:pt x="21388" y="8173"/>
                    <a:pt x="21771" y="8173"/>
                  </a:cubicBezTo>
                  <a:cubicBezTo>
                    <a:pt x="21933" y="8173"/>
                    <a:pt x="22069" y="8167"/>
                    <a:pt x="22182" y="8156"/>
                  </a:cubicBezTo>
                  <a:cubicBezTo>
                    <a:pt x="22849" y="8097"/>
                    <a:pt x="22766" y="7882"/>
                    <a:pt x="22754" y="7882"/>
                  </a:cubicBezTo>
                  <a:cubicBezTo>
                    <a:pt x="18301" y="262"/>
                    <a:pt x="11074" y="0"/>
                    <a:pt x="11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61"/>
            <p:cNvSpPr/>
            <p:nvPr/>
          </p:nvSpPr>
          <p:spPr>
            <a:xfrm>
              <a:off x="4381200" y="2879950"/>
              <a:ext cx="435200" cy="203925"/>
            </a:xfrm>
            <a:custGeom>
              <a:avLst/>
              <a:gdLst/>
              <a:ahLst/>
              <a:cxnLst/>
              <a:rect l="l" t="t" r="r" b="b"/>
              <a:pathLst>
                <a:path w="17408" h="8157" extrusionOk="0">
                  <a:moveTo>
                    <a:pt x="5644" y="0"/>
                  </a:moveTo>
                  <a:cubicBezTo>
                    <a:pt x="3429" y="143"/>
                    <a:pt x="1548" y="1465"/>
                    <a:pt x="0" y="3263"/>
                  </a:cubicBezTo>
                  <a:cubicBezTo>
                    <a:pt x="1983" y="2628"/>
                    <a:pt x="3785" y="2367"/>
                    <a:pt x="5409" y="2367"/>
                  </a:cubicBezTo>
                  <a:cubicBezTo>
                    <a:pt x="13048" y="2367"/>
                    <a:pt x="16740" y="8156"/>
                    <a:pt x="16740" y="8156"/>
                  </a:cubicBezTo>
                  <a:cubicBezTo>
                    <a:pt x="17407" y="8097"/>
                    <a:pt x="17324" y="7882"/>
                    <a:pt x="17312" y="7882"/>
                  </a:cubicBezTo>
                  <a:cubicBezTo>
                    <a:pt x="12859" y="262"/>
                    <a:pt x="5644" y="0"/>
                    <a:pt x="56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61"/>
            <p:cNvSpPr/>
            <p:nvPr/>
          </p:nvSpPr>
          <p:spPr>
            <a:xfrm>
              <a:off x="2669975" y="2743450"/>
              <a:ext cx="178900" cy="150225"/>
            </a:xfrm>
            <a:custGeom>
              <a:avLst/>
              <a:gdLst/>
              <a:ahLst/>
              <a:cxnLst/>
              <a:rect l="l" t="t" r="r" b="b"/>
              <a:pathLst>
                <a:path w="7156" h="6009" extrusionOk="0">
                  <a:moveTo>
                    <a:pt x="4467" y="1"/>
                  </a:moveTo>
                  <a:cubicBezTo>
                    <a:pt x="4127" y="1"/>
                    <a:pt x="3798" y="26"/>
                    <a:pt x="3512" y="91"/>
                  </a:cubicBezTo>
                  <a:cubicBezTo>
                    <a:pt x="2155" y="412"/>
                    <a:pt x="2608" y="460"/>
                    <a:pt x="2322" y="1329"/>
                  </a:cubicBezTo>
                  <a:cubicBezTo>
                    <a:pt x="2036" y="2198"/>
                    <a:pt x="0" y="4579"/>
                    <a:pt x="60" y="4972"/>
                  </a:cubicBezTo>
                  <a:cubicBezTo>
                    <a:pt x="95" y="5115"/>
                    <a:pt x="119" y="5282"/>
                    <a:pt x="179" y="5437"/>
                  </a:cubicBezTo>
                  <a:cubicBezTo>
                    <a:pt x="274" y="5687"/>
                    <a:pt x="369" y="5925"/>
                    <a:pt x="453" y="6008"/>
                  </a:cubicBezTo>
                  <a:lnTo>
                    <a:pt x="6608" y="3436"/>
                  </a:lnTo>
                  <a:lnTo>
                    <a:pt x="7156" y="388"/>
                  </a:lnTo>
                  <a:cubicBezTo>
                    <a:pt x="7156" y="388"/>
                    <a:pt x="6191" y="126"/>
                    <a:pt x="5155" y="31"/>
                  </a:cubicBezTo>
                  <a:cubicBezTo>
                    <a:pt x="4927" y="12"/>
                    <a:pt x="4694" y="1"/>
                    <a:pt x="4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61"/>
            <p:cNvSpPr/>
            <p:nvPr/>
          </p:nvSpPr>
          <p:spPr>
            <a:xfrm>
              <a:off x="2669675" y="2743350"/>
              <a:ext cx="128600" cy="135725"/>
            </a:xfrm>
            <a:custGeom>
              <a:avLst/>
              <a:gdLst/>
              <a:ahLst/>
              <a:cxnLst/>
              <a:rect l="l" t="t" r="r" b="b"/>
              <a:pathLst>
                <a:path w="5144" h="5429" extrusionOk="0">
                  <a:moveTo>
                    <a:pt x="4397" y="0"/>
                  </a:moveTo>
                  <a:cubicBezTo>
                    <a:pt x="4083" y="0"/>
                    <a:pt x="3779" y="23"/>
                    <a:pt x="3513" y="83"/>
                  </a:cubicBezTo>
                  <a:cubicBezTo>
                    <a:pt x="2155" y="404"/>
                    <a:pt x="2608" y="452"/>
                    <a:pt x="2322" y="1321"/>
                  </a:cubicBezTo>
                  <a:cubicBezTo>
                    <a:pt x="2036" y="2190"/>
                    <a:pt x="0" y="4571"/>
                    <a:pt x="60" y="4964"/>
                  </a:cubicBezTo>
                  <a:cubicBezTo>
                    <a:pt x="84" y="5107"/>
                    <a:pt x="119" y="5274"/>
                    <a:pt x="179" y="5429"/>
                  </a:cubicBezTo>
                  <a:cubicBezTo>
                    <a:pt x="1036" y="4571"/>
                    <a:pt x="3763" y="1809"/>
                    <a:pt x="4096" y="1178"/>
                  </a:cubicBezTo>
                  <a:cubicBezTo>
                    <a:pt x="4417" y="559"/>
                    <a:pt x="4965" y="154"/>
                    <a:pt x="5144" y="35"/>
                  </a:cubicBezTo>
                  <a:cubicBezTo>
                    <a:pt x="4897" y="14"/>
                    <a:pt x="4644" y="0"/>
                    <a:pt x="43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61"/>
            <p:cNvSpPr/>
            <p:nvPr/>
          </p:nvSpPr>
          <p:spPr>
            <a:xfrm>
              <a:off x="2616100" y="2154525"/>
              <a:ext cx="1909775" cy="1255425"/>
            </a:xfrm>
            <a:custGeom>
              <a:avLst/>
              <a:gdLst/>
              <a:ahLst/>
              <a:cxnLst/>
              <a:rect l="l" t="t" r="r" b="b"/>
              <a:pathLst>
                <a:path w="76391" h="50217" extrusionOk="0">
                  <a:moveTo>
                    <a:pt x="62031" y="1"/>
                  </a:moveTo>
                  <a:cubicBezTo>
                    <a:pt x="61734" y="1"/>
                    <a:pt x="61503" y="34"/>
                    <a:pt x="61365" y="109"/>
                  </a:cubicBezTo>
                  <a:cubicBezTo>
                    <a:pt x="60412" y="645"/>
                    <a:pt x="55114" y="4550"/>
                    <a:pt x="55650" y="5919"/>
                  </a:cubicBezTo>
                  <a:cubicBezTo>
                    <a:pt x="55805" y="6372"/>
                    <a:pt x="56638" y="8217"/>
                    <a:pt x="57698" y="10682"/>
                  </a:cubicBezTo>
                  <a:cubicBezTo>
                    <a:pt x="59936" y="15897"/>
                    <a:pt x="63151" y="23838"/>
                    <a:pt x="63151" y="26862"/>
                  </a:cubicBezTo>
                  <a:cubicBezTo>
                    <a:pt x="63151" y="31315"/>
                    <a:pt x="60662" y="37614"/>
                    <a:pt x="58924" y="38507"/>
                  </a:cubicBezTo>
                  <a:cubicBezTo>
                    <a:pt x="56756" y="39613"/>
                    <a:pt x="54636" y="40041"/>
                    <a:pt x="52662" y="40041"/>
                  </a:cubicBezTo>
                  <a:cubicBezTo>
                    <a:pt x="48262" y="40041"/>
                    <a:pt x="44589" y="37914"/>
                    <a:pt x="42732" y="36435"/>
                  </a:cubicBezTo>
                  <a:cubicBezTo>
                    <a:pt x="40029" y="34292"/>
                    <a:pt x="41386" y="30327"/>
                    <a:pt x="42648" y="28505"/>
                  </a:cubicBezTo>
                  <a:cubicBezTo>
                    <a:pt x="43934" y="26672"/>
                    <a:pt x="43291" y="25112"/>
                    <a:pt x="43291" y="25112"/>
                  </a:cubicBezTo>
                  <a:cubicBezTo>
                    <a:pt x="38291" y="22279"/>
                    <a:pt x="16157" y="19064"/>
                    <a:pt x="16157" y="19064"/>
                  </a:cubicBezTo>
                  <a:cubicBezTo>
                    <a:pt x="16157" y="19064"/>
                    <a:pt x="10478" y="22945"/>
                    <a:pt x="7037" y="25707"/>
                  </a:cubicBezTo>
                  <a:cubicBezTo>
                    <a:pt x="2977" y="28946"/>
                    <a:pt x="1310" y="30803"/>
                    <a:pt x="643" y="31851"/>
                  </a:cubicBezTo>
                  <a:cubicBezTo>
                    <a:pt x="0" y="32851"/>
                    <a:pt x="298" y="33101"/>
                    <a:pt x="298" y="33101"/>
                  </a:cubicBezTo>
                  <a:cubicBezTo>
                    <a:pt x="13633" y="40233"/>
                    <a:pt x="31397" y="42293"/>
                    <a:pt x="31397" y="42293"/>
                  </a:cubicBezTo>
                  <a:cubicBezTo>
                    <a:pt x="31635" y="44436"/>
                    <a:pt x="34183" y="47865"/>
                    <a:pt x="37040" y="49437"/>
                  </a:cubicBezTo>
                  <a:cubicBezTo>
                    <a:pt x="38067" y="50006"/>
                    <a:pt x="39261" y="50217"/>
                    <a:pt x="40516" y="50217"/>
                  </a:cubicBezTo>
                  <a:cubicBezTo>
                    <a:pt x="42753" y="50217"/>
                    <a:pt x="45188" y="49547"/>
                    <a:pt x="47232" y="49044"/>
                  </a:cubicBezTo>
                  <a:cubicBezTo>
                    <a:pt x="48003" y="48852"/>
                    <a:pt x="48985" y="48784"/>
                    <a:pt x="50049" y="48784"/>
                  </a:cubicBezTo>
                  <a:cubicBezTo>
                    <a:pt x="52616" y="48784"/>
                    <a:pt x="55664" y="49179"/>
                    <a:pt x="57384" y="49179"/>
                  </a:cubicBezTo>
                  <a:cubicBezTo>
                    <a:pt x="57914" y="49179"/>
                    <a:pt x="58318" y="49142"/>
                    <a:pt x="58543" y="49044"/>
                  </a:cubicBezTo>
                  <a:cubicBezTo>
                    <a:pt x="59817" y="48472"/>
                    <a:pt x="66794" y="45781"/>
                    <a:pt x="69890" y="37840"/>
                  </a:cubicBezTo>
                  <a:cubicBezTo>
                    <a:pt x="72985" y="29910"/>
                    <a:pt x="76248" y="30720"/>
                    <a:pt x="76319" y="28648"/>
                  </a:cubicBezTo>
                  <a:cubicBezTo>
                    <a:pt x="76391" y="26577"/>
                    <a:pt x="74545" y="24469"/>
                    <a:pt x="71307" y="18599"/>
                  </a:cubicBezTo>
                  <a:cubicBezTo>
                    <a:pt x="68068" y="12730"/>
                    <a:pt x="62734" y="8396"/>
                    <a:pt x="62734" y="8396"/>
                  </a:cubicBezTo>
                  <a:lnTo>
                    <a:pt x="62746" y="8396"/>
                  </a:lnTo>
                  <a:cubicBezTo>
                    <a:pt x="62758" y="8372"/>
                    <a:pt x="62770" y="8372"/>
                    <a:pt x="62794" y="8372"/>
                  </a:cubicBezTo>
                  <a:cubicBezTo>
                    <a:pt x="63067" y="8301"/>
                    <a:pt x="64234" y="7920"/>
                    <a:pt x="65127" y="7646"/>
                  </a:cubicBezTo>
                  <a:cubicBezTo>
                    <a:pt x="65377" y="7574"/>
                    <a:pt x="65603" y="7503"/>
                    <a:pt x="65794" y="7455"/>
                  </a:cubicBezTo>
                  <a:cubicBezTo>
                    <a:pt x="66746" y="7193"/>
                    <a:pt x="66318" y="6503"/>
                    <a:pt x="67056" y="4491"/>
                  </a:cubicBezTo>
                  <a:cubicBezTo>
                    <a:pt x="67806" y="2490"/>
                    <a:pt x="68818" y="1847"/>
                    <a:pt x="68282" y="1478"/>
                  </a:cubicBezTo>
                  <a:cubicBezTo>
                    <a:pt x="68116" y="1359"/>
                    <a:pt x="67461" y="1133"/>
                    <a:pt x="66604" y="883"/>
                  </a:cubicBezTo>
                  <a:cubicBezTo>
                    <a:pt x="65148" y="460"/>
                    <a:pt x="63137" y="1"/>
                    <a:pt x="620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61"/>
            <p:cNvSpPr/>
            <p:nvPr/>
          </p:nvSpPr>
          <p:spPr>
            <a:xfrm>
              <a:off x="2616375" y="2741575"/>
              <a:ext cx="921575" cy="469975"/>
            </a:xfrm>
            <a:custGeom>
              <a:avLst/>
              <a:gdLst/>
              <a:ahLst/>
              <a:cxnLst/>
              <a:rect l="l" t="t" r="r" b="b"/>
              <a:pathLst>
                <a:path w="36863" h="18799" extrusionOk="0">
                  <a:moveTo>
                    <a:pt x="21240" y="0"/>
                  </a:moveTo>
                  <a:cubicBezTo>
                    <a:pt x="15228" y="0"/>
                    <a:pt x="7371" y="1662"/>
                    <a:pt x="644" y="8357"/>
                  </a:cubicBezTo>
                  <a:cubicBezTo>
                    <a:pt x="1" y="9345"/>
                    <a:pt x="299" y="9595"/>
                    <a:pt x="299" y="9595"/>
                  </a:cubicBezTo>
                  <a:cubicBezTo>
                    <a:pt x="13634" y="16727"/>
                    <a:pt x="31410" y="18799"/>
                    <a:pt x="31410" y="18799"/>
                  </a:cubicBezTo>
                  <a:cubicBezTo>
                    <a:pt x="31410" y="18799"/>
                    <a:pt x="36220" y="18085"/>
                    <a:pt x="36553" y="10786"/>
                  </a:cubicBezTo>
                  <a:cubicBezTo>
                    <a:pt x="36863" y="3499"/>
                    <a:pt x="29838" y="499"/>
                    <a:pt x="23385" y="70"/>
                  </a:cubicBezTo>
                  <a:cubicBezTo>
                    <a:pt x="22702" y="26"/>
                    <a:pt x="21985" y="0"/>
                    <a:pt x="212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61"/>
            <p:cNvSpPr/>
            <p:nvPr/>
          </p:nvSpPr>
          <p:spPr>
            <a:xfrm>
              <a:off x="3401000" y="2364400"/>
              <a:ext cx="1124875" cy="1045550"/>
            </a:xfrm>
            <a:custGeom>
              <a:avLst/>
              <a:gdLst/>
              <a:ahLst/>
              <a:cxnLst/>
              <a:rect l="l" t="t" r="r" b="b"/>
              <a:pathLst>
                <a:path w="44995" h="41822" extrusionOk="0">
                  <a:moveTo>
                    <a:pt x="31350" y="1"/>
                  </a:moveTo>
                  <a:cubicBezTo>
                    <a:pt x="31350" y="1"/>
                    <a:pt x="30088" y="1680"/>
                    <a:pt x="31517" y="3858"/>
                  </a:cubicBezTo>
                  <a:cubicBezTo>
                    <a:pt x="32922" y="6025"/>
                    <a:pt x="37613" y="14300"/>
                    <a:pt x="39280" y="17467"/>
                  </a:cubicBezTo>
                  <a:cubicBezTo>
                    <a:pt x="40946" y="20646"/>
                    <a:pt x="39446" y="21515"/>
                    <a:pt x="38256" y="24373"/>
                  </a:cubicBezTo>
                  <a:cubicBezTo>
                    <a:pt x="37065" y="27230"/>
                    <a:pt x="32707" y="34136"/>
                    <a:pt x="30005" y="36601"/>
                  </a:cubicBezTo>
                  <a:cubicBezTo>
                    <a:pt x="28695" y="37794"/>
                    <a:pt x="27044" y="38145"/>
                    <a:pt x="25383" y="38145"/>
                  </a:cubicBezTo>
                  <a:cubicBezTo>
                    <a:pt x="23631" y="38145"/>
                    <a:pt x="21867" y="37755"/>
                    <a:pt x="20480" y="37553"/>
                  </a:cubicBezTo>
                  <a:cubicBezTo>
                    <a:pt x="17777" y="37160"/>
                    <a:pt x="1" y="33898"/>
                    <a:pt x="1" y="33898"/>
                  </a:cubicBezTo>
                  <a:lnTo>
                    <a:pt x="1" y="33898"/>
                  </a:lnTo>
                  <a:cubicBezTo>
                    <a:pt x="239" y="36041"/>
                    <a:pt x="2787" y="39458"/>
                    <a:pt x="5644" y="41042"/>
                  </a:cubicBezTo>
                  <a:cubicBezTo>
                    <a:pt x="6671" y="41611"/>
                    <a:pt x="7865" y="41822"/>
                    <a:pt x="9120" y="41822"/>
                  </a:cubicBezTo>
                  <a:cubicBezTo>
                    <a:pt x="11357" y="41822"/>
                    <a:pt x="13792" y="41152"/>
                    <a:pt x="15836" y="40649"/>
                  </a:cubicBezTo>
                  <a:cubicBezTo>
                    <a:pt x="16607" y="40457"/>
                    <a:pt x="17589" y="40389"/>
                    <a:pt x="18653" y="40389"/>
                  </a:cubicBezTo>
                  <a:cubicBezTo>
                    <a:pt x="21220" y="40389"/>
                    <a:pt x="24268" y="40784"/>
                    <a:pt x="25988" y="40784"/>
                  </a:cubicBezTo>
                  <a:cubicBezTo>
                    <a:pt x="26518" y="40784"/>
                    <a:pt x="26922" y="40747"/>
                    <a:pt x="27147" y="40649"/>
                  </a:cubicBezTo>
                  <a:cubicBezTo>
                    <a:pt x="28421" y="40077"/>
                    <a:pt x="35398" y="37386"/>
                    <a:pt x="38494" y="29445"/>
                  </a:cubicBezTo>
                  <a:cubicBezTo>
                    <a:pt x="41589" y="21515"/>
                    <a:pt x="44852" y="22325"/>
                    <a:pt x="44923" y="20253"/>
                  </a:cubicBezTo>
                  <a:cubicBezTo>
                    <a:pt x="44995" y="18182"/>
                    <a:pt x="43149" y="16074"/>
                    <a:pt x="39922" y="10204"/>
                  </a:cubicBezTo>
                  <a:cubicBezTo>
                    <a:pt x="36696" y="4335"/>
                    <a:pt x="31350" y="1"/>
                    <a:pt x="313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61"/>
            <p:cNvSpPr/>
            <p:nvPr/>
          </p:nvSpPr>
          <p:spPr>
            <a:xfrm>
              <a:off x="3994525" y="2153350"/>
              <a:ext cx="342350" cy="267350"/>
            </a:xfrm>
            <a:custGeom>
              <a:avLst/>
              <a:gdLst/>
              <a:ahLst/>
              <a:cxnLst/>
              <a:rect l="l" t="t" r="r" b="b"/>
              <a:pathLst>
                <a:path w="13694" h="10694" extrusionOk="0">
                  <a:moveTo>
                    <a:pt x="6917" y="0"/>
                  </a:moveTo>
                  <a:cubicBezTo>
                    <a:pt x="6621" y="0"/>
                    <a:pt x="6390" y="33"/>
                    <a:pt x="6252" y="108"/>
                  </a:cubicBezTo>
                  <a:cubicBezTo>
                    <a:pt x="5299" y="644"/>
                    <a:pt x="1" y="4561"/>
                    <a:pt x="537" y="5931"/>
                  </a:cubicBezTo>
                  <a:cubicBezTo>
                    <a:pt x="703" y="6371"/>
                    <a:pt x="1537" y="8217"/>
                    <a:pt x="2596" y="10693"/>
                  </a:cubicBezTo>
                  <a:cubicBezTo>
                    <a:pt x="2596" y="10693"/>
                    <a:pt x="6597" y="8740"/>
                    <a:pt x="7621" y="8407"/>
                  </a:cubicBezTo>
                  <a:lnTo>
                    <a:pt x="7633" y="8407"/>
                  </a:lnTo>
                  <a:cubicBezTo>
                    <a:pt x="7657" y="8395"/>
                    <a:pt x="7669" y="8395"/>
                    <a:pt x="7680" y="8395"/>
                  </a:cubicBezTo>
                  <a:cubicBezTo>
                    <a:pt x="7966" y="8324"/>
                    <a:pt x="9121" y="7931"/>
                    <a:pt x="10014" y="7669"/>
                  </a:cubicBezTo>
                  <a:cubicBezTo>
                    <a:pt x="10276" y="7598"/>
                    <a:pt x="10490" y="7514"/>
                    <a:pt x="10693" y="7478"/>
                  </a:cubicBezTo>
                  <a:cubicBezTo>
                    <a:pt x="11645" y="7205"/>
                    <a:pt x="11205" y="6526"/>
                    <a:pt x="11955" y="4514"/>
                  </a:cubicBezTo>
                  <a:cubicBezTo>
                    <a:pt x="12681" y="2502"/>
                    <a:pt x="13693" y="1883"/>
                    <a:pt x="13169" y="1478"/>
                  </a:cubicBezTo>
                  <a:cubicBezTo>
                    <a:pt x="13014" y="1359"/>
                    <a:pt x="12360" y="1132"/>
                    <a:pt x="11490" y="882"/>
                  </a:cubicBezTo>
                  <a:cubicBezTo>
                    <a:pt x="10035" y="460"/>
                    <a:pt x="8023" y="0"/>
                    <a:pt x="69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61"/>
            <p:cNvSpPr/>
            <p:nvPr/>
          </p:nvSpPr>
          <p:spPr>
            <a:xfrm>
              <a:off x="4244875" y="2175700"/>
              <a:ext cx="92000" cy="169375"/>
            </a:xfrm>
            <a:custGeom>
              <a:avLst/>
              <a:gdLst/>
              <a:ahLst/>
              <a:cxnLst/>
              <a:rect l="l" t="t" r="r" b="b"/>
              <a:pathLst>
                <a:path w="3680" h="6775" extrusionOk="0">
                  <a:moveTo>
                    <a:pt x="1465" y="0"/>
                  </a:moveTo>
                  <a:cubicBezTo>
                    <a:pt x="1465" y="0"/>
                    <a:pt x="1465" y="48"/>
                    <a:pt x="1453" y="131"/>
                  </a:cubicBezTo>
                  <a:cubicBezTo>
                    <a:pt x="1334" y="869"/>
                    <a:pt x="738" y="4406"/>
                    <a:pt x="0" y="6775"/>
                  </a:cubicBezTo>
                  <a:cubicBezTo>
                    <a:pt x="262" y="6704"/>
                    <a:pt x="476" y="6620"/>
                    <a:pt x="679" y="6584"/>
                  </a:cubicBezTo>
                  <a:cubicBezTo>
                    <a:pt x="1631" y="6311"/>
                    <a:pt x="1191" y="5632"/>
                    <a:pt x="1941" y="3620"/>
                  </a:cubicBezTo>
                  <a:cubicBezTo>
                    <a:pt x="2679" y="1608"/>
                    <a:pt x="3679" y="989"/>
                    <a:pt x="3143" y="596"/>
                  </a:cubicBezTo>
                  <a:cubicBezTo>
                    <a:pt x="2977" y="477"/>
                    <a:pt x="2322" y="250"/>
                    <a:pt x="14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61"/>
            <p:cNvSpPr/>
            <p:nvPr/>
          </p:nvSpPr>
          <p:spPr>
            <a:xfrm>
              <a:off x="3962675" y="2265300"/>
              <a:ext cx="55700" cy="55975"/>
            </a:xfrm>
            <a:custGeom>
              <a:avLst/>
              <a:gdLst/>
              <a:ahLst/>
              <a:cxnLst/>
              <a:rect l="l" t="t" r="r" b="b"/>
              <a:pathLst>
                <a:path w="2228" h="2239" extrusionOk="0">
                  <a:moveTo>
                    <a:pt x="1108" y="0"/>
                  </a:moveTo>
                  <a:cubicBezTo>
                    <a:pt x="489" y="0"/>
                    <a:pt x="1" y="500"/>
                    <a:pt x="1" y="1119"/>
                  </a:cubicBezTo>
                  <a:cubicBezTo>
                    <a:pt x="1" y="1738"/>
                    <a:pt x="489" y="2238"/>
                    <a:pt x="1108" y="2238"/>
                  </a:cubicBezTo>
                  <a:cubicBezTo>
                    <a:pt x="1727" y="2238"/>
                    <a:pt x="2227" y="1738"/>
                    <a:pt x="2227" y="1119"/>
                  </a:cubicBezTo>
                  <a:cubicBezTo>
                    <a:pt x="2227" y="500"/>
                    <a:pt x="1727" y="0"/>
                    <a:pt x="1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61"/>
            <p:cNvSpPr/>
            <p:nvPr/>
          </p:nvSpPr>
          <p:spPr>
            <a:xfrm>
              <a:off x="4013875" y="2251600"/>
              <a:ext cx="64025" cy="64025"/>
            </a:xfrm>
            <a:custGeom>
              <a:avLst/>
              <a:gdLst/>
              <a:ahLst/>
              <a:cxnLst/>
              <a:rect l="l" t="t" r="r" b="b"/>
              <a:pathLst>
                <a:path w="2561" h="2561" extrusionOk="0">
                  <a:moveTo>
                    <a:pt x="1287" y="0"/>
                  </a:moveTo>
                  <a:cubicBezTo>
                    <a:pt x="572" y="0"/>
                    <a:pt x="1" y="572"/>
                    <a:pt x="1" y="1286"/>
                  </a:cubicBezTo>
                  <a:cubicBezTo>
                    <a:pt x="1" y="1989"/>
                    <a:pt x="572" y="2560"/>
                    <a:pt x="1287" y="2560"/>
                  </a:cubicBezTo>
                  <a:cubicBezTo>
                    <a:pt x="1989" y="2560"/>
                    <a:pt x="2561" y="1989"/>
                    <a:pt x="2561" y="1286"/>
                  </a:cubicBezTo>
                  <a:cubicBezTo>
                    <a:pt x="2561" y="572"/>
                    <a:pt x="1989" y="0"/>
                    <a:pt x="1287" y="0"/>
                  </a:cubicBezTo>
                  <a:close/>
                </a:path>
              </a:pathLst>
            </a:custGeom>
            <a:solidFill>
              <a:srgbClr val="0D3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61"/>
            <p:cNvSpPr/>
            <p:nvPr/>
          </p:nvSpPr>
          <p:spPr>
            <a:xfrm>
              <a:off x="4000200" y="2256950"/>
              <a:ext cx="169675" cy="59125"/>
            </a:xfrm>
            <a:custGeom>
              <a:avLst/>
              <a:gdLst/>
              <a:ahLst/>
              <a:cxnLst/>
              <a:rect l="l" t="t" r="r" b="b"/>
              <a:pathLst>
                <a:path w="6787" h="2365" extrusionOk="0">
                  <a:moveTo>
                    <a:pt x="1492" y="0"/>
                  </a:moveTo>
                  <a:cubicBezTo>
                    <a:pt x="1444" y="0"/>
                    <a:pt x="1417" y="1"/>
                    <a:pt x="1417" y="1"/>
                  </a:cubicBezTo>
                  <a:lnTo>
                    <a:pt x="0" y="417"/>
                  </a:lnTo>
                  <a:lnTo>
                    <a:pt x="179" y="2025"/>
                  </a:lnTo>
                  <a:cubicBezTo>
                    <a:pt x="1861" y="2259"/>
                    <a:pt x="3311" y="2364"/>
                    <a:pt x="4421" y="2364"/>
                  </a:cubicBezTo>
                  <a:cubicBezTo>
                    <a:pt x="5911" y="2364"/>
                    <a:pt x="6787" y="2174"/>
                    <a:pt x="6787" y="1846"/>
                  </a:cubicBezTo>
                  <a:cubicBezTo>
                    <a:pt x="6787" y="1263"/>
                    <a:pt x="5501" y="894"/>
                    <a:pt x="4358" y="358"/>
                  </a:cubicBezTo>
                  <a:cubicBezTo>
                    <a:pt x="3659" y="19"/>
                    <a:pt x="1879" y="0"/>
                    <a:pt x="14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61"/>
            <p:cNvSpPr/>
            <p:nvPr/>
          </p:nvSpPr>
          <p:spPr>
            <a:xfrm>
              <a:off x="4064475" y="2056325"/>
              <a:ext cx="57775" cy="220000"/>
            </a:xfrm>
            <a:custGeom>
              <a:avLst/>
              <a:gdLst/>
              <a:ahLst/>
              <a:cxnLst/>
              <a:rect l="l" t="t" r="r" b="b"/>
              <a:pathLst>
                <a:path w="2311" h="8800" extrusionOk="0">
                  <a:moveTo>
                    <a:pt x="299" y="1"/>
                  </a:moveTo>
                  <a:lnTo>
                    <a:pt x="1" y="120"/>
                  </a:lnTo>
                  <a:lnTo>
                    <a:pt x="1846" y="4894"/>
                  </a:lnTo>
                  <a:cubicBezTo>
                    <a:pt x="1965" y="5204"/>
                    <a:pt x="2001" y="5537"/>
                    <a:pt x="1918" y="5847"/>
                  </a:cubicBezTo>
                  <a:lnTo>
                    <a:pt x="1299" y="8716"/>
                  </a:lnTo>
                  <a:lnTo>
                    <a:pt x="1608" y="8800"/>
                  </a:lnTo>
                  <a:lnTo>
                    <a:pt x="2239" y="5906"/>
                  </a:lnTo>
                  <a:cubicBezTo>
                    <a:pt x="2311" y="5537"/>
                    <a:pt x="2275" y="5132"/>
                    <a:pt x="2144" y="4775"/>
                  </a:cubicBezTo>
                  <a:lnTo>
                    <a:pt x="2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61"/>
            <p:cNvSpPr/>
            <p:nvPr/>
          </p:nvSpPr>
          <p:spPr>
            <a:xfrm>
              <a:off x="4001375" y="1958100"/>
              <a:ext cx="103025" cy="142850"/>
            </a:xfrm>
            <a:custGeom>
              <a:avLst/>
              <a:gdLst/>
              <a:ahLst/>
              <a:cxnLst/>
              <a:rect l="l" t="t" r="r" b="b"/>
              <a:pathLst>
                <a:path w="4121" h="5714" extrusionOk="0">
                  <a:moveTo>
                    <a:pt x="1144" y="1"/>
                  </a:moveTo>
                  <a:cubicBezTo>
                    <a:pt x="1" y="918"/>
                    <a:pt x="477" y="5359"/>
                    <a:pt x="667" y="5478"/>
                  </a:cubicBezTo>
                  <a:cubicBezTo>
                    <a:pt x="765" y="5539"/>
                    <a:pt x="958" y="5713"/>
                    <a:pt x="1305" y="5713"/>
                  </a:cubicBezTo>
                  <a:cubicBezTo>
                    <a:pt x="1635" y="5713"/>
                    <a:pt x="2103" y="5557"/>
                    <a:pt x="2763" y="5001"/>
                  </a:cubicBezTo>
                  <a:cubicBezTo>
                    <a:pt x="4120" y="3835"/>
                    <a:pt x="3882" y="3001"/>
                    <a:pt x="3334" y="1977"/>
                  </a:cubicBezTo>
                  <a:cubicBezTo>
                    <a:pt x="2775" y="953"/>
                    <a:pt x="1144" y="1"/>
                    <a:pt x="11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61"/>
            <p:cNvSpPr/>
            <p:nvPr/>
          </p:nvSpPr>
          <p:spPr>
            <a:xfrm>
              <a:off x="2900050" y="2541425"/>
              <a:ext cx="917100" cy="322675"/>
            </a:xfrm>
            <a:custGeom>
              <a:avLst/>
              <a:gdLst/>
              <a:ahLst/>
              <a:cxnLst/>
              <a:rect l="l" t="t" r="r" b="b"/>
              <a:pathLst>
                <a:path w="36684" h="12907" extrusionOk="0">
                  <a:moveTo>
                    <a:pt x="7365" y="1"/>
                  </a:moveTo>
                  <a:cubicBezTo>
                    <a:pt x="7242" y="1"/>
                    <a:pt x="7140" y="6"/>
                    <a:pt x="7061" y="16"/>
                  </a:cubicBezTo>
                  <a:cubicBezTo>
                    <a:pt x="5799" y="171"/>
                    <a:pt x="3168" y="552"/>
                    <a:pt x="1382" y="1671"/>
                  </a:cubicBezTo>
                  <a:cubicBezTo>
                    <a:pt x="977" y="1921"/>
                    <a:pt x="715" y="2231"/>
                    <a:pt x="548" y="2564"/>
                  </a:cubicBezTo>
                  <a:lnTo>
                    <a:pt x="501" y="2647"/>
                  </a:lnTo>
                  <a:cubicBezTo>
                    <a:pt x="1" y="3778"/>
                    <a:pt x="536" y="5088"/>
                    <a:pt x="536" y="5088"/>
                  </a:cubicBezTo>
                  <a:cubicBezTo>
                    <a:pt x="536" y="5088"/>
                    <a:pt x="14895" y="6445"/>
                    <a:pt x="20206" y="7874"/>
                  </a:cubicBezTo>
                  <a:cubicBezTo>
                    <a:pt x="25516" y="9291"/>
                    <a:pt x="31707" y="11910"/>
                    <a:pt x="33374" y="12791"/>
                  </a:cubicBezTo>
                  <a:cubicBezTo>
                    <a:pt x="33530" y="12870"/>
                    <a:pt x="33689" y="12907"/>
                    <a:pt x="33848" y="12907"/>
                  </a:cubicBezTo>
                  <a:cubicBezTo>
                    <a:pt x="34825" y="12907"/>
                    <a:pt x="35834" y="11542"/>
                    <a:pt x="36315" y="10089"/>
                  </a:cubicBezTo>
                  <a:cubicBezTo>
                    <a:pt x="36327" y="10029"/>
                    <a:pt x="36338" y="9993"/>
                    <a:pt x="36350" y="9934"/>
                  </a:cubicBezTo>
                  <a:cubicBezTo>
                    <a:pt x="36612" y="9112"/>
                    <a:pt x="36684" y="8291"/>
                    <a:pt x="36493" y="7695"/>
                  </a:cubicBezTo>
                  <a:cubicBezTo>
                    <a:pt x="35864" y="5831"/>
                    <a:pt x="33193" y="2142"/>
                    <a:pt x="29586" y="2142"/>
                  </a:cubicBezTo>
                  <a:cubicBezTo>
                    <a:pt x="29508" y="2142"/>
                    <a:pt x="29429" y="2144"/>
                    <a:pt x="29350" y="2147"/>
                  </a:cubicBezTo>
                  <a:cubicBezTo>
                    <a:pt x="28299" y="2194"/>
                    <a:pt x="27327" y="2219"/>
                    <a:pt x="26394" y="2219"/>
                  </a:cubicBezTo>
                  <a:cubicBezTo>
                    <a:pt x="24016" y="2219"/>
                    <a:pt x="21888" y="2056"/>
                    <a:pt x="19348" y="1671"/>
                  </a:cubicBezTo>
                  <a:cubicBezTo>
                    <a:pt x="15753" y="1124"/>
                    <a:pt x="9215" y="1"/>
                    <a:pt x="73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61"/>
            <p:cNvSpPr/>
            <p:nvPr/>
          </p:nvSpPr>
          <p:spPr>
            <a:xfrm>
              <a:off x="2912250" y="2541125"/>
              <a:ext cx="904900" cy="248650"/>
            </a:xfrm>
            <a:custGeom>
              <a:avLst/>
              <a:gdLst/>
              <a:ahLst/>
              <a:cxnLst/>
              <a:rect l="l" t="t" r="r" b="b"/>
              <a:pathLst>
                <a:path w="36196" h="9946" extrusionOk="0">
                  <a:moveTo>
                    <a:pt x="6863" y="1"/>
                  </a:moveTo>
                  <a:cubicBezTo>
                    <a:pt x="6741" y="1"/>
                    <a:pt x="6640" y="6"/>
                    <a:pt x="6561" y="16"/>
                  </a:cubicBezTo>
                  <a:cubicBezTo>
                    <a:pt x="5299" y="159"/>
                    <a:pt x="2668" y="552"/>
                    <a:pt x="882" y="1671"/>
                  </a:cubicBezTo>
                  <a:cubicBezTo>
                    <a:pt x="477" y="1921"/>
                    <a:pt x="203" y="2231"/>
                    <a:pt x="48" y="2564"/>
                  </a:cubicBezTo>
                  <a:lnTo>
                    <a:pt x="1" y="2647"/>
                  </a:lnTo>
                  <a:cubicBezTo>
                    <a:pt x="1032" y="2351"/>
                    <a:pt x="5451" y="1171"/>
                    <a:pt x="7786" y="1171"/>
                  </a:cubicBezTo>
                  <a:cubicBezTo>
                    <a:pt x="8174" y="1171"/>
                    <a:pt x="8504" y="1203"/>
                    <a:pt x="8752" y="1278"/>
                  </a:cubicBezTo>
                  <a:cubicBezTo>
                    <a:pt x="10518" y="1806"/>
                    <a:pt x="13228" y="3901"/>
                    <a:pt x="18326" y="3901"/>
                  </a:cubicBezTo>
                  <a:cubicBezTo>
                    <a:pt x="18866" y="3901"/>
                    <a:pt x="19432" y="3877"/>
                    <a:pt x="20027" y="3826"/>
                  </a:cubicBezTo>
                  <a:cubicBezTo>
                    <a:pt x="23397" y="3543"/>
                    <a:pt x="25927" y="3165"/>
                    <a:pt x="27920" y="3165"/>
                  </a:cubicBezTo>
                  <a:cubicBezTo>
                    <a:pt x="29609" y="3165"/>
                    <a:pt x="30913" y="3436"/>
                    <a:pt x="32017" y="4267"/>
                  </a:cubicBezTo>
                  <a:cubicBezTo>
                    <a:pt x="34219" y="5933"/>
                    <a:pt x="35827" y="6874"/>
                    <a:pt x="35862" y="9946"/>
                  </a:cubicBezTo>
                  <a:cubicBezTo>
                    <a:pt x="36124" y="9124"/>
                    <a:pt x="36196" y="8303"/>
                    <a:pt x="35981" y="7696"/>
                  </a:cubicBezTo>
                  <a:cubicBezTo>
                    <a:pt x="35363" y="5828"/>
                    <a:pt x="32685" y="2131"/>
                    <a:pt x="29059" y="2131"/>
                  </a:cubicBezTo>
                  <a:cubicBezTo>
                    <a:pt x="28985" y="2131"/>
                    <a:pt x="28912" y="2132"/>
                    <a:pt x="28838" y="2135"/>
                  </a:cubicBezTo>
                  <a:cubicBezTo>
                    <a:pt x="27762" y="2184"/>
                    <a:pt x="26768" y="2210"/>
                    <a:pt x="25813" y="2210"/>
                  </a:cubicBezTo>
                  <a:cubicBezTo>
                    <a:pt x="23469" y="2210"/>
                    <a:pt x="21357" y="2052"/>
                    <a:pt x="18836" y="1671"/>
                  </a:cubicBezTo>
                  <a:cubicBezTo>
                    <a:pt x="15252" y="1124"/>
                    <a:pt x="8704" y="1"/>
                    <a:pt x="6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61"/>
            <p:cNvSpPr/>
            <p:nvPr/>
          </p:nvSpPr>
          <p:spPr>
            <a:xfrm>
              <a:off x="2847375" y="2526525"/>
              <a:ext cx="270000" cy="176350"/>
            </a:xfrm>
            <a:custGeom>
              <a:avLst/>
              <a:gdLst/>
              <a:ahLst/>
              <a:cxnLst/>
              <a:rect l="l" t="t" r="r" b="b"/>
              <a:pathLst>
                <a:path w="10800" h="7054" extrusionOk="0">
                  <a:moveTo>
                    <a:pt x="662" y="0"/>
                  </a:moveTo>
                  <a:cubicBezTo>
                    <a:pt x="592" y="0"/>
                    <a:pt x="521" y="13"/>
                    <a:pt x="453" y="40"/>
                  </a:cubicBezTo>
                  <a:cubicBezTo>
                    <a:pt x="155" y="171"/>
                    <a:pt x="0" y="505"/>
                    <a:pt x="119" y="802"/>
                  </a:cubicBezTo>
                  <a:lnTo>
                    <a:pt x="2108" y="5886"/>
                  </a:lnTo>
                  <a:cubicBezTo>
                    <a:pt x="2179" y="6089"/>
                    <a:pt x="2358" y="6220"/>
                    <a:pt x="2584" y="6256"/>
                  </a:cubicBezTo>
                  <a:lnTo>
                    <a:pt x="10121" y="7053"/>
                  </a:lnTo>
                  <a:lnTo>
                    <a:pt x="10180" y="7053"/>
                  </a:lnTo>
                  <a:cubicBezTo>
                    <a:pt x="10478" y="7053"/>
                    <a:pt x="10740" y="6839"/>
                    <a:pt x="10763" y="6529"/>
                  </a:cubicBezTo>
                  <a:cubicBezTo>
                    <a:pt x="10799" y="6220"/>
                    <a:pt x="10573" y="5922"/>
                    <a:pt x="10240" y="5898"/>
                  </a:cubicBezTo>
                  <a:lnTo>
                    <a:pt x="3060" y="5124"/>
                  </a:lnTo>
                  <a:lnTo>
                    <a:pt x="1215" y="374"/>
                  </a:lnTo>
                  <a:cubicBezTo>
                    <a:pt x="1123" y="145"/>
                    <a:pt x="897" y="0"/>
                    <a:pt x="6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61"/>
            <p:cNvSpPr/>
            <p:nvPr/>
          </p:nvSpPr>
          <p:spPr>
            <a:xfrm>
              <a:off x="2821175" y="2126575"/>
              <a:ext cx="409900" cy="401275"/>
            </a:xfrm>
            <a:custGeom>
              <a:avLst/>
              <a:gdLst/>
              <a:ahLst/>
              <a:cxnLst/>
              <a:rect l="l" t="t" r="r" b="b"/>
              <a:pathLst>
                <a:path w="16396" h="16051" extrusionOk="0">
                  <a:moveTo>
                    <a:pt x="0" y="1"/>
                  </a:moveTo>
                  <a:lnTo>
                    <a:pt x="0" y="16050"/>
                  </a:lnTo>
                  <a:lnTo>
                    <a:pt x="16395" y="16050"/>
                  </a:lnTo>
                  <a:lnTo>
                    <a:pt x="163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61"/>
            <p:cNvSpPr/>
            <p:nvPr/>
          </p:nvSpPr>
          <p:spPr>
            <a:xfrm>
              <a:off x="2821175" y="2345350"/>
              <a:ext cx="409900" cy="181900"/>
            </a:xfrm>
            <a:custGeom>
              <a:avLst/>
              <a:gdLst/>
              <a:ahLst/>
              <a:cxnLst/>
              <a:rect l="l" t="t" r="r" b="b"/>
              <a:pathLst>
                <a:path w="16396" h="7276" extrusionOk="0">
                  <a:moveTo>
                    <a:pt x="0" y="1"/>
                  </a:moveTo>
                  <a:lnTo>
                    <a:pt x="0" y="7276"/>
                  </a:lnTo>
                  <a:lnTo>
                    <a:pt x="16395" y="7276"/>
                  </a:lnTo>
                  <a:lnTo>
                    <a:pt x="1639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61"/>
            <p:cNvSpPr/>
            <p:nvPr/>
          </p:nvSpPr>
          <p:spPr>
            <a:xfrm>
              <a:off x="2811950" y="2126575"/>
              <a:ext cx="427750" cy="57775"/>
            </a:xfrm>
            <a:custGeom>
              <a:avLst/>
              <a:gdLst/>
              <a:ahLst/>
              <a:cxnLst/>
              <a:rect l="l" t="t" r="r" b="b"/>
              <a:pathLst>
                <a:path w="17110" h="2311" extrusionOk="0">
                  <a:moveTo>
                    <a:pt x="0" y="1"/>
                  </a:moveTo>
                  <a:lnTo>
                    <a:pt x="0" y="2311"/>
                  </a:lnTo>
                  <a:lnTo>
                    <a:pt x="17110" y="2311"/>
                  </a:lnTo>
                  <a:lnTo>
                    <a:pt x="171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61"/>
            <p:cNvSpPr/>
            <p:nvPr/>
          </p:nvSpPr>
          <p:spPr>
            <a:xfrm>
              <a:off x="2888450" y="2126575"/>
              <a:ext cx="52100" cy="401275"/>
            </a:xfrm>
            <a:custGeom>
              <a:avLst/>
              <a:gdLst/>
              <a:ahLst/>
              <a:cxnLst/>
              <a:rect l="l" t="t" r="r" b="b"/>
              <a:pathLst>
                <a:path w="2084" h="16051" extrusionOk="0">
                  <a:moveTo>
                    <a:pt x="0" y="1"/>
                  </a:moveTo>
                  <a:lnTo>
                    <a:pt x="0" y="16050"/>
                  </a:lnTo>
                  <a:lnTo>
                    <a:pt x="2084" y="16050"/>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61"/>
            <p:cNvSpPr/>
            <p:nvPr/>
          </p:nvSpPr>
          <p:spPr>
            <a:xfrm>
              <a:off x="3111400" y="2126575"/>
              <a:ext cx="52100" cy="401275"/>
            </a:xfrm>
            <a:custGeom>
              <a:avLst/>
              <a:gdLst/>
              <a:ahLst/>
              <a:cxnLst/>
              <a:rect l="l" t="t" r="r" b="b"/>
              <a:pathLst>
                <a:path w="2084" h="16051" extrusionOk="0">
                  <a:moveTo>
                    <a:pt x="0" y="1"/>
                  </a:moveTo>
                  <a:lnTo>
                    <a:pt x="0" y="16050"/>
                  </a:lnTo>
                  <a:lnTo>
                    <a:pt x="2084" y="16050"/>
                  </a:lnTo>
                  <a:lnTo>
                    <a:pt x="2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61"/>
            <p:cNvSpPr/>
            <p:nvPr/>
          </p:nvSpPr>
          <p:spPr>
            <a:xfrm>
              <a:off x="2804200" y="2527225"/>
              <a:ext cx="443250" cy="25325"/>
            </a:xfrm>
            <a:custGeom>
              <a:avLst/>
              <a:gdLst/>
              <a:ahLst/>
              <a:cxnLst/>
              <a:rect l="l" t="t" r="r" b="b"/>
              <a:pathLst>
                <a:path w="17730" h="1013" extrusionOk="0">
                  <a:moveTo>
                    <a:pt x="513" y="1"/>
                  </a:moveTo>
                  <a:cubicBezTo>
                    <a:pt x="227" y="1"/>
                    <a:pt x="1" y="227"/>
                    <a:pt x="1" y="513"/>
                  </a:cubicBezTo>
                  <a:cubicBezTo>
                    <a:pt x="1" y="798"/>
                    <a:pt x="227" y="1013"/>
                    <a:pt x="513" y="1013"/>
                  </a:cubicBezTo>
                  <a:lnTo>
                    <a:pt x="17241" y="1013"/>
                  </a:lnTo>
                  <a:cubicBezTo>
                    <a:pt x="17503" y="1013"/>
                    <a:pt x="17729" y="798"/>
                    <a:pt x="17729" y="513"/>
                  </a:cubicBezTo>
                  <a:cubicBezTo>
                    <a:pt x="17729" y="227"/>
                    <a:pt x="17503" y="1"/>
                    <a:pt x="172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1" name="Google Shape;1051;p61"/>
          <p:cNvGrpSpPr/>
          <p:nvPr/>
        </p:nvGrpSpPr>
        <p:grpSpPr>
          <a:xfrm>
            <a:off x="661572" y="2288825"/>
            <a:ext cx="2828452" cy="1478324"/>
            <a:chOff x="2522250" y="2186775"/>
            <a:chExt cx="2738625" cy="1431375"/>
          </a:xfrm>
        </p:grpSpPr>
        <p:sp>
          <p:nvSpPr>
            <p:cNvPr id="1052" name="Google Shape;1052;p61"/>
            <p:cNvSpPr/>
            <p:nvPr/>
          </p:nvSpPr>
          <p:spPr>
            <a:xfrm>
              <a:off x="3500125" y="2994575"/>
              <a:ext cx="172375" cy="260950"/>
            </a:xfrm>
            <a:custGeom>
              <a:avLst/>
              <a:gdLst/>
              <a:ahLst/>
              <a:cxnLst/>
              <a:rect l="l" t="t" r="r" b="b"/>
              <a:pathLst>
                <a:path w="6895" h="10438" extrusionOk="0">
                  <a:moveTo>
                    <a:pt x="657" y="0"/>
                  </a:moveTo>
                  <a:cubicBezTo>
                    <a:pt x="571" y="0"/>
                    <a:pt x="485" y="19"/>
                    <a:pt x="405" y="59"/>
                  </a:cubicBezTo>
                  <a:cubicBezTo>
                    <a:pt x="120" y="214"/>
                    <a:pt x="1" y="559"/>
                    <a:pt x="143" y="833"/>
                  </a:cubicBezTo>
                  <a:lnTo>
                    <a:pt x="4775" y="9870"/>
                  </a:lnTo>
                  <a:cubicBezTo>
                    <a:pt x="4787" y="9893"/>
                    <a:pt x="4811" y="9929"/>
                    <a:pt x="4823" y="9941"/>
                  </a:cubicBezTo>
                  <a:cubicBezTo>
                    <a:pt x="5015" y="10263"/>
                    <a:pt x="5350" y="10437"/>
                    <a:pt x="5695" y="10437"/>
                  </a:cubicBezTo>
                  <a:cubicBezTo>
                    <a:pt x="5885" y="10437"/>
                    <a:pt x="6078" y="10384"/>
                    <a:pt x="6251" y="10274"/>
                  </a:cubicBezTo>
                  <a:cubicBezTo>
                    <a:pt x="6740" y="9977"/>
                    <a:pt x="6894" y="9334"/>
                    <a:pt x="6573" y="8846"/>
                  </a:cubicBezTo>
                  <a:lnTo>
                    <a:pt x="1144" y="273"/>
                  </a:lnTo>
                  <a:cubicBezTo>
                    <a:pt x="1044" y="99"/>
                    <a:pt x="852" y="0"/>
                    <a:pt x="657" y="0"/>
                  </a:cubicBezTo>
                  <a:close/>
                </a:path>
              </a:pathLst>
            </a:custGeom>
            <a:solidFill>
              <a:srgbClr val="D3C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61"/>
            <p:cNvSpPr/>
            <p:nvPr/>
          </p:nvSpPr>
          <p:spPr>
            <a:xfrm>
              <a:off x="3434350" y="2973400"/>
              <a:ext cx="164025" cy="69975"/>
            </a:xfrm>
            <a:custGeom>
              <a:avLst/>
              <a:gdLst/>
              <a:ahLst/>
              <a:cxnLst/>
              <a:rect l="l" t="t" r="r" b="b"/>
              <a:pathLst>
                <a:path w="6561" h="2799" extrusionOk="0">
                  <a:moveTo>
                    <a:pt x="1393" y="1"/>
                  </a:moveTo>
                  <a:cubicBezTo>
                    <a:pt x="619" y="1"/>
                    <a:pt x="0" y="632"/>
                    <a:pt x="0" y="1406"/>
                  </a:cubicBezTo>
                  <a:cubicBezTo>
                    <a:pt x="0" y="2180"/>
                    <a:pt x="619" y="2799"/>
                    <a:pt x="1393" y="2799"/>
                  </a:cubicBezTo>
                  <a:lnTo>
                    <a:pt x="5156" y="2799"/>
                  </a:lnTo>
                  <a:cubicBezTo>
                    <a:pt x="5930" y="2799"/>
                    <a:pt x="6561" y="2168"/>
                    <a:pt x="6561" y="1406"/>
                  </a:cubicBezTo>
                  <a:cubicBezTo>
                    <a:pt x="6561" y="620"/>
                    <a:pt x="5930" y="1"/>
                    <a:pt x="5156" y="1"/>
                  </a:cubicBez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61"/>
            <p:cNvSpPr/>
            <p:nvPr/>
          </p:nvSpPr>
          <p:spPr>
            <a:xfrm>
              <a:off x="3627225" y="3214225"/>
              <a:ext cx="29200" cy="28900"/>
            </a:xfrm>
            <a:custGeom>
              <a:avLst/>
              <a:gdLst/>
              <a:ahLst/>
              <a:cxnLst/>
              <a:rect l="l" t="t" r="r" b="b"/>
              <a:pathLst>
                <a:path w="1168" h="1156" extrusionOk="0">
                  <a:moveTo>
                    <a:pt x="584" y="0"/>
                  </a:moveTo>
                  <a:cubicBezTo>
                    <a:pt x="263" y="0"/>
                    <a:pt x="1" y="262"/>
                    <a:pt x="1" y="584"/>
                  </a:cubicBezTo>
                  <a:cubicBezTo>
                    <a:pt x="1" y="893"/>
                    <a:pt x="263" y="1155"/>
                    <a:pt x="584" y="1155"/>
                  </a:cubicBezTo>
                  <a:cubicBezTo>
                    <a:pt x="905" y="1155"/>
                    <a:pt x="1167" y="893"/>
                    <a:pt x="1167" y="584"/>
                  </a:cubicBezTo>
                  <a:cubicBezTo>
                    <a:pt x="1167" y="262"/>
                    <a:pt x="905" y="0"/>
                    <a:pt x="584" y="0"/>
                  </a:cubicBezTo>
                  <a:close/>
                </a:path>
              </a:pathLst>
            </a:custGeom>
            <a:solidFill>
              <a:srgbClr val="D64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61"/>
            <p:cNvSpPr/>
            <p:nvPr/>
          </p:nvSpPr>
          <p:spPr>
            <a:xfrm>
              <a:off x="3590025" y="2490325"/>
              <a:ext cx="751000" cy="60450"/>
            </a:xfrm>
            <a:custGeom>
              <a:avLst/>
              <a:gdLst/>
              <a:ahLst/>
              <a:cxnLst/>
              <a:rect l="l" t="t" r="r" b="b"/>
              <a:pathLst>
                <a:path w="30040" h="2418" extrusionOk="0">
                  <a:moveTo>
                    <a:pt x="29528" y="0"/>
                  </a:moveTo>
                  <a:cubicBezTo>
                    <a:pt x="29516" y="24"/>
                    <a:pt x="27849" y="1715"/>
                    <a:pt x="24527" y="1715"/>
                  </a:cubicBezTo>
                  <a:lnTo>
                    <a:pt x="3608" y="1715"/>
                  </a:lnTo>
                  <a:cubicBezTo>
                    <a:pt x="1786" y="1715"/>
                    <a:pt x="524" y="369"/>
                    <a:pt x="512" y="345"/>
                  </a:cubicBezTo>
                  <a:lnTo>
                    <a:pt x="0" y="810"/>
                  </a:lnTo>
                  <a:cubicBezTo>
                    <a:pt x="60" y="881"/>
                    <a:pt x="1477" y="2417"/>
                    <a:pt x="3608" y="2417"/>
                  </a:cubicBezTo>
                  <a:lnTo>
                    <a:pt x="24527" y="2417"/>
                  </a:lnTo>
                  <a:cubicBezTo>
                    <a:pt x="28159" y="2417"/>
                    <a:pt x="29968" y="572"/>
                    <a:pt x="30040" y="476"/>
                  </a:cubicBezTo>
                  <a:lnTo>
                    <a:pt x="2952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61"/>
            <p:cNvSpPr/>
            <p:nvPr/>
          </p:nvSpPr>
          <p:spPr>
            <a:xfrm>
              <a:off x="3046500" y="2479700"/>
              <a:ext cx="428950" cy="555950"/>
            </a:xfrm>
            <a:custGeom>
              <a:avLst/>
              <a:gdLst/>
              <a:ahLst/>
              <a:cxnLst/>
              <a:rect l="l" t="t" r="r" b="b"/>
              <a:pathLst>
                <a:path w="17158" h="22238" extrusionOk="0">
                  <a:moveTo>
                    <a:pt x="15704" y="1"/>
                  </a:moveTo>
                  <a:cubicBezTo>
                    <a:pt x="14909" y="1"/>
                    <a:pt x="13963" y="166"/>
                    <a:pt x="13347" y="830"/>
                  </a:cubicBezTo>
                  <a:cubicBezTo>
                    <a:pt x="12562" y="1699"/>
                    <a:pt x="7799" y="8712"/>
                    <a:pt x="4322" y="13820"/>
                  </a:cubicBezTo>
                  <a:cubicBezTo>
                    <a:pt x="3013" y="15748"/>
                    <a:pt x="1965" y="17284"/>
                    <a:pt x="1560" y="17856"/>
                  </a:cubicBezTo>
                  <a:cubicBezTo>
                    <a:pt x="0" y="20070"/>
                    <a:pt x="1548" y="22214"/>
                    <a:pt x="1560" y="22237"/>
                  </a:cubicBezTo>
                  <a:lnTo>
                    <a:pt x="2144" y="21809"/>
                  </a:lnTo>
                  <a:cubicBezTo>
                    <a:pt x="2132" y="21785"/>
                    <a:pt x="882" y="20047"/>
                    <a:pt x="2144" y="18237"/>
                  </a:cubicBezTo>
                  <a:cubicBezTo>
                    <a:pt x="2548" y="17653"/>
                    <a:pt x="3584" y="16118"/>
                    <a:pt x="4894" y="14201"/>
                  </a:cubicBezTo>
                  <a:cubicBezTo>
                    <a:pt x="7966" y="9676"/>
                    <a:pt x="13109" y="2116"/>
                    <a:pt x="13871" y="1294"/>
                  </a:cubicBezTo>
                  <a:cubicBezTo>
                    <a:pt x="14320" y="812"/>
                    <a:pt x="15059" y="687"/>
                    <a:pt x="15707" y="687"/>
                  </a:cubicBezTo>
                  <a:cubicBezTo>
                    <a:pt x="16401" y="687"/>
                    <a:pt x="16990" y="830"/>
                    <a:pt x="17003" y="830"/>
                  </a:cubicBezTo>
                  <a:lnTo>
                    <a:pt x="17157" y="163"/>
                  </a:lnTo>
                  <a:cubicBezTo>
                    <a:pt x="17110" y="157"/>
                    <a:pt x="16479" y="1"/>
                    <a:pt x="15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61"/>
            <p:cNvSpPr/>
            <p:nvPr/>
          </p:nvSpPr>
          <p:spPr>
            <a:xfrm>
              <a:off x="4489825" y="2299525"/>
              <a:ext cx="61350" cy="237850"/>
            </a:xfrm>
            <a:custGeom>
              <a:avLst/>
              <a:gdLst/>
              <a:ahLst/>
              <a:cxnLst/>
              <a:rect l="l" t="t" r="r" b="b"/>
              <a:pathLst>
                <a:path w="2454" h="9514" extrusionOk="0">
                  <a:moveTo>
                    <a:pt x="489" y="0"/>
                  </a:moveTo>
                  <a:lnTo>
                    <a:pt x="1" y="500"/>
                  </a:lnTo>
                  <a:cubicBezTo>
                    <a:pt x="477" y="977"/>
                    <a:pt x="1251" y="1953"/>
                    <a:pt x="1311" y="2489"/>
                  </a:cubicBezTo>
                  <a:cubicBezTo>
                    <a:pt x="1334" y="2798"/>
                    <a:pt x="1358" y="3203"/>
                    <a:pt x="1358" y="3667"/>
                  </a:cubicBezTo>
                  <a:cubicBezTo>
                    <a:pt x="1358" y="4441"/>
                    <a:pt x="1370" y="5418"/>
                    <a:pt x="1513" y="6465"/>
                  </a:cubicBezTo>
                  <a:cubicBezTo>
                    <a:pt x="1715" y="7858"/>
                    <a:pt x="251" y="8930"/>
                    <a:pt x="239" y="8954"/>
                  </a:cubicBezTo>
                  <a:lnTo>
                    <a:pt x="644" y="9513"/>
                  </a:lnTo>
                  <a:cubicBezTo>
                    <a:pt x="715" y="9454"/>
                    <a:pt x="2454" y="8192"/>
                    <a:pt x="2204" y="6358"/>
                  </a:cubicBezTo>
                  <a:cubicBezTo>
                    <a:pt x="2049" y="5382"/>
                    <a:pt x="2037" y="4406"/>
                    <a:pt x="2037" y="3655"/>
                  </a:cubicBezTo>
                  <a:cubicBezTo>
                    <a:pt x="2037" y="3179"/>
                    <a:pt x="2025" y="2763"/>
                    <a:pt x="1989" y="2417"/>
                  </a:cubicBezTo>
                  <a:cubicBezTo>
                    <a:pt x="1894" y="1465"/>
                    <a:pt x="644" y="155"/>
                    <a:pt x="4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61"/>
            <p:cNvSpPr/>
            <p:nvPr/>
          </p:nvSpPr>
          <p:spPr>
            <a:xfrm>
              <a:off x="4313325" y="2186775"/>
              <a:ext cx="144100" cy="94000"/>
            </a:xfrm>
            <a:custGeom>
              <a:avLst/>
              <a:gdLst/>
              <a:ahLst/>
              <a:cxnLst/>
              <a:rect l="l" t="t" r="r" b="b"/>
              <a:pathLst>
                <a:path w="5764" h="3760" extrusionOk="0">
                  <a:moveTo>
                    <a:pt x="1121" y="0"/>
                  </a:moveTo>
                  <a:cubicBezTo>
                    <a:pt x="738" y="0"/>
                    <a:pt x="367" y="214"/>
                    <a:pt x="179" y="581"/>
                  </a:cubicBezTo>
                  <a:cubicBezTo>
                    <a:pt x="0" y="974"/>
                    <a:pt x="60" y="1415"/>
                    <a:pt x="334" y="1712"/>
                  </a:cubicBezTo>
                  <a:cubicBezTo>
                    <a:pt x="441" y="1819"/>
                    <a:pt x="536" y="1915"/>
                    <a:pt x="655" y="1974"/>
                  </a:cubicBezTo>
                  <a:lnTo>
                    <a:pt x="4132" y="3653"/>
                  </a:lnTo>
                  <a:cubicBezTo>
                    <a:pt x="4276" y="3725"/>
                    <a:pt x="4430" y="3760"/>
                    <a:pt x="4583" y="3760"/>
                  </a:cubicBezTo>
                  <a:cubicBezTo>
                    <a:pt x="4959" y="3760"/>
                    <a:pt x="5327" y="3550"/>
                    <a:pt x="5513" y="3177"/>
                  </a:cubicBezTo>
                  <a:cubicBezTo>
                    <a:pt x="5763" y="2665"/>
                    <a:pt x="5549" y="2046"/>
                    <a:pt x="5037" y="1796"/>
                  </a:cubicBezTo>
                  <a:lnTo>
                    <a:pt x="1572" y="105"/>
                  </a:lnTo>
                  <a:cubicBezTo>
                    <a:pt x="1427" y="34"/>
                    <a:pt x="1273" y="0"/>
                    <a:pt x="11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61"/>
            <p:cNvSpPr/>
            <p:nvPr/>
          </p:nvSpPr>
          <p:spPr>
            <a:xfrm>
              <a:off x="4410950" y="2236950"/>
              <a:ext cx="92600" cy="63675"/>
            </a:xfrm>
            <a:custGeom>
              <a:avLst/>
              <a:gdLst/>
              <a:ahLst/>
              <a:cxnLst/>
              <a:rect l="l" t="t" r="r" b="b"/>
              <a:pathLst>
                <a:path w="3704" h="2547" extrusionOk="0">
                  <a:moveTo>
                    <a:pt x="843" y="0"/>
                  </a:moveTo>
                  <a:cubicBezTo>
                    <a:pt x="547" y="0"/>
                    <a:pt x="267" y="168"/>
                    <a:pt x="132" y="455"/>
                  </a:cubicBezTo>
                  <a:cubicBezTo>
                    <a:pt x="1" y="753"/>
                    <a:pt x="48" y="1098"/>
                    <a:pt x="251" y="1336"/>
                  </a:cubicBezTo>
                  <a:cubicBezTo>
                    <a:pt x="310" y="1408"/>
                    <a:pt x="406" y="1479"/>
                    <a:pt x="501" y="1527"/>
                  </a:cubicBezTo>
                  <a:lnTo>
                    <a:pt x="2442" y="2468"/>
                  </a:lnTo>
                  <a:cubicBezTo>
                    <a:pt x="2555" y="2521"/>
                    <a:pt x="2674" y="2546"/>
                    <a:pt x="2790" y="2546"/>
                  </a:cubicBezTo>
                  <a:cubicBezTo>
                    <a:pt x="3090" y="2546"/>
                    <a:pt x="3376" y="2378"/>
                    <a:pt x="3513" y="2087"/>
                  </a:cubicBezTo>
                  <a:cubicBezTo>
                    <a:pt x="3704" y="1694"/>
                    <a:pt x="3537" y="1217"/>
                    <a:pt x="3144" y="1015"/>
                  </a:cubicBezTo>
                  <a:lnTo>
                    <a:pt x="1203" y="86"/>
                  </a:lnTo>
                  <a:cubicBezTo>
                    <a:pt x="1086" y="28"/>
                    <a:pt x="963" y="0"/>
                    <a:pt x="843" y="0"/>
                  </a:cubicBezTo>
                  <a:close/>
                </a:path>
              </a:pathLst>
            </a:custGeom>
            <a:solidFill>
              <a:srgbClr val="B1BA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61"/>
            <p:cNvSpPr/>
            <p:nvPr/>
          </p:nvSpPr>
          <p:spPr>
            <a:xfrm>
              <a:off x="4203100" y="2582750"/>
              <a:ext cx="1057775" cy="1013225"/>
            </a:xfrm>
            <a:custGeom>
              <a:avLst/>
              <a:gdLst/>
              <a:ahLst/>
              <a:cxnLst/>
              <a:rect l="l" t="t" r="r" b="b"/>
              <a:pathLst>
                <a:path w="42311" h="40529" extrusionOk="0">
                  <a:moveTo>
                    <a:pt x="21162" y="1840"/>
                  </a:moveTo>
                  <a:cubicBezTo>
                    <a:pt x="31318" y="1840"/>
                    <a:pt x="39569" y="10091"/>
                    <a:pt x="39569" y="20258"/>
                  </a:cubicBezTo>
                  <a:cubicBezTo>
                    <a:pt x="39569" y="30426"/>
                    <a:pt x="31318" y="38666"/>
                    <a:pt x="21162" y="38666"/>
                  </a:cubicBezTo>
                  <a:cubicBezTo>
                    <a:pt x="10994" y="38666"/>
                    <a:pt x="2743" y="30426"/>
                    <a:pt x="2743" y="20258"/>
                  </a:cubicBezTo>
                  <a:cubicBezTo>
                    <a:pt x="2743" y="10091"/>
                    <a:pt x="10994" y="1840"/>
                    <a:pt x="21162" y="1840"/>
                  </a:cubicBezTo>
                  <a:close/>
                  <a:moveTo>
                    <a:pt x="21155" y="0"/>
                  </a:moveTo>
                  <a:cubicBezTo>
                    <a:pt x="9418" y="0"/>
                    <a:pt x="1" y="9978"/>
                    <a:pt x="957" y="21913"/>
                  </a:cubicBezTo>
                  <a:cubicBezTo>
                    <a:pt x="1731" y="31736"/>
                    <a:pt x="9696" y="39689"/>
                    <a:pt x="19519" y="40463"/>
                  </a:cubicBezTo>
                  <a:cubicBezTo>
                    <a:pt x="20073" y="40507"/>
                    <a:pt x="20623" y="40529"/>
                    <a:pt x="21168" y="40529"/>
                  </a:cubicBezTo>
                  <a:cubicBezTo>
                    <a:pt x="32904" y="40529"/>
                    <a:pt x="42311" y="30551"/>
                    <a:pt x="41366" y="18615"/>
                  </a:cubicBezTo>
                  <a:cubicBezTo>
                    <a:pt x="40593" y="8793"/>
                    <a:pt x="32627" y="839"/>
                    <a:pt x="22805" y="66"/>
                  </a:cubicBezTo>
                  <a:cubicBezTo>
                    <a:pt x="22250" y="22"/>
                    <a:pt x="21700" y="0"/>
                    <a:pt x="211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61"/>
            <p:cNvSpPr/>
            <p:nvPr/>
          </p:nvSpPr>
          <p:spPr>
            <a:xfrm>
              <a:off x="4271650" y="2629025"/>
              <a:ext cx="920675" cy="920375"/>
            </a:xfrm>
            <a:custGeom>
              <a:avLst/>
              <a:gdLst/>
              <a:ahLst/>
              <a:cxnLst/>
              <a:rect l="l" t="t" r="r" b="b"/>
              <a:pathLst>
                <a:path w="36827" h="36815" extrusionOk="0">
                  <a:moveTo>
                    <a:pt x="19866" y="2345"/>
                  </a:moveTo>
                  <a:cubicBezTo>
                    <a:pt x="19880" y="2345"/>
                    <a:pt x="19894" y="2345"/>
                    <a:pt x="19908" y="2346"/>
                  </a:cubicBezTo>
                  <a:cubicBezTo>
                    <a:pt x="23087" y="2644"/>
                    <a:pt x="26004" y="3870"/>
                    <a:pt x="28385" y="5739"/>
                  </a:cubicBezTo>
                  <a:cubicBezTo>
                    <a:pt x="28671" y="5965"/>
                    <a:pt x="28683" y="6394"/>
                    <a:pt x="28433" y="6668"/>
                  </a:cubicBezTo>
                  <a:lnTo>
                    <a:pt x="20289" y="14800"/>
                  </a:lnTo>
                  <a:cubicBezTo>
                    <a:pt x="20165" y="14928"/>
                    <a:pt x="20009" y="14985"/>
                    <a:pt x="19855" y="14985"/>
                  </a:cubicBezTo>
                  <a:cubicBezTo>
                    <a:pt x="19538" y="14985"/>
                    <a:pt x="19229" y="14740"/>
                    <a:pt x="19229" y="14371"/>
                  </a:cubicBezTo>
                  <a:lnTo>
                    <a:pt x="19229" y="2977"/>
                  </a:lnTo>
                  <a:cubicBezTo>
                    <a:pt x="19229" y="2633"/>
                    <a:pt x="19516" y="2345"/>
                    <a:pt x="19866" y="2345"/>
                  </a:cubicBezTo>
                  <a:close/>
                  <a:moveTo>
                    <a:pt x="16503" y="2415"/>
                  </a:moveTo>
                  <a:cubicBezTo>
                    <a:pt x="16846" y="2415"/>
                    <a:pt x="17134" y="2700"/>
                    <a:pt x="17134" y="3048"/>
                  </a:cubicBezTo>
                  <a:lnTo>
                    <a:pt x="17134" y="14383"/>
                  </a:lnTo>
                  <a:lnTo>
                    <a:pt x="17146" y="14383"/>
                  </a:lnTo>
                  <a:cubicBezTo>
                    <a:pt x="17146" y="14761"/>
                    <a:pt x="16841" y="15003"/>
                    <a:pt x="16527" y="15003"/>
                  </a:cubicBezTo>
                  <a:cubicBezTo>
                    <a:pt x="16375" y="15003"/>
                    <a:pt x="16222" y="14947"/>
                    <a:pt x="16098" y="14824"/>
                  </a:cubicBezTo>
                  <a:lnTo>
                    <a:pt x="8144" y="6870"/>
                  </a:lnTo>
                  <a:cubicBezTo>
                    <a:pt x="7894" y="6620"/>
                    <a:pt x="7906" y="6192"/>
                    <a:pt x="8180" y="5965"/>
                  </a:cubicBezTo>
                  <a:cubicBezTo>
                    <a:pt x="10478" y="4060"/>
                    <a:pt x="13336" y="2798"/>
                    <a:pt x="16443" y="2417"/>
                  </a:cubicBezTo>
                  <a:cubicBezTo>
                    <a:pt x="16463" y="2415"/>
                    <a:pt x="16483" y="2415"/>
                    <a:pt x="16503" y="2415"/>
                  </a:cubicBezTo>
                  <a:close/>
                  <a:moveTo>
                    <a:pt x="6268" y="8181"/>
                  </a:moveTo>
                  <a:cubicBezTo>
                    <a:pt x="6429" y="8181"/>
                    <a:pt x="6592" y="8241"/>
                    <a:pt x="6716" y="8359"/>
                  </a:cubicBezTo>
                  <a:lnTo>
                    <a:pt x="14633" y="16276"/>
                  </a:lnTo>
                  <a:cubicBezTo>
                    <a:pt x="15026" y="16669"/>
                    <a:pt x="14752" y="17336"/>
                    <a:pt x="14205" y="17336"/>
                  </a:cubicBezTo>
                  <a:lnTo>
                    <a:pt x="3025" y="17336"/>
                  </a:lnTo>
                  <a:cubicBezTo>
                    <a:pt x="2668" y="17336"/>
                    <a:pt x="2370" y="17026"/>
                    <a:pt x="2406" y="16669"/>
                  </a:cubicBezTo>
                  <a:cubicBezTo>
                    <a:pt x="2727" y="13574"/>
                    <a:pt x="3942" y="10728"/>
                    <a:pt x="5799" y="8406"/>
                  </a:cubicBezTo>
                  <a:cubicBezTo>
                    <a:pt x="5912" y="8255"/>
                    <a:pt x="6088" y="8181"/>
                    <a:pt x="6268" y="8181"/>
                  </a:cubicBezTo>
                  <a:close/>
                  <a:moveTo>
                    <a:pt x="30376" y="7924"/>
                  </a:moveTo>
                  <a:cubicBezTo>
                    <a:pt x="30552" y="7924"/>
                    <a:pt x="30726" y="7996"/>
                    <a:pt x="30838" y="8132"/>
                  </a:cubicBezTo>
                  <a:cubicBezTo>
                    <a:pt x="32802" y="10502"/>
                    <a:pt x="34088" y="13431"/>
                    <a:pt x="34445" y="16645"/>
                  </a:cubicBezTo>
                  <a:cubicBezTo>
                    <a:pt x="34469" y="17026"/>
                    <a:pt x="34172" y="17336"/>
                    <a:pt x="33814" y="17336"/>
                  </a:cubicBezTo>
                  <a:lnTo>
                    <a:pt x="22194" y="17336"/>
                  </a:lnTo>
                  <a:cubicBezTo>
                    <a:pt x="21646" y="17336"/>
                    <a:pt x="21372" y="16669"/>
                    <a:pt x="21765" y="16276"/>
                  </a:cubicBezTo>
                  <a:lnTo>
                    <a:pt x="29933" y="8109"/>
                  </a:lnTo>
                  <a:cubicBezTo>
                    <a:pt x="30052" y="7984"/>
                    <a:pt x="30215" y="7924"/>
                    <a:pt x="30376" y="7924"/>
                  </a:cubicBezTo>
                  <a:close/>
                  <a:moveTo>
                    <a:pt x="14205" y="19420"/>
                  </a:moveTo>
                  <a:cubicBezTo>
                    <a:pt x="14752" y="19420"/>
                    <a:pt x="15026" y="20086"/>
                    <a:pt x="14633" y="20479"/>
                  </a:cubicBezTo>
                  <a:lnTo>
                    <a:pt x="6692" y="28421"/>
                  </a:lnTo>
                  <a:cubicBezTo>
                    <a:pt x="6563" y="28539"/>
                    <a:pt x="6399" y="28598"/>
                    <a:pt x="6238" y="28598"/>
                  </a:cubicBezTo>
                  <a:cubicBezTo>
                    <a:pt x="6058" y="28598"/>
                    <a:pt x="5883" y="28524"/>
                    <a:pt x="5763" y="28373"/>
                  </a:cubicBezTo>
                  <a:cubicBezTo>
                    <a:pt x="3918" y="26039"/>
                    <a:pt x="2715" y="23194"/>
                    <a:pt x="2382" y="20086"/>
                  </a:cubicBezTo>
                  <a:cubicBezTo>
                    <a:pt x="2346" y="19729"/>
                    <a:pt x="2644" y="19420"/>
                    <a:pt x="3013" y="19420"/>
                  </a:cubicBezTo>
                  <a:close/>
                  <a:moveTo>
                    <a:pt x="33814" y="19420"/>
                  </a:moveTo>
                  <a:cubicBezTo>
                    <a:pt x="34172" y="19420"/>
                    <a:pt x="34469" y="19729"/>
                    <a:pt x="34433" y="20086"/>
                  </a:cubicBezTo>
                  <a:cubicBezTo>
                    <a:pt x="34100" y="23313"/>
                    <a:pt x="32814" y="26254"/>
                    <a:pt x="30862" y="28635"/>
                  </a:cubicBezTo>
                  <a:cubicBezTo>
                    <a:pt x="30746" y="28775"/>
                    <a:pt x="30577" y="28843"/>
                    <a:pt x="30405" y="28843"/>
                  </a:cubicBezTo>
                  <a:cubicBezTo>
                    <a:pt x="30241" y="28843"/>
                    <a:pt x="30073" y="28781"/>
                    <a:pt x="29945" y="28659"/>
                  </a:cubicBezTo>
                  <a:lnTo>
                    <a:pt x="21765" y="20479"/>
                  </a:lnTo>
                  <a:cubicBezTo>
                    <a:pt x="21372" y="20086"/>
                    <a:pt x="21646" y="19420"/>
                    <a:pt x="22194" y="19420"/>
                  </a:cubicBezTo>
                  <a:close/>
                  <a:moveTo>
                    <a:pt x="16523" y="21764"/>
                  </a:moveTo>
                  <a:cubicBezTo>
                    <a:pt x="16841" y="21764"/>
                    <a:pt x="17146" y="22006"/>
                    <a:pt x="17146" y="22384"/>
                  </a:cubicBezTo>
                  <a:lnTo>
                    <a:pt x="17146" y="33778"/>
                  </a:lnTo>
                  <a:cubicBezTo>
                    <a:pt x="17146" y="34133"/>
                    <a:pt x="16860" y="34411"/>
                    <a:pt x="16510" y="34411"/>
                  </a:cubicBezTo>
                  <a:cubicBezTo>
                    <a:pt x="16496" y="34411"/>
                    <a:pt x="16481" y="34410"/>
                    <a:pt x="16467" y="34409"/>
                  </a:cubicBezTo>
                  <a:cubicBezTo>
                    <a:pt x="13324" y="34028"/>
                    <a:pt x="10466" y="32755"/>
                    <a:pt x="8144" y="30838"/>
                  </a:cubicBezTo>
                  <a:cubicBezTo>
                    <a:pt x="7859" y="30611"/>
                    <a:pt x="7859" y="30183"/>
                    <a:pt x="8109" y="29921"/>
                  </a:cubicBezTo>
                  <a:lnTo>
                    <a:pt x="16086" y="21944"/>
                  </a:lnTo>
                  <a:cubicBezTo>
                    <a:pt x="16213" y="21820"/>
                    <a:pt x="16370" y="21764"/>
                    <a:pt x="16523" y="21764"/>
                  </a:cubicBezTo>
                  <a:close/>
                  <a:moveTo>
                    <a:pt x="19855" y="21746"/>
                  </a:moveTo>
                  <a:cubicBezTo>
                    <a:pt x="20009" y="21746"/>
                    <a:pt x="20165" y="21804"/>
                    <a:pt x="20289" y="21932"/>
                  </a:cubicBezTo>
                  <a:lnTo>
                    <a:pt x="28457" y="30099"/>
                  </a:lnTo>
                  <a:cubicBezTo>
                    <a:pt x="28718" y="30373"/>
                    <a:pt x="28695" y="30802"/>
                    <a:pt x="28421" y="31028"/>
                  </a:cubicBezTo>
                  <a:cubicBezTo>
                    <a:pt x="26040" y="32921"/>
                    <a:pt x="23099" y="34148"/>
                    <a:pt x="19908" y="34445"/>
                  </a:cubicBezTo>
                  <a:cubicBezTo>
                    <a:pt x="19887" y="34447"/>
                    <a:pt x="19866" y="34448"/>
                    <a:pt x="19846" y="34448"/>
                  </a:cubicBezTo>
                  <a:cubicBezTo>
                    <a:pt x="19505" y="34448"/>
                    <a:pt x="19229" y="34174"/>
                    <a:pt x="19229" y="33826"/>
                  </a:cubicBezTo>
                  <a:lnTo>
                    <a:pt x="19229" y="22360"/>
                  </a:lnTo>
                  <a:cubicBezTo>
                    <a:pt x="19229" y="21991"/>
                    <a:pt x="19538" y="21746"/>
                    <a:pt x="19855" y="21746"/>
                  </a:cubicBezTo>
                  <a:close/>
                  <a:moveTo>
                    <a:pt x="18420" y="0"/>
                  </a:moveTo>
                  <a:cubicBezTo>
                    <a:pt x="8252" y="0"/>
                    <a:pt x="1" y="8240"/>
                    <a:pt x="1" y="18407"/>
                  </a:cubicBezTo>
                  <a:cubicBezTo>
                    <a:pt x="1" y="28575"/>
                    <a:pt x="8252" y="36815"/>
                    <a:pt x="18420" y="36815"/>
                  </a:cubicBezTo>
                  <a:cubicBezTo>
                    <a:pt x="28576" y="36815"/>
                    <a:pt x="36827" y="28575"/>
                    <a:pt x="36827" y="18407"/>
                  </a:cubicBezTo>
                  <a:cubicBezTo>
                    <a:pt x="36827" y="8240"/>
                    <a:pt x="28576" y="0"/>
                    <a:pt x="184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61"/>
            <p:cNvSpPr/>
            <p:nvPr/>
          </p:nvSpPr>
          <p:spPr>
            <a:xfrm>
              <a:off x="4203200" y="2560850"/>
              <a:ext cx="1057600" cy="1057300"/>
            </a:xfrm>
            <a:custGeom>
              <a:avLst/>
              <a:gdLst/>
              <a:ahLst/>
              <a:cxnLst/>
              <a:rect l="l" t="t" r="r" b="b"/>
              <a:pathLst>
                <a:path w="42304" h="42292" extrusionOk="0">
                  <a:moveTo>
                    <a:pt x="21158" y="1382"/>
                  </a:moveTo>
                  <a:cubicBezTo>
                    <a:pt x="32052" y="1382"/>
                    <a:pt x="40898" y="10240"/>
                    <a:pt x="40898" y="21134"/>
                  </a:cubicBezTo>
                  <a:cubicBezTo>
                    <a:pt x="40898" y="32029"/>
                    <a:pt x="32052" y="40887"/>
                    <a:pt x="21158" y="40887"/>
                  </a:cubicBezTo>
                  <a:cubicBezTo>
                    <a:pt x="10251" y="40887"/>
                    <a:pt x="1405" y="32029"/>
                    <a:pt x="1405" y="21134"/>
                  </a:cubicBezTo>
                  <a:cubicBezTo>
                    <a:pt x="1405" y="10240"/>
                    <a:pt x="10251" y="1382"/>
                    <a:pt x="21158" y="1382"/>
                  </a:cubicBezTo>
                  <a:close/>
                  <a:moveTo>
                    <a:pt x="21158" y="1"/>
                  </a:moveTo>
                  <a:cubicBezTo>
                    <a:pt x="9466" y="1"/>
                    <a:pt x="0" y="9466"/>
                    <a:pt x="0" y="21146"/>
                  </a:cubicBezTo>
                  <a:cubicBezTo>
                    <a:pt x="0" y="32826"/>
                    <a:pt x="9466" y="42292"/>
                    <a:pt x="21158" y="42292"/>
                  </a:cubicBezTo>
                  <a:cubicBezTo>
                    <a:pt x="32838" y="42292"/>
                    <a:pt x="42303" y="32826"/>
                    <a:pt x="42303" y="21146"/>
                  </a:cubicBezTo>
                  <a:cubicBezTo>
                    <a:pt x="42291" y="9466"/>
                    <a:pt x="32826" y="1"/>
                    <a:pt x="211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61"/>
            <p:cNvSpPr/>
            <p:nvPr/>
          </p:nvSpPr>
          <p:spPr>
            <a:xfrm>
              <a:off x="2522250" y="2582750"/>
              <a:ext cx="1057475" cy="1013225"/>
            </a:xfrm>
            <a:custGeom>
              <a:avLst/>
              <a:gdLst/>
              <a:ahLst/>
              <a:cxnLst/>
              <a:rect l="l" t="t" r="r" b="b"/>
              <a:pathLst>
                <a:path w="42299" h="40529" extrusionOk="0">
                  <a:moveTo>
                    <a:pt x="21149" y="1840"/>
                  </a:moveTo>
                  <a:cubicBezTo>
                    <a:pt x="31317" y="1840"/>
                    <a:pt x="39556" y="10091"/>
                    <a:pt x="39556" y="20258"/>
                  </a:cubicBezTo>
                  <a:cubicBezTo>
                    <a:pt x="39556" y="30426"/>
                    <a:pt x="31317" y="38666"/>
                    <a:pt x="21149" y="38666"/>
                  </a:cubicBezTo>
                  <a:cubicBezTo>
                    <a:pt x="10981" y="38666"/>
                    <a:pt x="2742" y="30426"/>
                    <a:pt x="2742" y="20258"/>
                  </a:cubicBezTo>
                  <a:cubicBezTo>
                    <a:pt x="2742" y="10091"/>
                    <a:pt x="10981" y="1840"/>
                    <a:pt x="21149" y="1840"/>
                  </a:cubicBezTo>
                  <a:close/>
                  <a:moveTo>
                    <a:pt x="21154" y="0"/>
                  </a:moveTo>
                  <a:cubicBezTo>
                    <a:pt x="9417" y="0"/>
                    <a:pt x="0" y="9978"/>
                    <a:pt x="956" y="21913"/>
                  </a:cubicBezTo>
                  <a:cubicBezTo>
                    <a:pt x="1730" y="31736"/>
                    <a:pt x="9695" y="39689"/>
                    <a:pt x="19518" y="40463"/>
                  </a:cubicBezTo>
                  <a:cubicBezTo>
                    <a:pt x="20072" y="40507"/>
                    <a:pt x="20622" y="40529"/>
                    <a:pt x="21166" y="40529"/>
                  </a:cubicBezTo>
                  <a:cubicBezTo>
                    <a:pt x="32892" y="40529"/>
                    <a:pt x="42299" y="30551"/>
                    <a:pt x="41366" y="18615"/>
                  </a:cubicBezTo>
                  <a:cubicBezTo>
                    <a:pt x="40580" y="8793"/>
                    <a:pt x="32627" y="839"/>
                    <a:pt x="22804" y="66"/>
                  </a:cubicBezTo>
                  <a:cubicBezTo>
                    <a:pt x="22250" y="22"/>
                    <a:pt x="21699" y="0"/>
                    <a:pt x="211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61"/>
            <p:cNvSpPr/>
            <p:nvPr/>
          </p:nvSpPr>
          <p:spPr>
            <a:xfrm>
              <a:off x="2590800" y="2629025"/>
              <a:ext cx="920375" cy="920375"/>
            </a:xfrm>
            <a:custGeom>
              <a:avLst/>
              <a:gdLst/>
              <a:ahLst/>
              <a:cxnLst/>
              <a:rect l="l" t="t" r="r" b="b"/>
              <a:pathLst>
                <a:path w="36815" h="36815" extrusionOk="0">
                  <a:moveTo>
                    <a:pt x="19855" y="2345"/>
                  </a:moveTo>
                  <a:cubicBezTo>
                    <a:pt x="19869" y="2345"/>
                    <a:pt x="19882" y="2345"/>
                    <a:pt x="19895" y="2346"/>
                  </a:cubicBezTo>
                  <a:cubicBezTo>
                    <a:pt x="23086" y="2644"/>
                    <a:pt x="26003" y="3870"/>
                    <a:pt x="28385" y="5739"/>
                  </a:cubicBezTo>
                  <a:cubicBezTo>
                    <a:pt x="28658" y="5965"/>
                    <a:pt x="28682" y="6394"/>
                    <a:pt x="28420" y="6668"/>
                  </a:cubicBezTo>
                  <a:lnTo>
                    <a:pt x="20276" y="14800"/>
                  </a:lnTo>
                  <a:cubicBezTo>
                    <a:pt x="20152" y="14928"/>
                    <a:pt x="19998" y="14985"/>
                    <a:pt x="19846" y="14985"/>
                  </a:cubicBezTo>
                  <a:cubicBezTo>
                    <a:pt x="19532" y="14985"/>
                    <a:pt x="19229" y="14740"/>
                    <a:pt x="19229" y="14371"/>
                  </a:cubicBezTo>
                  <a:lnTo>
                    <a:pt x="19229" y="2977"/>
                  </a:lnTo>
                  <a:cubicBezTo>
                    <a:pt x="19229" y="2633"/>
                    <a:pt x="19515" y="2345"/>
                    <a:pt x="19855" y="2345"/>
                  </a:cubicBezTo>
                  <a:close/>
                  <a:moveTo>
                    <a:pt x="16513" y="2415"/>
                  </a:moveTo>
                  <a:cubicBezTo>
                    <a:pt x="16847" y="2415"/>
                    <a:pt x="17145" y="2700"/>
                    <a:pt x="17145" y="3048"/>
                  </a:cubicBezTo>
                  <a:lnTo>
                    <a:pt x="17145" y="14383"/>
                  </a:lnTo>
                  <a:lnTo>
                    <a:pt x="17157" y="14383"/>
                  </a:lnTo>
                  <a:cubicBezTo>
                    <a:pt x="17157" y="14761"/>
                    <a:pt x="16853" y="15003"/>
                    <a:pt x="16534" y="15003"/>
                  </a:cubicBezTo>
                  <a:cubicBezTo>
                    <a:pt x="16381" y="15003"/>
                    <a:pt x="16225" y="14947"/>
                    <a:pt x="16097" y="14824"/>
                  </a:cubicBezTo>
                  <a:lnTo>
                    <a:pt x="8156" y="6870"/>
                  </a:lnTo>
                  <a:cubicBezTo>
                    <a:pt x="7906" y="6620"/>
                    <a:pt x="7918" y="6192"/>
                    <a:pt x="8180" y="5965"/>
                  </a:cubicBezTo>
                  <a:cubicBezTo>
                    <a:pt x="10489" y="4060"/>
                    <a:pt x="13347" y="2798"/>
                    <a:pt x="16454" y="2417"/>
                  </a:cubicBezTo>
                  <a:cubicBezTo>
                    <a:pt x="16474" y="2415"/>
                    <a:pt x="16493" y="2415"/>
                    <a:pt x="16513" y="2415"/>
                  </a:cubicBezTo>
                  <a:close/>
                  <a:moveTo>
                    <a:pt x="6261" y="8181"/>
                  </a:moveTo>
                  <a:cubicBezTo>
                    <a:pt x="6422" y="8181"/>
                    <a:pt x="6586" y="8241"/>
                    <a:pt x="6715" y="8359"/>
                  </a:cubicBezTo>
                  <a:lnTo>
                    <a:pt x="14633" y="16276"/>
                  </a:lnTo>
                  <a:cubicBezTo>
                    <a:pt x="15014" y="16669"/>
                    <a:pt x="14752" y="17336"/>
                    <a:pt x="14192" y="17336"/>
                  </a:cubicBezTo>
                  <a:lnTo>
                    <a:pt x="3024" y="17336"/>
                  </a:lnTo>
                  <a:cubicBezTo>
                    <a:pt x="2667" y="17336"/>
                    <a:pt x="2369" y="17026"/>
                    <a:pt x="2393" y="16669"/>
                  </a:cubicBezTo>
                  <a:cubicBezTo>
                    <a:pt x="2727" y="13574"/>
                    <a:pt x="3941" y="10728"/>
                    <a:pt x="5786" y="8406"/>
                  </a:cubicBezTo>
                  <a:cubicBezTo>
                    <a:pt x="5906" y="8255"/>
                    <a:pt x="6082" y="8181"/>
                    <a:pt x="6261" y="8181"/>
                  </a:cubicBezTo>
                  <a:close/>
                  <a:moveTo>
                    <a:pt x="30371" y="7924"/>
                  </a:moveTo>
                  <a:cubicBezTo>
                    <a:pt x="30545" y="7924"/>
                    <a:pt x="30719" y="7996"/>
                    <a:pt x="30837" y="8132"/>
                  </a:cubicBezTo>
                  <a:cubicBezTo>
                    <a:pt x="32802" y="10502"/>
                    <a:pt x="34076" y="13431"/>
                    <a:pt x="34433" y="16645"/>
                  </a:cubicBezTo>
                  <a:cubicBezTo>
                    <a:pt x="34469" y="17026"/>
                    <a:pt x="34171" y="17336"/>
                    <a:pt x="33814" y="17336"/>
                  </a:cubicBezTo>
                  <a:lnTo>
                    <a:pt x="22193" y="17336"/>
                  </a:lnTo>
                  <a:cubicBezTo>
                    <a:pt x="21634" y="17336"/>
                    <a:pt x="21372" y="16669"/>
                    <a:pt x="21753" y="16276"/>
                  </a:cubicBezTo>
                  <a:lnTo>
                    <a:pt x="29932" y="8109"/>
                  </a:lnTo>
                  <a:cubicBezTo>
                    <a:pt x="30052" y="7984"/>
                    <a:pt x="30212" y="7924"/>
                    <a:pt x="30371" y="7924"/>
                  </a:cubicBezTo>
                  <a:close/>
                  <a:moveTo>
                    <a:pt x="14192" y="19420"/>
                  </a:moveTo>
                  <a:cubicBezTo>
                    <a:pt x="14752" y="19420"/>
                    <a:pt x="15014" y="20086"/>
                    <a:pt x="14633" y="20479"/>
                  </a:cubicBezTo>
                  <a:lnTo>
                    <a:pt x="6679" y="28421"/>
                  </a:lnTo>
                  <a:cubicBezTo>
                    <a:pt x="6561" y="28539"/>
                    <a:pt x="6398" y="28598"/>
                    <a:pt x="6236" y="28598"/>
                  </a:cubicBezTo>
                  <a:cubicBezTo>
                    <a:pt x="6055" y="28598"/>
                    <a:pt x="5876" y="28524"/>
                    <a:pt x="5763" y="28373"/>
                  </a:cubicBezTo>
                  <a:cubicBezTo>
                    <a:pt x="3917" y="26039"/>
                    <a:pt x="2703" y="23194"/>
                    <a:pt x="2381" y="20086"/>
                  </a:cubicBezTo>
                  <a:cubicBezTo>
                    <a:pt x="2334" y="19729"/>
                    <a:pt x="2631" y="19420"/>
                    <a:pt x="3000" y="19420"/>
                  </a:cubicBezTo>
                  <a:close/>
                  <a:moveTo>
                    <a:pt x="33814" y="19420"/>
                  </a:moveTo>
                  <a:cubicBezTo>
                    <a:pt x="34171" y="19420"/>
                    <a:pt x="34469" y="19729"/>
                    <a:pt x="34421" y="20086"/>
                  </a:cubicBezTo>
                  <a:cubicBezTo>
                    <a:pt x="34100" y="23313"/>
                    <a:pt x="32814" y="26254"/>
                    <a:pt x="30849" y="28635"/>
                  </a:cubicBezTo>
                  <a:cubicBezTo>
                    <a:pt x="30733" y="28775"/>
                    <a:pt x="30565" y="28843"/>
                    <a:pt x="30394" y="28843"/>
                  </a:cubicBezTo>
                  <a:cubicBezTo>
                    <a:pt x="30231" y="28843"/>
                    <a:pt x="30066" y="28781"/>
                    <a:pt x="29944" y="28659"/>
                  </a:cubicBezTo>
                  <a:lnTo>
                    <a:pt x="21753" y="20479"/>
                  </a:lnTo>
                  <a:cubicBezTo>
                    <a:pt x="21372" y="20086"/>
                    <a:pt x="21634" y="19420"/>
                    <a:pt x="22193" y="19420"/>
                  </a:cubicBezTo>
                  <a:close/>
                  <a:moveTo>
                    <a:pt x="16534" y="21764"/>
                  </a:moveTo>
                  <a:cubicBezTo>
                    <a:pt x="16853" y="21764"/>
                    <a:pt x="17157" y="22006"/>
                    <a:pt x="17157" y="22384"/>
                  </a:cubicBezTo>
                  <a:lnTo>
                    <a:pt x="17157" y="33778"/>
                  </a:lnTo>
                  <a:cubicBezTo>
                    <a:pt x="17157" y="34133"/>
                    <a:pt x="16871" y="34411"/>
                    <a:pt x="16521" y="34411"/>
                  </a:cubicBezTo>
                  <a:cubicBezTo>
                    <a:pt x="16507" y="34411"/>
                    <a:pt x="16493" y="34410"/>
                    <a:pt x="16478" y="34409"/>
                  </a:cubicBezTo>
                  <a:cubicBezTo>
                    <a:pt x="13335" y="34028"/>
                    <a:pt x="10478" y="32755"/>
                    <a:pt x="8156" y="30838"/>
                  </a:cubicBezTo>
                  <a:cubicBezTo>
                    <a:pt x="7870" y="30611"/>
                    <a:pt x="7870" y="30183"/>
                    <a:pt x="8120" y="29921"/>
                  </a:cubicBezTo>
                  <a:lnTo>
                    <a:pt x="16097" y="21944"/>
                  </a:lnTo>
                  <a:cubicBezTo>
                    <a:pt x="16225" y="21820"/>
                    <a:pt x="16381" y="21764"/>
                    <a:pt x="16534" y="21764"/>
                  </a:cubicBezTo>
                  <a:close/>
                  <a:moveTo>
                    <a:pt x="19849" y="21746"/>
                  </a:moveTo>
                  <a:cubicBezTo>
                    <a:pt x="20003" y="21746"/>
                    <a:pt x="20160" y="21804"/>
                    <a:pt x="20288" y="21932"/>
                  </a:cubicBezTo>
                  <a:lnTo>
                    <a:pt x="28456" y="30099"/>
                  </a:lnTo>
                  <a:cubicBezTo>
                    <a:pt x="28706" y="30373"/>
                    <a:pt x="28694" y="30802"/>
                    <a:pt x="28408" y="31028"/>
                  </a:cubicBezTo>
                  <a:cubicBezTo>
                    <a:pt x="26027" y="32921"/>
                    <a:pt x="23098" y="34148"/>
                    <a:pt x="19895" y="34445"/>
                  </a:cubicBezTo>
                  <a:cubicBezTo>
                    <a:pt x="19875" y="34447"/>
                    <a:pt x="19855" y="34448"/>
                    <a:pt x="19835" y="34448"/>
                  </a:cubicBezTo>
                  <a:cubicBezTo>
                    <a:pt x="19504" y="34448"/>
                    <a:pt x="19229" y="34174"/>
                    <a:pt x="19229" y="33826"/>
                  </a:cubicBezTo>
                  <a:lnTo>
                    <a:pt x="19229" y="22360"/>
                  </a:lnTo>
                  <a:cubicBezTo>
                    <a:pt x="19229" y="21991"/>
                    <a:pt x="19532" y="21746"/>
                    <a:pt x="19849" y="21746"/>
                  </a:cubicBezTo>
                  <a:close/>
                  <a:moveTo>
                    <a:pt x="18407" y="0"/>
                  </a:moveTo>
                  <a:cubicBezTo>
                    <a:pt x="8239" y="0"/>
                    <a:pt x="0" y="8240"/>
                    <a:pt x="0" y="18407"/>
                  </a:cubicBezTo>
                  <a:cubicBezTo>
                    <a:pt x="0" y="28575"/>
                    <a:pt x="8239" y="36815"/>
                    <a:pt x="18407" y="36815"/>
                  </a:cubicBezTo>
                  <a:cubicBezTo>
                    <a:pt x="28575" y="36815"/>
                    <a:pt x="36814" y="28575"/>
                    <a:pt x="36814" y="18407"/>
                  </a:cubicBezTo>
                  <a:cubicBezTo>
                    <a:pt x="36814" y="8240"/>
                    <a:pt x="28575" y="0"/>
                    <a:pt x="184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61"/>
            <p:cNvSpPr/>
            <p:nvPr/>
          </p:nvSpPr>
          <p:spPr>
            <a:xfrm>
              <a:off x="2522325" y="2560850"/>
              <a:ext cx="1057300" cy="1057300"/>
            </a:xfrm>
            <a:custGeom>
              <a:avLst/>
              <a:gdLst/>
              <a:ahLst/>
              <a:cxnLst/>
              <a:rect l="l" t="t" r="r" b="b"/>
              <a:pathLst>
                <a:path w="42292" h="42292" extrusionOk="0">
                  <a:moveTo>
                    <a:pt x="21146" y="1382"/>
                  </a:moveTo>
                  <a:cubicBezTo>
                    <a:pt x="32040" y="1382"/>
                    <a:pt x="40899" y="10240"/>
                    <a:pt x="40899" y="21134"/>
                  </a:cubicBezTo>
                  <a:cubicBezTo>
                    <a:pt x="40899" y="32029"/>
                    <a:pt x="32040" y="40887"/>
                    <a:pt x="21146" y="40887"/>
                  </a:cubicBezTo>
                  <a:cubicBezTo>
                    <a:pt x="10252" y="40887"/>
                    <a:pt x="1394" y="32029"/>
                    <a:pt x="1394" y="21134"/>
                  </a:cubicBezTo>
                  <a:cubicBezTo>
                    <a:pt x="1394" y="10240"/>
                    <a:pt x="10252" y="1382"/>
                    <a:pt x="21146" y="1382"/>
                  </a:cubicBezTo>
                  <a:close/>
                  <a:moveTo>
                    <a:pt x="21146" y="1"/>
                  </a:moveTo>
                  <a:cubicBezTo>
                    <a:pt x="9466" y="1"/>
                    <a:pt x="1" y="9466"/>
                    <a:pt x="1" y="21146"/>
                  </a:cubicBezTo>
                  <a:cubicBezTo>
                    <a:pt x="1" y="32826"/>
                    <a:pt x="9466" y="42292"/>
                    <a:pt x="21146" y="42292"/>
                  </a:cubicBezTo>
                  <a:cubicBezTo>
                    <a:pt x="32826" y="42292"/>
                    <a:pt x="42292" y="32826"/>
                    <a:pt x="42292" y="21146"/>
                  </a:cubicBezTo>
                  <a:cubicBezTo>
                    <a:pt x="42292" y="9466"/>
                    <a:pt x="32826" y="1"/>
                    <a:pt x="211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61"/>
            <p:cNvSpPr/>
            <p:nvPr/>
          </p:nvSpPr>
          <p:spPr>
            <a:xfrm>
              <a:off x="4673200" y="3030275"/>
              <a:ext cx="117600" cy="117600"/>
            </a:xfrm>
            <a:custGeom>
              <a:avLst/>
              <a:gdLst/>
              <a:ahLst/>
              <a:cxnLst/>
              <a:rect l="l" t="t" r="r" b="b"/>
              <a:pathLst>
                <a:path w="4704" h="4704" extrusionOk="0">
                  <a:moveTo>
                    <a:pt x="2358" y="0"/>
                  </a:moveTo>
                  <a:cubicBezTo>
                    <a:pt x="1048" y="0"/>
                    <a:pt x="0" y="1060"/>
                    <a:pt x="0" y="2357"/>
                  </a:cubicBezTo>
                  <a:cubicBezTo>
                    <a:pt x="0" y="3655"/>
                    <a:pt x="1048" y="4703"/>
                    <a:pt x="2358" y="4703"/>
                  </a:cubicBezTo>
                  <a:cubicBezTo>
                    <a:pt x="3655" y="4703"/>
                    <a:pt x="4703" y="3655"/>
                    <a:pt x="4703" y="2357"/>
                  </a:cubicBezTo>
                  <a:cubicBezTo>
                    <a:pt x="4703" y="1060"/>
                    <a:pt x="3655" y="0"/>
                    <a:pt x="23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61"/>
            <p:cNvSpPr/>
            <p:nvPr/>
          </p:nvSpPr>
          <p:spPr>
            <a:xfrm>
              <a:off x="4697300" y="3054675"/>
              <a:ext cx="69375" cy="69075"/>
            </a:xfrm>
            <a:custGeom>
              <a:avLst/>
              <a:gdLst/>
              <a:ahLst/>
              <a:cxnLst/>
              <a:rect l="l" t="t" r="r" b="b"/>
              <a:pathLst>
                <a:path w="2775" h="2763" extrusionOk="0">
                  <a:moveTo>
                    <a:pt x="1394" y="0"/>
                  </a:moveTo>
                  <a:cubicBezTo>
                    <a:pt x="620" y="0"/>
                    <a:pt x="1" y="620"/>
                    <a:pt x="1" y="1381"/>
                  </a:cubicBezTo>
                  <a:cubicBezTo>
                    <a:pt x="1" y="2143"/>
                    <a:pt x="620" y="2763"/>
                    <a:pt x="1394" y="2763"/>
                  </a:cubicBezTo>
                  <a:cubicBezTo>
                    <a:pt x="2156" y="2763"/>
                    <a:pt x="2775" y="2143"/>
                    <a:pt x="2775" y="1381"/>
                  </a:cubicBezTo>
                  <a:cubicBezTo>
                    <a:pt x="2775" y="620"/>
                    <a:pt x="2156" y="0"/>
                    <a:pt x="13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61"/>
            <p:cNvSpPr/>
            <p:nvPr/>
          </p:nvSpPr>
          <p:spPr>
            <a:xfrm>
              <a:off x="3466500" y="2307575"/>
              <a:ext cx="81875" cy="57450"/>
            </a:xfrm>
            <a:custGeom>
              <a:avLst/>
              <a:gdLst/>
              <a:ahLst/>
              <a:cxnLst/>
              <a:rect l="l" t="t" r="r" b="b"/>
              <a:pathLst>
                <a:path w="3275" h="2298" extrusionOk="0">
                  <a:moveTo>
                    <a:pt x="2070" y="0"/>
                  </a:moveTo>
                  <a:cubicBezTo>
                    <a:pt x="2027" y="0"/>
                    <a:pt x="1984" y="4"/>
                    <a:pt x="1941" y="12"/>
                  </a:cubicBezTo>
                  <a:lnTo>
                    <a:pt x="691" y="238"/>
                  </a:lnTo>
                  <a:cubicBezTo>
                    <a:pt x="286" y="309"/>
                    <a:pt x="0" y="690"/>
                    <a:pt x="84" y="1095"/>
                  </a:cubicBezTo>
                  <a:cubicBezTo>
                    <a:pt x="155" y="1500"/>
                    <a:pt x="179" y="1905"/>
                    <a:pt x="179" y="2298"/>
                  </a:cubicBezTo>
                  <a:lnTo>
                    <a:pt x="3274" y="2119"/>
                  </a:lnTo>
                  <a:cubicBezTo>
                    <a:pt x="3096" y="1905"/>
                    <a:pt x="2965" y="1631"/>
                    <a:pt x="2917" y="1333"/>
                  </a:cubicBezTo>
                  <a:lnTo>
                    <a:pt x="2798" y="619"/>
                  </a:lnTo>
                  <a:cubicBezTo>
                    <a:pt x="2734" y="257"/>
                    <a:pt x="2424" y="0"/>
                    <a:pt x="20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61"/>
            <p:cNvSpPr/>
            <p:nvPr/>
          </p:nvSpPr>
          <p:spPr>
            <a:xfrm>
              <a:off x="3067050" y="2248925"/>
              <a:ext cx="1680575" cy="987250"/>
            </a:xfrm>
            <a:custGeom>
              <a:avLst/>
              <a:gdLst/>
              <a:ahLst/>
              <a:cxnLst/>
              <a:rect l="l" t="t" r="r" b="b"/>
              <a:pathLst>
                <a:path w="67223" h="39490" extrusionOk="0">
                  <a:moveTo>
                    <a:pt x="56352" y="0"/>
                  </a:moveTo>
                  <a:cubicBezTo>
                    <a:pt x="55936" y="0"/>
                    <a:pt x="55614" y="346"/>
                    <a:pt x="55614" y="750"/>
                  </a:cubicBezTo>
                  <a:lnTo>
                    <a:pt x="55614" y="4465"/>
                  </a:lnTo>
                  <a:cubicBezTo>
                    <a:pt x="55614" y="4906"/>
                    <a:pt x="55269" y="5239"/>
                    <a:pt x="54840" y="5239"/>
                  </a:cubicBezTo>
                  <a:lnTo>
                    <a:pt x="20741" y="5239"/>
                  </a:lnTo>
                  <a:cubicBezTo>
                    <a:pt x="20133" y="5239"/>
                    <a:pt x="19586" y="4941"/>
                    <a:pt x="19241" y="4489"/>
                  </a:cubicBezTo>
                  <a:lnTo>
                    <a:pt x="16145" y="4667"/>
                  </a:lnTo>
                  <a:cubicBezTo>
                    <a:pt x="16157" y="6191"/>
                    <a:pt x="15716" y="7704"/>
                    <a:pt x="14835" y="8978"/>
                  </a:cubicBezTo>
                  <a:lnTo>
                    <a:pt x="0" y="30528"/>
                  </a:lnTo>
                  <a:cubicBezTo>
                    <a:pt x="1441" y="30825"/>
                    <a:pt x="2524" y="32088"/>
                    <a:pt x="2524" y="33623"/>
                  </a:cubicBezTo>
                  <a:cubicBezTo>
                    <a:pt x="2524" y="34112"/>
                    <a:pt x="2405" y="34576"/>
                    <a:pt x="2215" y="34981"/>
                  </a:cubicBezTo>
                  <a:lnTo>
                    <a:pt x="16740" y="39457"/>
                  </a:lnTo>
                  <a:cubicBezTo>
                    <a:pt x="16814" y="39479"/>
                    <a:pt x="16888" y="39489"/>
                    <a:pt x="16960" y="39489"/>
                  </a:cubicBezTo>
                  <a:cubicBezTo>
                    <a:pt x="17286" y="39489"/>
                    <a:pt x="17583" y="39281"/>
                    <a:pt x="17681" y="38969"/>
                  </a:cubicBezTo>
                  <a:lnTo>
                    <a:pt x="18050" y="37743"/>
                  </a:lnTo>
                  <a:cubicBezTo>
                    <a:pt x="18169" y="37338"/>
                    <a:pt x="17943" y="36933"/>
                    <a:pt x="17562" y="36814"/>
                  </a:cubicBezTo>
                  <a:lnTo>
                    <a:pt x="3274" y="32409"/>
                  </a:lnTo>
                  <a:cubicBezTo>
                    <a:pt x="2774" y="32254"/>
                    <a:pt x="2584" y="31671"/>
                    <a:pt x="2869" y="31254"/>
                  </a:cubicBezTo>
                  <a:lnTo>
                    <a:pt x="16216" y="11871"/>
                  </a:lnTo>
                  <a:cubicBezTo>
                    <a:pt x="16376" y="11644"/>
                    <a:pt x="16609" y="11538"/>
                    <a:pt x="16839" y="11538"/>
                  </a:cubicBezTo>
                  <a:cubicBezTo>
                    <a:pt x="17175" y="11538"/>
                    <a:pt x="17503" y="11765"/>
                    <a:pt x="17574" y="12168"/>
                  </a:cubicBezTo>
                  <a:lnTo>
                    <a:pt x="21217" y="33123"/>
                  </a:lnTo>
                  <a:cubicBezTo>
                    <a:pt x="21281" y="33475"/>
                    <a:pt x="21603" y="33742"/>
                    <a:pt x="21961" y="33742"/>
                  </a:cubicBezTo>
                  <a:cubicBezTo>
                    <a:pt x="22002" y="33742"/>
                    <a:pt x="22044" y="33738"/>
                    <a:pt x="22086" y="33731"/>
                  </a:cubicBezTo>
                  <a:lnTo>
                    <a:pt x="23336" y="33504"/>
                  </a:lnTo>
                  <a:cubicBezTo>
                    <a:pt x="23729" y="33433"/>
                    <a:pt x="24015" y="33040"/>
                    <a:pt x="23943" y="32647"/>
                  </a:cubicBezTo>
                  <a:lnTo>
                    <a:pt x="20550" y="13157"/>
                  </a:lnTo>
                  <a:cubicBezTo>
                    <a:pt x="20324" y="11930"/>
                    <a:pt x="21288" y="10799"/>
                    <a:pt x="22539" y="10799"/>
                  </a:cubicBezTo>
                  <a:lnTo>
                    <a:pt x="51114" y="10799"/>
                  </a:lnTo>
                  <a:cubicBezTo>
                    <a:pt x="52423" y="10799"/>
                    <a:pt x="53019" y="12430"/>
                    <a:pt x="52030" y="13276"/>
                  </a:cubicBezTo>
                  <a:lnTo>
                    <a:pt x="27206" y="34326"/>
                  </a:lnTo>
                  <a:cubicBezTo>
                    <a:pt x="26896" y="34588"/>
                    <a:pt x="26849" y="35064"/>
                    <a:pt x="27111" y="35386"/>
                  </a:cubicBezTo>
                  <a:lnTo>
                    <a:pt x="27932" y="36350"/>
                  </a:lnTo>
                  <a:cubicBezTo>
                    <a:pt x="28084" y="36522"/>
                    <a:pt x="28299" y="36613"/>
                    <a:pt x="28513" y="36613"/>
                  </a:cubicBezTo>
                  <a:cubicBezTo>
                    <a:pt x="28684" y="36613"/>
                    <a:pt x="28854" y="36555"/>
                    <a:pt x="28992" y="36433"/>
                  </a:cubicBezTo>
                  <a:lnTo>
                    <a:pt x="54638" y="14681"/>
                  </a:lnTo>
                  <a:cubicBezTo>
                    <a:pt x="54785" y="14558"/>
                    <a:pt x="54958" y="14501"/>
                    <a:pt x="55128" y="14501"/>
                  </a:cubicBezTo>
                  <a:cubicBezTo>
                    <a:pt x="55454" y="14501"/>
                    <a:pt x="55766" y="14710"/>
                    <a:pt x="55852" y="15062"/>
                  </a:cubicBezTo>
                  <a:lnTo>
                    <a:pt x="55888" y="15181"/>
                  </a:lnTo>
                  <a:cubicBezTo>
                    <a:pt x="56078" y="16097"/>
                    <a:pt x="56376" y="17002"/>
                    <a:pt x="56626" y="17943"/>
                  </a:cubicBezTo>
                  <a:cubicBezTo>
                    <a:pt x="56912" y="18872"/>
                    <a:pt x="57221" y="19812"/>
                    <a:pt x="57555" y="20741"/>
                  </a:cubicBezTo>
                  <a:cubicBezTo>
                    <a:pt x="57924" y="21658"/>
                    <a:pt x="58233" y="22598"/>
                    <a:pt x="58650" y="23479"/>
                  </a:cubicBezTo>
                  <a:cubicBezTo>
                    <a:pt x="59067" y="24348"/>
                    <a:pt x="59424" y="25241"/>
                    <a:pt x="59888" y="26051"/>
                  </a:cubicBezTo>
                  <a:cubicBezTo>
                    <a:pt x="60353" y="26873"/>
                    <a:pt x="60722" y="27670"/>
                    <a:pt x="61210" y="28373"/>
                  </a:cubicBezTo>
                  <a:cubicBezTo>
                    <a:pt x="61686" y="29087"/>
                    <a:pt x="62079" y="29790"/>
                    <a:pt x="62555" y="30361"/>
                  </a:cubicBezTo>
                  <a:cubicBezTo>
                    <a:pt x="63008" y="30945"/>
                    <a:pt x="63984" y="32040"/>
                    <a:pt x="64353" y="32528"/>
                  </a:cubicBezTo>
                  <a:cubicBezTo>
                    <a:pt x="64734" y="32980"/>
                    <a:pt x="65127" y="33361"/>
                    <a:pt x="65425" y="33671"/>
                  </a:cubicBezTo>
                  <a:lnTo>
                    <a:pt x="65842" y="34100"/>
                  </a:lnTo>
                  <a:cubicBezTo>
                    <a:pt x="65993" y="34251"/>
                    <a:pt x="66192" y="34329"/>
                    <a:pt x="66389" y="34329"/>
                  </a:cubicBezTo>
                  <a:cubicBezTo>
                    <a:pt x="66579" y="34329"/>
                    <a:pt x="66767" y="34257"/>
                    <a:pt x="66913" y="34112"/>
                  </a:cubicBezTo>
                  <a:cubicBezTo>
                    <a:pt x="67199" y="33862"/>
                    <a:pt x="67223" y="33433"/>
                    <a:pt x="66973" y="33135"/>
                  </a:cubicBezTo>
                  <a:cubicBezTo>
                    <a:pt x="66866" y="33004"/>
                    <a:pt x="66735" y="32850"/>
                    <a:pt x="66580" y="32671"/>
                  </a:cubicBezTo>
                  <a:cubicBezTo>
                    <a:pt x="66330" y="32361"/>
                    <a:pt x="65984" y="31980"/>
                    <a:pt x="65651" y="31540"/>
                  </a:cubicBezTo>
                  <a:cubicBezTo>
                    <a:pt x="65318" y="31064"/>
                    <a:pt x="64413" y="29980"/>
                    <a:pt x="64020" y="29397"/>
                  </a:cubicBezTo>
                  <a:cubicBezTo>
                    <a:pt x="63603" y="28837"/>
                    <a:pt x="63294" y="28135"/>
                    <a:pt x="62877" y="27444"/>
                  </a:cubicBezTo>
                  <a:cubicBezTo>
                    <a:pt x="62460" y="26765"/>
                    <a:pt x="62151" y="25956"/>
                    <a:pt x="61758" y="25170"/>
                  </a:cubicBezTo>
                  <a:cubicBezTo>
                    <a:pt x="61353" y="24384"/>
                    <a:pt x="61091" y="23515"/>
                    <a:pt x="60734" y="22658"/>
                  </a:cubicBezTo>
                  <a:cubicBezTo>
                    <a:pt x="60389" y="21789"/>
                    <a:pt x="60150" y="20884"/>
                    <a:pt x="59853" y="19991"/>
                  </a:cubicBezTo>
                  <a:cubicBezTo>
                    <a:pt x="59603" y="19086"/>
                    <a:pt x="59365" y="18181"/>
                    <a:pt x="59138" y="17264"/>
                  </a:cubicBezTo>
                  <a:cubicBezTo>
                    <a:pt x="58948" y="16359"/>
                    <a:pt x="58722" y="15478"/>
                    <a:pt x="58591" y="14609"/>
                  </a:cubicBezTo>
                  <a:cubicBezTo>
                    <a:pt x="58424" y="13740"/>
                    <a:pt x="58293" y="12895"/>
                    <a:pt x="58186" y="12085"/>
                  </a:cubicBezTo>
                  <a:cubicBezTo>
                    <a:pt x="58067" y="11287"/>
                    <a:pt x="57995" y="10525"/>
                    <a:pt x="57924" y="9823"/>
                  </a:cubicBezTo>
                  <a:cubicBezTo>
                    <a:pt x="57781" y="8430"/>
                    <a:pt x="57710" y="7251"/>
                    <a:pt x="57698" y="6430"/>
                  </a:cubicBezTo>
                  <a:cubicBezTo>
                    <a:pt x="57686" y="6191"/>
                    <a:pt x="57686" y="6001"/>
                    <a:pt x="57686" y="5834"/>
                  </a:cubicBezTo>
                  <a:lnTo>
                    <a:pt x="57686" y="750"/>
                  </a:lnTo>
                  <a:cubicBezTo>
                    <a:pt x="57686" y="334"/>
                    <a:pt x="57341" y="0"/>
                    <a:pt x="569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61"/>
            <p:cNvSpPr/>
            <p:nvPr/>
          </p:nvSpPr>
          <p:spPr>
            <a:xfrm>
              <a:off x="3020900" y="3011800"/>
              <a:ext cx="109275" cy="111650"/>
            </a:xfrm>
            <a:custGeom>
              <a:avLst/>
              <a:gdLst/>
              <a:ahLst/>
              <a:cxnLst/>
              <a:rect l="l" t="t" r="r" b="b"/>
              <a:pathLst>
                <a:path w="4371" h="4466" extrusionOk="0">
                  <a:moveTo>
                    <a:pt x="1846" y="1"/>
                  </a:moveTo>
                  <a:lnTo>
                    <a:pt x="286" y="2275"/>
                  </a:lnTo>
                  <a:cubicBezTo>
                    <a:pt x="1" y="2692"/>
                    <a:pt x="191" y="3275"/>
                    <a:pt x="679" y="3418"/>
                  </a:cubicBezTo>
                  <a:lnTo>
                    <a:pt x="4061" y="4466"/>
                  </a:lnTo>
                  <a:cubicBezTo>
                    <a:pt x="4251" y="4049"/>
                    <a:pt x="4370" y="3597"/>
                    <a:pt x="4370" y="3108"/>
                  </a:cubicBezTo>
                  <a:cubicBezTo>
                    <a:pt x="4370" y="1573"/>
                    <a:pt x="3287" y="299"/>
                    <a:pt x="1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61"/>
            <p:cNvSpPr/>
            <p:nvPr/>
          </p:nvSpPr>
          <p:spPr>
            <a:xfrm>
              <a:off x="2992025" y="3030275"/>
              <a:ext cx="117900" cy="117600"/>
            </a:xfrm>
            <a:custGeom>
              <a:avLst/>
              <a:gdLst/>
              <a:ahLst/>
              <a:cxnLst/>
              <a:rect l="l" t="t" r="r" b="b"/>
              <a:pathLst>
                <a:path w="4716" h="4704" extrusionOk="0">
                  <a:moveTo>
                    <a:pt x="2358" y="0"/>
                  </a:moveTo>
                  <a:cubicBezTo>
                    <a:pt x="1060" y="0"/>
                    <a:pt x="1" y="1060"/>
                    <a:pt x="1" y="2357"/>
                  </a:cubicBezTo>
                  <a:cubicBezTo>
                    <a:pt x="1" y="3655"/>
                    <a:pt x="1060" y="4703"/>
                    <a:pt x="2358" y="4703"/>
                  </a:cubicBezTo>
                  <a:cubicBezTo>
                    <a:pt x="3656" y="4703"/>
                    <a:pt x="4716" y="3655"/>
                    <a:pt x="4716" y="2357"/>
                  </a:cubicBezTo>
                  <a:cubicBezTo>
                    <a:pt x="4716" y="1060"/>
                    <a:pt x="3656" y="0"/>
                    <a:pt x="23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61"/>
            <p:cNvSpPr/>
            <p:nvPr/>
          </p:nvSpPr>
          <p:spPr>
            <a:xfrm>
              <a:off x="3023875" y="3062125"/>
              <a:ext cx="54200" cy="54175"/>
            </a:xfrm>
            <a:custGeom>
              <a:avLst/>
              <a:gdLst/>
              <a:ahLst/>
              <a:cxnLst/>
              <a:rect l="l" t="t" r="r" b="b"/>
              <a:pathLst>
                <a:path w="2168" h="2167" extrusionOk="0">
                  <a:moveTo>
                    <a:pt x="1084" y="0"/>
                  </a:moveTo>
                  <a:cubicBezTo>
                    <a:pt x="489" y="0"/>
                    <a:pt x="1" y="476"/>
                    <a:pt x="1" y="1083"/>
                  </a:cubicBezTo>
                  <a:cubicBezTo>
                    <a:pt x="1" y="1679"/>
                    <a:pt x="489" y="2167"/>
                    <a:pt x="1084" y="2167"/>
                  </a:cubicBezTo>
                  <a:cubicBezTo>
                    <a:pt x="1679" y="2167"/>
                    <a:pt x="2168" y="1679"/>
                    <a:pt x="2168" y="1083"/>
                  </a:cubicBezTo>
                  <a:cubicBezTo>
                    <a:pt x="2168" y="476"/>
                    <a:pt x="1679" y="0"/>
                    <a:pt x="10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61"/>
            <p:cNvSpPr/>
            <p:nvPr/>
          </p:nvSpPr>
          <p:spPr>
            <a:xfrm>
              <a:off x="3036375" y="3074625"/>
              <a:ext cx="29200" cy="29175"/>
            </a:xfrm>
            <a:custGeom>
              <a:avLst/>
              <a:gdLst/>
              <a:ahLst/>
              <a:cxnLst/>
              <a:rect l="l" t="t" r="r" b="b"/>
              <a:pathLst>
                <a:path w="1168" h="1167" extrusionOk="0">
                  <a:moveTo>
                    <a:pt x="584" y="0"/>
                  </a:moveTo>
                  <a:cubicBezTo>
                    <a:pt x="263" y="0"/>
                    <a:pt x="1" y="262"/>
                    <a:pt x="1" y="583"/>
                  </a:cubicBezTo>
                  <a:cubicBezTo>
                    <a:pt x="1" y="905"/>
                    <a:pt x="263" y="1167"/>
                    <a:pt x="584" y="1167"/>
                  </a:cubicBezTo>
                  <a:cubicBezTo>
                    <a:pt x="906" y="1167"/>
                    <a:pt x="1167" y="905"/>
                    <a:pt x="1167" y="583"/>
                  </a:cubicBezTo>
                  <a:cubicBezTo>
                    <a:pt x="1167" y="262"/>
                    <a:pt x="906" y="0"/>
                    <a:pt x="584" y="0"/>
                  </a:cubicBez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61"/>
            <p:cNvSpPr/>
            <p:nvPr/>
          </p:nvSpPr>
          <p:spPr>
            <a:xfrm>
              <a:off x="3597175" y="2429000"/>
              <a:ext cx="823025" cy="43175"/>
            </a:xfrm>
            <a:custGeom>
              <a:avLst/>
              <a:gdLst/>
              <a:ahLst/>
              <a:cxnLst/>
              <a:rect l="l" t="t" r="r" b="b"/>
              <a:pathLst>
                <a:path w="32921" h="1727" extrusionOk="0">
                  <a:moveTo>
                    <a:pt x="869" y="0"/>
                  </a:moveTo>
                  <a:cubicBezTo>
                    <a:pt x="393" y="0"/>
                    <a:pt x="0" y="393"/>
                    <a:pt x="0" y="870"/>
                  </a:cubicBezTo>
                  <a:cubicBezTo>
                    <a:pt x="0" y="1346"/>
                    <a:pt x="393" y="1727"/>
                    <a:pt x="869" y="1727"/>
                  </a:cubicBezTo>
                  <a:lnTo>
                    <a:pt x="32064" y="1727"/>
                  </a:lnTo>
                  <a:cubicBezTo>
                    <a:pt x="32540" y="1727"/>
                    <a:pt x="32921" y="1346"/>
                    <a:pt x="32921" y="870"/>
                  </a:cubicBezTo>
                  <a:cubicBezTo>
                    <a:pt x="32921" y="405"/>
                    <a:pt x="32540" y="0"/>
                    <a:pt x="320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61"/>
            <p:cNvSpPr/>
            <p:nvPr/>
          </p:nvSpPr>
          <p:spPr>
            <a:xfrm>
              <a:off x="3315575" y="2190900"/>
              <a:ext cx="426275" cy="147100"/>
            </a:xfrm>
            <a:custGeom>
              <a:avLst/>
              <a:gdLst/>
              <a:ahLst/>
              <a:cxnLst/>
              <a:rect l="l" t="t" r="r" b="b"/>
              <a:pathLst>
                <a:path w="17051" h="5884" extrusionOk="0">
                  <a:moveTo>
                    <a:pt x="1322" y="1"/>
                  </a:moveTo>
                  <a:cubicBezTo>
                    <a:pt x="837" y="1"/>
                    <a:pt x="392" y="277"/>
                    <a:pt x="167" y="726"/>
                  </a:cubicBezTo>
                  <a:cubicBezTo>
                    <a:pt x="13" y="1023"/>
                    <a:pt x="1" y="1369"/>
                    <a:pt x="84" y="1678"/>
                  </a:cubicBezTo>
                  <a:lnTo>
                    <a:pt x="644" y="3369"/>
                  </a:lnTo>
                  <a:cubicBezTo>
                    <a:pt x="1084" y="4738"/>
                    <a:pt x="2287" y="5691"/>
                    <a:pt x="3715" y="5822"/>
                  </a:cubicBezTo>
                  <a:cubicBezTo>
                    <a:pt x="4270" y="5862"/>
                    <a:pt x="4816" y="5884"/>
                    <a:pt x="5362" y="5884"/>
                  </a:cubicBezTo>
                  <a:cubicBezTo>
                    <a:pt x="5777" y="5884"/>
                    <a:pt x="6192" y="5871"/>
                    <a:pt x="6609" y="5845"/>
                  </a:cubicBezTo>
                  <a:lnTo>
                    <a:pt x="15312" y="5334"/>
                  </a:lnTo>
                  <a:cubicBezTo>
                    <a:pt x="15955" y="5286"/>
                    <a:pt x="16539" y="4929"/>
                    <a:pt x="16848" y="4357"/>
                  </a:cubicBezTo>
                  <a:cubicBezTo>
                    <a:pt x="16991" y="4083"/>
                    <a:pt x="17050" y="3762"/>
                    <a:pt x="16979" y="3452"/>
                  </a:cubicBezTo>
                  <a:lnTo>
                    <a:pt x="16967" y="3393"/>
                  </a:lnTo>
                  <a:cubicBezTo>
                    <a:pt x="16860" y="2845"/>
                    <a:pt x="16396" y="2440"/>
                    <a:pt x="15836" y="2405"/>
                  </a:cubicBezTo>
                  <a:lnTo>
                    <a:pt x="9788" y="1940"/>
                  </a:lnTo>
                  <a:cubicBezTo>
                    <a:pt x="9109" y="1881"/>
                    <a:pt x="8418" y="1690"/>
                    <a:pt x="7811" y="1369"/>
                  </a:cubicBezTo>
                  <a:cubicBezTo>
                    <a:pt x="6930" y="904"/>
                    <a:pt x="5978" y="607"/>
                    <a:pt x="5001" y="476"/>
                  </a:cubicBezTo>
                  <a:lnTo>
                    <a:pt x="1489" y="11"/>
                  </a:lnTo>
                  <a:cubicBezTo>
                    <a:pt x="1433" y="4"/>
                    <a:pt x="1377" y="1"/>
                    <a:pt x="13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61"/>
            <p:cNvSpPr/>
            <p:nvPr/>
          </p:nvSpPr>
          <p:spPr>
            <a:xfrm>
              <a:off x="4389225" y="2260325"/>
              <a:ext cx="114325" cy="70175"/>
            </a:xfrm>
            <a:custGeom>
              <a:avLst/>
              <a:gdLst/>
              <a:ahLst/>
              <a:cxnLst/>
              <a:rect l="l" t="t" r="r" b="b"/>
              <a:pathLst>
                <a:path w="4573" h="2807" extrusionOk="0">
                  <a:moveTo>
                    <a:pt x="3653" y="1"/>
                  </a:moveTo>
                  <a:cubicBezTo>
                    <a:pt x="3546" y="1"/>
                    <a:pt x="3438" y="22"/>
                    <a:pt x="3334" y="68"/>
                  </a:cubicBezTo>
                  <a:lnTo>
                    <a:pt x="596" y="1259"/>
                  </a:lnTo>
                  <a:cubicBezTo>
                    <a:pt x="203" y="1437"/>
                    <a:pt x="1" y="1914"/>
                    <a:pt x="179" y="2318"/>
                  </a:cubicBezTo>
                  <a:cubicBezTo>
                    <a:pt x="322" y="2628"/>
                    <a:pt x="620" y="2807"/>
                    <a:pt x="929" y="2807"/>
                  </a:cubicBezTo>
                  <a:cubicBezTo>
                    <a:pt x="1025" y="2807"/>
                    <a:pt x="1132" y="2795"/>
                    <a:pt x="1239" y="2735"/>
                  </a:cubicBezTo>
                  <a:lnTo>
                    <a:pt x="3977" y="1544"/>
                  </a:lnTo>
                  <a:cubicBezTo>
                    <a:pt x="4382" y="1366"/>
                    <a:pt x="4573" y="890"/>
                    <a:pt x="4394" y="485"/>
                  </a:cubicBezTo>
                  <a:cubicBezTo>
                    <a:pt x="4261" y="183"/>
                    <a:pt x="3963" y="1"/>
                    <a:pt x="3653" y="1"/>
                  </a:cubicBezTo>
                  <a:close/>
                </a:path>
              </a:pathLst>
            </a:custGeom>
            <a:solidFill>
              <a:srgbClr val="E0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61"/>
            <p:cNvSpPr/>
            <p:nvPr/>
          </p:nvSpPr>
          <p:spPr>
            <a:xfrm>
              <a:off x="4309750" y="2277750"/>
              <a:ext cx="147075" cy="90250"/>
            </a:xfrm>
            <a:custGeom>
              <a:avLst/>
              <a:gdLst/>
              <a:ahLst/>
              <a:cxnLst/>
              <a:rect l="l" t="t" r="r" b="b"/>
              <a:pathLst>
                <a:path w="5883" h="3610" extrusionOk="0">
                  <a:moveTo>
                    <a:pt x="4695" y="0"/>
                  </a:moveTo>
                  <a:cubicBezTo>
                    <a:pt x="4557" y="0"/>
                    <a:pt x="4418" y="28"/>
                    <a:pt x="4287" y="85"/>
                  </a:cubicBezTo>
                  <a:lnTo>
                    <a:pt x="751" y="1621"/>
                  </a:lnTo>
                  <a:cubicBezTo>
                    <a:pt x="239" y="1848"/>
                    <a:pt x="1" y="2467"/>
                    <a:pt x="227" y="2991"/>
                  </a:cubicBezTo>
                  <a:cubicBezTo>
                    <a:pt x="382" y="3372"/>
                    <a:pt x="775" y="3610"/>
                    <a:pt x="1179" y="3610"/>
                  </a:cubicBezTo>
                  <a:cubicBezTo>
                    <a:pt x="1310" y="3610"/>
                    <a:pt x="1441" y="3586"/>
                    <a:pt x="1596" y="3526"/>
                  </a:cubicBezTo>
                  <a:lnTo>
                    <a:pt x="5120" y="1990"/>
                  </a:lnTo>
                  <a:cubicBezTo>
                    <a:pt x="5644" y="1764"/>
                    <a:pt x="5882" y="1145"/>
                    <a:pt x="5656" y="621"/>
                  </a:cubicBezTo>
                  <a:cubicBezTo>
                    <a:pt x="5488" y="232"/>
                    <a:pt x="5096" y="0"/>
                    <a:pt x="46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61"/>
            <p:cNvSpPr/>
            <p:nvPr/>
          </p:nvSpPr>
          <p:spPr>
            <a:xfrm>
              <a:off x="4320175" y="2324825"/>
              <a:ext cx="35750" cy="35750"/>
            </a:xfrm>
            <a:custGeom>
              <a:avLst/>
              <a:gdLst/>
              <a:ahLst/>
              <a:cxnLst/>
              <a:rect l="l" t="t" r="r" b="b"/>
              <a:pathLst>
                <a:path w="1430" h="1430" extrusionOk="0">
                  <a:moveTo>
                    <a:pt x="715" y="0"/>
                  </a:moveTo>
                  <a:cubicBezTo>
                    <a:pt x="322" y="0"/>
                    <a:pt x="0" y="322"/>
                    <a:pt x="0" y="715"/>
                  </a:cubicBezTo>
                  <a:cubicBezTo>
                    <a:pt x="0" y="1108"/>
                    <a:pt x="322" y="1429"/>
                    <a:pt x="715" y="1429"/>
                  </a:cubicBezTo>
                  <a:cubicBezTo>
                    <a:pt x="1108" y="1429"/>
                    <a:pt x="1429" y="1108"/>
                    <a:pt x="1429" y="715"/>
                  </a:cubicBezTo>
                  <a:cubicBezTo>
                    <a:pt x="1429" y="322"/>
                    <a:pt x="1108" y="0"/>
                    <a:pt x="7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61"/>
            <p:cNvSpPr/>
            <p:nvPr/>
          </p:nvSpPr>
          <p:spPr>
            <a:xfrm>
              <a:off x="3340575" y="2201900"/>
              <a:ext cx="188450" cy="43775"/>
            </a:xfrm>
            <a:custGeom>
              <a:avLst/>
              <a:gdLst/>
              <a:ahLst/>
              <a:cxnLst/>
              <a:rect l="l" t="t" r="r" b="b"/>
              <a:pathLst>
                <a:path w="7538" h="1751" extrusionOk="0">
                  <a:moveTo>
                    <a:pt x="1" y="0"/>
                  </a:moveTo>
                  <a:lnTo>
                    <a:pt x="1" y="0"/>
                  </a:lnTo>
                  <a:cubicBezTo>
                    <a:pt x="501" y="560"/>
                    <a:pt x="1191" y="917"/>
                    <a:pt x="1942" y="1024"/>
                  </a:cubicBezTo>
                  <a:lnTo>
                    <a:pt x="7538" y="1750"/>
                  </a:lnTo>
                  <a:lnTo>
                    <a:pt x="7538" y="1750"/>
                  </a:lnTo>
                  <a:lnTo>
                    <a:pt x="5466" y="822"/>
                  </a:lnTo>
                  <a:cubicBezTo>
                    <a:pt x="5192" y="691"/>
                    <a:pt x="4894" y="619"/>
                    <a:pt x="4573" y="572"/>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61"/>
            <p:cNvSpPr/>
            <p:nvPr/>
          </p:nvSpPr>
          <p:spPr>
            <a:xfrm>
              <a:off x="3479000" y="3064500"/>
              <a:ext cx="326250" cy="324175"/>
            </a:xfrm>
            <a:custGeom>
              <a:avLst/>
              <a:gdLst/>
              <a:ahLst/>
              <a:cxnLst/>
              <a:rect l="l" t="t" r="r" b="b"/>
              <a:pathLst>
                <a:path w="13050" h="12967" extrusionOk="0">
                  <a:moveTo>
                    <a:pt x="6525" y="0"/>
                  </a:moveTo>
                  <a:cubicBezTo>
                    <a:pt x="2929" y="0"/>
                    <a:pt x="0" y="2917"/>
                    <a:pt x="0" y="6537"/>
                  </a:cubicBezTo>
                  <a:cubicBezTo>
                    <a:pt x="0" y="9787"/>
                    <a:pt x="2358" y="12466"/>
                    <a:pt x="5453" y="12966"/>
                  </a:cubicBezTo>
                  <a:lnTo>
                    <a:pt x="5453" y="6453"/>
                  </a:lnTo>
                  <a:lnTo>
                    <a:pt x="13050" y="6453"/>
                  </a:lnTo>
                  <a:cubicBezTo>
                    <a:pt x="13002" y="2882"/>
                    <a:pt x="10097" y="0"/>
                    <a:pt x="65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61"/>
            <p:cNvSpPr/>
            <p:nvPr/>
          </p:nvSpPr>
          <p:spPr>
            <a:xfrm>
              <a:off x="3615325" y="3225225"/>
              <a:ext cx="190225" cy="165825"/>
            </a:xfrm>
            <a:custGeom>
              <a:avLst/>
              <a:gdLst/>
              <a:ahLst/>
              <a:cxnLst/>
              <a:rect l="l" t="t" r="r" b="b"/>
              <a:pathLst>
                <a:path w="7609" h="6633" extrusionOk="0">
                  <a:moveTo>
                    <a:pt x="0" y="1"/>
                  </a:moveTo>
                  <a:lnTo>
                    <a:pt x="0" y="24"/>
                  </a:lnTo>
                  <a:lnTo>
                    <a:pt x="0" y="6537"/>
                  </a:lnTo>
                  <a:cubicBezTo>
                    <a:pt x="346" y="6597"/>
                    <a:pt x="703" y="6632"/>
                    <a:pt x="1072" y="6632"/>
                  </a:cubicBezTo>
                  <a:cubicBezTo>
                    <a:pt x="4679" y="6632"/>
                    <a:pt x="7608" y="3715"/>
                    <a:pt x="7608" y="96"/>
                  </a:cubicBezTo>
                  <a:lnTo>
                    <a:pt x="76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61"/>
            <p:cNvSpPr/>
            <p:nvPr/>
          </p:nvSpPr>
          <p:spPr>
            <a:xfrm>
              <a:off x="3567700" y="3153800"/>
              <a:ext cx="148250" cy="148250"/>
            </a:xfrm>
            <a:custGeom>
              <a:avLst/>
              <a:gdLst/>
              <a:ahLst/>
              <a:cxnLst/>
              <a:rect l="l" t="t" r="r" b="b"/>
              <a:pathLst>
                <a:path w="5930" h="5930" extrusionOk="0">
                  <a:moveTo>
                    <a:pt x="2965" y="0"/>
                  </a:moveTo>
                  <a:cubicBezTo>
                    <a:pt x="1334" y="0"/>
                    <a:pt x="0" y="1334"/>
                    <a:pt x="0" y="2965"/>
                  </a:cubicBezTo>
                  <a:cubicBezTo>
                    <a:pt x="0" y="4596"/>
                    <a:pt x="1334" y="5929"/>
                    <a:pt x="2965" y="5929"/>
                  </a:cubicBezTo>
                  <a:cubicBezTo>
                    <a:pt x="4596" y="5929"/>
                    <a:pt x="5930" y="4596"/>
                    <a:pt x="5930" y="2965"/>
                  </a:cubicBezTo>
                  <a:cubicBezTo>
                    <a:pt x="5930" y="1334"/>
                    <a:pt x="4596" y="0"/>
                    <a:pt x="29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61"/>
            <p:cNvSpPr/>
            <p:nvPr/>
          </p:nvSpPr>
          <p:spPr>
            <a:xfrm>
              <a:off x="3592400" y="3178500"/>
              <a:ext cx="98550" cy="90800"/>
            </a:xfrm>
            <a:custGeom>
              <a:avLst/>
              <a:gdLst/>
              <a:ahLst/>
              <a:cxnLst/>
              <a:rect l="l" t="t" r="r" b="b"/>
              <a:pathLst>
                <a:path w="3942" h="3632" extrusionOk="0">
                  <a:moveTo>
                    <a:pt x="3941" y="1882"/>
                  </a:moveTo>
                  <a:cubicBezTo>
                    <a:pt x="3941" y="1886"/>
                    <a:pt x="3941" y="1889"/>
                    <a:pt x="3942" y="1893"/>
                  </a:cubicBezTo>
                  <a:lnTo>
                    <a:pt x="3942" y="1882"/>
                  </a:lnTo>
                  <a:close/>
                  <a:moveTo>
                    <a:pt x="1977" y="0"/>
                  </a:moveTo>
                  <a:cubicBezTo>
                    <a:pt x="894" y="0"/>
                    <a:pt x="1" y="870"/>
                    <a:pt x="1" y="1977"/>
                  </a:cubicBezTo>
                  <a:cubicBezTo>
                    <a:pt x="1" y="2679"/>
                    <a:pt x="358" y="3286"/>
                    <a:pt x="905" y="3632"/>
                  </a:cubicBezTo>
                  <a:lnTo>
                    <a:pt x="905" y="1882"/>
                  </a:lnTo>
                  <a:lnTo>
                    <a:pt x="3941" y="1882"/>
                  </a:lnTo>
                  <a:cubicBezTo>
                    <a:pt x="3887" y="839"/>
                    <a:pt x="3033" y="0"/>
                    <a:pt x="19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61"/>
            <p:cNvSpPr/>
            <p:nvPr/>
          </p:nvSpPr>
          <p:spPr>
            <a:xfrm>
              <a:off x="3615325" y="3225225"/>
              <a:ext cx="76525" cy="51825"/>
            </a:xfrm>
            <a:custGeom>
              <a:avLst/>
              <a:gdLst/>
              <a:ahLst/>
              <a:cxnLst/>
              <a:rect l="l" t="t" r="r" b="b"/>
              <a:pathLst>
                <a:path w="3061" h="2073" extrusionOk="0">
                  <a:moveTo>
                    <a:pt x="0" y="1"/>
                  </a:moveTo>
                  <a:lnTo>
                    <a:pt x="0" y="24"/>
                  </a:lnTo>
                  <a:lnTo>
                    <a:pt x="0" y="1763"/>
                  </a:lnTo>
                  <a:cubicBezTo>
                    <a:pt x="322" y="1953"/>
                    <a:pt x="679" y="2072"/>
                    <a:pt x="1072" y="2072"/>
                  </a:cubicBezTo>
                  <a:cubicBezTo>
                    <a:pt x="2167" y="2072"/>
                    <a:pt x="3060" y="1191"/>
                    <a:pt x="3060" y="96"/>
                  </a:cubicBezTo>
                  <a:cubicBezTo>
                    <a:pt x="3060" y="60"/>
                    <a:pt x="3060" y="36"/>
                    <a:pt x="30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61"/>
            <p:cNvSpPr/>
            <p:nvPr/>
          </p:nvSpPr>
          <p:spPr>
            <a:xfrm>
              <a:off x="3623950" y="3290975"/>
              <a:ext cx="116125" cy="67625"/>
            </a:xfrm>
            <a:custGeom>
              <a:avLst/>
              <a:gdLst/>
              <a:ahLst/>
              <a:cxnLst/>
              <a:rect l="l" t="t" r="r" b="b"/>
              <a:pathLst>
                <a:path w="4645" h="2705" extrusionOk="0">
                  <a:moveTo>
                    <a:pt x="3878" y="0"/>
                  </a:moveTo>
                  <a:cubicBezTo>
                    <a:pt x="3700" y="0"/>
                    <a:pt x="3523" y="69"/>
                    <a:pt x="3394" y="204"/>
                  </a:cubicBezTo>
                  <a:cubicBezTo>
                    <a:pt x="2680" y="919"/>
                    <a:pt x="1727" y="1300"/>
                    <a:pt x="727" y="1300"/>
                  </a:cubicBezTo>
                  <a:lnTo>
                    <a:pt x="667" y="1300"/>
                  </a:lnTo>
                  <a:cubicBezTo>
                    <a:pt x="298" y="1300"/>
                    <a:pt x="1" y="1621"/>
                    <a:pt x="1" y="2002"/>
                  </a:cubicBezTo>
                  <a:cubicBezTo>
                    <a:pt x="1" y="2395"/>
                    <a:pt x="334" y="2705"/>
                    <a:pt x="715" y="2705"/>
                  </a:cubicBezTo>
                  <a:cubicBezTo>
                    <a:pt x="2096" y="2705"/>
                    <a:pt x="3394" y="2169"/>
                    <a:pt x="4358" y="1204"/>
                  </a:cubicBezTo>
                  <a:cubicBezTo>
                    <a:pt x="4644" y="931"/>
                    <a:pt x="4644" y="490"/>
                    <a:pt x="4382" y="216"/>
                  </a:cubicBezTo>
                  <a:cubicBezTo>
                    <a:pt x="4244" y="72"/>
                    <a:pt x="4060" y="0"/>
                    <a:pt x="38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61"/>
            <p:cNvSpPr/>
            <p:nvPr/>
          </p:nvSpPr>
          <p:spPr>
            <a:xfrm>
              <a:off x="3511150" y="3210050"/>
              <a:ext cx="69375" cy="114625"/>
            </a:xfrm>
            <a:custGeom>
              <a:avLst/>
              <a:gdLst/>
              <a:ahLst/>
              <a:cxnLst/>
              <a:rect l="l" t="t" r="r" b="b"/>
              <a:pathLst>
                <a:path w="2775" h="4585" extrusionOk="0">
                  <a:moveTo>
                    <a:pt x="703" y="0"/>
                  </a:moveTo>
                  <a:cubicBezTo>
                    <a:pt x="322" y="0"/>
                    <a:pt x="0" y="310"/>
                    <a:pt x="0" y="703"/>
                  </a:cubicBezTo>
                  <a:cubicBezTo>
                    <a:pt x="0" y="2084"/>
                    <a:pt x="536" y="3394"/>
                    <a:pt x="1512" y="4382"/>
                  </a:cubicBezTo>
                  <a:cubicBezTo>
                    <a:pt x="1643" y="4513"/>
                    <a:pt x="1822" y="4584"/>
                    <a:pt x="2000" y="4584"/>
                  </a:cubicBezTo>
                  <a:cubicBezTo>
                    <a:pt x="2179" y="4584"/>
                    <a:pt x="2358" y="4525"/>
                    <a:pt x="2500" y="4382"/>
                  </a:cubicBezTo>
                  <a:cubicBezTo>
                    <a:pt x="2774" y="4108"/>
                    <a:pt x="2774" y="3668"/>
                    <a:pt x="2500" y="3394"/>
                  </a:cubicBezTo>
                  <a:cubicBezTo>
                    <a:pt x="1786" y="2679"/>
                    <a:pt x="1405" y="1727"/>
                    <a:pt x="1405" y="679"/>
                  </a:cubicBezTo>
                  <a:cubicBezTo>
                    <a:pt x="1405" y="298"/>
                    <a:pt x="1096" y="0"/>
                    <a:pt x="7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61"/>
            <p:cNvSpPr/>
            <p:nvPr/>
          </p:nvSpPr>
          <p:spPr>
            <a:xfrm>
              <a:off x="3543300" y="3096950"/>
              <a:ext cx="116100" cy="67875"/>
            </a:xfrm>
            <a:custGeom>
              <a:avLst/>
              <a:gdLst/>
              <a:ahLst/>
              <a:cxnLst/>
              <a:rect l="l" t="t" r="r" b="b"/>
              <a:pathLst>
                <a:path w="4644" h="2715" extrusionOk="0">
                  <a:moveTo>
                    <a:pt x="3941" y="0"/>
                  </a:moveTo>
                  <a:cubicBezTo>
                    <a:pt x="2560" y="0"/>
                    <a:pt x="1250" y="536"/>
                    <a:pt x="262" y="1524"/>
                  </a:cubicBezTo>
                  <a:cubicBezTo>
                    <a:pt x="0" y="1786"/>
                    <a:pt x="0" y="2238"/>
                    <a:pt x="262" y="2500"/>
                  </a:cubicBezTo>
                  <a:cubicBezTo>
                    <a:pt x="405" y="2631"/>
                    <a:pt x="583" y="2715"/>
                    <a:pt x="762" y="2715"/>
                  </a:cubicBezTo>
                  <a:cubicBezTo>
                    <a:pt x="941" y="2715"/>
                    <a:pt x="1119" y="2655"/>
                    <a:pt x="1238" y="2512"/>
                  </a:cubicBezTo>
                  <a:cubicBezTo>
                    <a:pt x="1965" y="1798"/>
                    <a:pt x="2917" y="1405"/>
                    <a:pt x="3941" y="1405"/>
                  </a:cubicBezTo>
                  <a:lnTo>
                    <a:pt x="3953" y="1405"/>
                  </a:lnTo>
                  <a:cubicBezTo>
                    <a:pt x="4346" y="1405"/>
                    <a:pt x="4643" y="1084"/>
                    <a:pt x="4643" y="703"/>
                  </a:cubicBezTo>
                  <a:cubicBezTo>
                    <a:pt x="4643" y="310"/>
                    <a:pt x="4334" y="0"/>
                    <a:pt x="39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61"/>
            <p:cNvSpPr/>
            <p:nvPr/>
          </p:nvSpPr>
          <p:spPr>
            <a:xfrm>
              <a:off x="3705500" y="3131100"/>
              <a:ext cx="67000" cy="115000"/>
            </a:xfrm>
            <a:custGeom>
              <a:avLst/>
              <a:gdLst/>
              <a:ahLst/>
              <a:cxnLst/>
              <a:rect l="l" t="t" r="r" b="b"/>
              <a:pathLst>
                <a:path w="2680" h="4600" extrusionOk="0">
                  <a:moveTo>
                    <a:pt x="686" y="0"/>
                  </a:moveTo>
                  <a:cubicBezTo>
                    <a:pt x="511" y="0"/>
                    <a:pt x="337" y="66"/>
                    <a:pt x="203" y="194"/>
                  </a:cubicBezTo>
                  <a:cubicBezTo>
                    <a:pt x="72" y="337"/>
                    <a:pt x="1" y="515"/>
                    <a:pt x="1" y="694"/>
                  </a:cubicBezTo>
                  <a:cubicBezTo>
                    <a:pt x="1" y="861"/>
                    <a:pt x="60" y="1051"/>
                    <a:pt x="191" y="1182"/>
                  </a:cubicBezTo>
                  <a:cubicBezTo>
                    <a:pt x="906" y="1908"/>
                    <a:pt x="1287" y="2861"/>
                    <a:pt x="1275" y="3885"/>
                  </a:cubicBezTo>
                  <a:lnTo>
                    <a:pt x="1275" y="3909"/>
                  </a:lnTo>
                  <a:cubicBezTo>
                    <a:pt x="1275" y="4290"/>
                    <a:pt x="1573" y="4599"/>
                    <a:pt x="1965" y="4599"/>
                  </a:cubicBezTo>
                  <a:cubicBezTo>
                    <a:pt x="2346" y="4599"/>
                    <a:pt x="2668" y="4290"/>
                    <a:pt x="2668" y="3909"/>
                  </a:cubicBezTo>
                  <a:cubicBezTo>
                    <a:pt x="2680" y="2515"/>
                    <a:pt x="2156" y="1206"/>
                    <a:pt x="1192" y="218"/>
                  </a:cubicBezTo>
                  <a:cubicBezTo>
                    <a:pt x="1052" y="72"/>
                    <a:pt x="868" y="0"/>
                    <a:pt x="6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61"/>
            <p:cNvSpPr/>
            <p:nvPr/>
          </p:nvSpPr>
          <p:spPr>
            <a:xfrm>
              <a:off x="3611750" y="3200775"/>
              <a:ext cx="172375" cy="260875"/>
            </a:xfrm>
            <a:custGeom>
              <a:avLst/>
              <a:gdLst/>
              <a:ahLst/>
              <a:cxnLst/>
              <a:rect l="l" t="t" r="r" b="b"/>
              <a:pathLst>
                <a:path w="6895" h="10435" extrusionOk="0">
                  <a:moveTo>
                    <a:pt x="1202" y="0"/>
                  </a:moveTo>
                  <a:cubicBezTo>
                    <a:pt x="1011" y="0"/>
                    <a:pt x="817" y="54"/>
                    <a:pt x="643" y="169"/>
                  </a:cubicBezTo>
                  <a:cubicBezTo>
                    <a:pt x="143" y="467"/>
                    <a:pt x="0" y="1098"/>
                    <a:pt x="310" y="1598"/>
                  </a:cubicBezTo>
                  <a:lnTo>
                    <a:pt x="5739" y="10170"/>
                  </a:lnTo>
                  <a:cubicBezTo>
                    <a:pt x="5845" y="10341"/>
                    <a:pt x="6029" y="10434"/>
                    <a:pt x="6222" y="10434"/>
                  </a:cubicBezTo>
                  <a:cubicBezTo>
                    <a:pt x="6311" y="10434"/>
                    <a:pt x="6403" y="10414"/>
                    <a:pt x="6489" y="10373"/>
                  </a:cubicBezTo>
                  <a:cubicBezTo>
                    <a:pt x="6775" y="10230"/>
                    <a:pt x="6894" y="9885"/>
                    <a:pt x="6739" y="9599"/>
                  </a:cubicBezTo>
                  <a:lnTo>
                    <a:pt x="2108" y="562"/>
                  </a:lnTo>
                  <a:cubicBezTo>
                    <a:pt x="2096" y="538"/>
                    <a:pt x="2084" y="502"/>
                    <a:pt x="2072" y="490"/>
                  </a:cubicBezTo>
                  <a:cubicBezTo>
                    <a:pt x="1881" y="176"/>
                    <a:pt x="1546" y="0"/>
                    <a:pt x="12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61"/>
            <p:cNvSpPr/>
            <p:nvPr/>
          </p:nvSpPr>
          <p:spPr>
            <a:xfrm>
              <a:off x="3685275" y="3448175"/>
              <a:ext cx="164025" cy="35150"/>
            </a:xfrm>
            <a:custGeom>
              <a:avLst/>
              <a:gdLst/>
              <a:ahLst/>
              <a:cxnLst/>
              <a:rect l="l" t="t" r="r" b="b"/>
              <a:pathLst>
                <a:path w="6561" h="1406" extrusionOk="0">
                  <a:moveTo>
                    <a:pt x="0" y="0"/>
                  </a:moveTo>
                  <a:cubicBezTo>
                    <a:pt x="0" y="762"/>
                    <a:pt x="643" y="1405"/>
                    <a:pt x="1405" y="1405"/>
                  </a:cubicBezTo>
                  <a:lnTo>
                    <a:pt x="5168" y="1405"/>
                  </a:lnTo>
                  <a:cubicBezTo>
                    <a:pt x="5942" y="1405"/>
                    <a:pt x="6561" y="774"/>
                    <a:pt x="65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61"/>
            <p:cNvSpPr/>
            <p:nvPr/>
          </p:nvSpPr>
          <p:spPr>
            <a:xfrm>
              <a:off x="3685875" y="3413350"/>
              <a:ext cx="164025" cy="34850"/>
            </a:xfrm>
            <a:custGeom>
              <a:avLst/>
              <a:gdLst/>
              <a:ahLst/>
              <a:cxnLst/>
              <a:rect l="l" t="t" r="r" b="b"/>
              <a:pathLst>
                <a:path w="6561" h="1394" extrusionOk="0">
                  <a:moveTo>
                    <a:pt x="1393" y="0"/>
                  </a:moveTo>
                  <a:cubicBezTo>
                    <a:pt x="619" y="0"/>
                    <a:pt x="0" y="620"/>
                    <a:pt x="0" y="1393"/>
                  </a:cubicBezTo>
                  <a:lnTo>
                    <a:pt x="6560" y="1393"/>
                  </a:lnTo>
                  <a:cubicBezTo>
                    <a:pt x="6560" y="620"/>
                    <a:pt x="5918" y="0"/>
                    <a:pt x="51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61"/>
            <p:cNvSpPr/>
            <p:nvPr/>
          </p:nvSpPr>
          <p:spPr>
            <a:xfrm>
              <a:off x="3627225" y="3213325"/>
              <a:ext cx="29200" cy="29200"/>
            </a:xfrm>
            <a:custGeom>
              <a:avLst/>
              <a:gdLst/>
              <a:ahLst/>
              <a:cxnLst/>
              <a:rect l="l" t="t" r="r" b="b"/>
              <a:pathLst>
                <a:path w="1168" h="1168" extrusionOk="0">
                  <a:moveTo>
                    <a:pt x="584" y="0"/>
                  </a:moveTo>
                  <a:cubicBezTo>
                    <a:pt x="263" y="0"/>
                    <a:pt x="1" y="262"/>
                    <a:pt x="1" y="584"/>
                  </a:cubicBezTo>
                  <a:cubicBezTo>
                    <a:pt x="1" y="905"/>
                    <a:pt x="263" y="1167"/>
                    <a:pt x="584" y="1167"/>
                  </a:cubicBezTo>
                  <a:cubicBezTo>
                    <a:pt x="905" y="1167"/>
                    <a:pt x="1167" y="905"/>
                    <a:pt x="1167" y="584"/>
                  </a:cubicBezTo>
                  <a:cubicBezTo>
                    <a:pt x="1167" y="262"/>
                    <a:pt x="905" y="0"/>
                    <a:pt x="5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61"/>
            <p:cNvSpPr/>
            <p:nvPr/>
          </p:nvSpPr>
          <p:spPr>
            <a:xfrm>
              <a:off x="4716950" y="3078775"/>
              <a:ext cx="20850" cy="20875"/>
            </a:xfrm>
            <a:custGeom>
              <a:avLst/>
              <a:gdLst/>
              <a:ahLst/>
              <a:cxnLst/>
              <a:rect l="l" t="t" r="r" b="b"/>
              <a:pathLst>
                <a:path w="834" h="835" extrusionOk="0">
                  <a:moveTo>
                    <a:pt x="417" y="1"/>
                  </a:moveTo>
                  <a:cubicBezTo>
                    <a:pt x="191" y="1"/>
                    <a:pt x="0" y="179"/>
                    <a:pt x="0" y="417"/>
                  </a:cubicBezTo>
                  <a:cubicBezTo>
                    <a:pt x="0" y="644"/>
                    <a:pt x="191" y="834"/>
                    <a:pt x="417" y="834"/>
                  </a:cubicBezTo>
                  <a:cubicBezTo>
                    <a:pt x="655" y="834"/>
                    <a:pt x="834" y="644"/>
                    <a:pt x="834" y="417"/>
                  </a:cubicBezTo>
                  <a:cubicBezTo>
                    <a:pt x="834" y="179"/>
                    <a:pt x="655" y="1"/>
                    <a:pt x="417" y="1"/>
                  </a:cubicBezTo>
                  <a:close/>
                </a:path>
              </a:pathLst>
            </a:custGeom>
            <a:solidFill>
              <a:srgbClr val="27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94" name="Google Shape;1094;p61"/>
          <p:cNvCxnSpPr/>
          <p:nvPr/>
        </p:nvCxnSpPr>
        <p:spPr>
          <a:xfrm>
            <a:off x="4398550" y="1292270"/>
            <a:ext cx="1094700" cy="0"/>
          </a:xfrm>
          <a:prstGeom prst="straightConnector1">
            <a:avLst/>
          </a:prstGeom>
          <a:noFill/>
          <a:ln w="28575" cap="flat" cmpd="sng">
            <a:solidFill>
              <a:schemeClr val="accent1"/>
            </a:solidFill>
            <a:prstDash val="solid"/>
            <a:round/>
            <a:headEnd type="oval" w="med" len="med"/>
            <a:tailEnd type="none" w="med" len="med"/>
          </a:ln>
        </p:spPr>
      </p:cxnSp>
      <p:cxnSp>
        <p:nvCxnSpPr>
          <p:cNvPr id="1095" name="Google Shape;1095;p61"/>
          <p:cNvCxnSpPr/>
          <p:nvPr/>
        </p:nvCxnSpPr>
        <p:spPr>
          <a:xfrm>
            <a:off x="3698481" y="3079379"/>
            <a:ext cx="1094700" cy="0"/>
          </a:xfrm>
          <a:prstGeom prst="straightConnector1">
            <a:avLst/>
          </a:prstGeom>
          <a:noFill/>
          <a:ln w="28575" cap="flat" cmpd="sng">
            <a:solidFill>
              <a:schemeClr val="accent1"/>
            </a:solidFill>
            <a:prstDash val="solid"/>
            <a:round/>
            <a:headEnd type="none" w="med" len="med"/>
            <a:tailEnd type="oval" w="med" len="med"/>
          </a:ln>
        </p:spPr>
      </p:cxnSp>
      <p:sp>
        <p:nvSpPr>
          <p:cNvPr id="3" name="TextBox 2">
            <a:extLst>
              <a:ext uri="{FF2B5EF4-FFF2-40B4-BE49-F238E27FC236}">
                <a16:creationId xmlns:a16="http://schemas.microsoft.com/office/drawing/2014/main" id="{40FF7326-355C-7D14-EACE-6EC1AE1E062C}"/>
              </a:ext>
            </a:extLst>
          </p:cNvPr>
          <p:cNvSpPr txBox="1"/>
          <p:nvPr/>
        </p:nvSpPr>
        <p:spPr>
          <a:xfrm>
            <a:off x="569893" y="4253759"/>
            <a:ext cx="8446576" cy="461665"/>
          </a:xfrm>
          <a:prstGeom prst="rect">
            <a:avLst/>
          </a:prstGeom>
          <a:noFill/>
        </p:spPr>
        <p:txBody>
          <a:bodyPr wrap="square">
            <a:spAutoFit/>
          </a:bodyPr>
          <a:lstStyle/>
          <a:p>
            <a:r>
              <a:rPr lang="en-US" sz="1200" dirty="0"/>
              <a:t>The Zomato delivery dataset with real-time traffic data and customer feedback can improve insights. This will help identify delay causes, optimize routes, and boost operational efficiency for better service delivery. </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019"/>
                                        </p:tgtEl>
                                        <p:attrNameLst>
                                          <p:attrName>style.visibility</p:attrName>
                                        </p:attrNameLst>
                                      </p:cBhvr>
                                      <p:to>
                                        <p:strVal val="visible"/>
                                      </p:to>
                                    </p:set>
                                    <p:anim calcmode="lin" valueType="num">
                                      <p:cBhvr additive="base">
                                        <p:cTn id="7" dur="1000"/>
                                        <p:tgtEl>
                                          <p:spTgt spid="101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051"/>
                                        </p:tgtEl>
                                        <p:attrNameLst>
                                          <p:attrName>style.visibility</p:attrName>
                                        </p:attrNameLst>
                                      </p:cBhvr>
                                      <p:to>
                                        <p:strVal val="visible"/>
                                      </p:to>
                                    </p:set>
                                    <p:anim calcmode="lin" valueType="num">
                                      <p:cBhvr additive="base">
                                        <p:cTn id="10" dur="1000"/>
                                        <p:tgtEl>
                                          <p:spTgt spid="105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65"/>
        <p:cNvGrpSpPr/>
        <p:nvPr/>
      </p:nvGrpSpPr>
      <p:grpSpPr>
        <a:xfrm>
          <a:off x="0" y="0"/>
          <a:ext cx="0" cy="0"/>
          <a:chOff x="0" y="0"/>
          <a:chExt cx="0" cy="0"/>
        </a:xfrm>
      </p:grpSpPr>
      <p:sp>
        <p:nvSpPr>
          <p:cNvPr id="3167" name="Google Shape;3167;p102"/>
          <p:cNvSpPr/>
          <p:nvPr/>
        </p:nvSpPr>
        <p:spPr>
          <a:xfrm>
            <a:off x="3024674" y="2795149"/>
            <a:ext cx="3094651" cy="2416200"/>
          </a:xfrm>
          <a:custGeom>
            <a:avLst/>
            <a:gdLst/>
            <a:ahLst/>
            <a:cxnLst/>
            <a:rect l="l" t="t" r="r" b="b"/>
            <a:pathLst>
              <a:path w="30707" h="23975" extrusionOk="0">
                <a:moveTo>
                  <a:pt x="24296" y="1"/>
                </a:moveTo>
                <a:cubicBezTo>
                  <a:pt x="21265" y="1"/>
                  <a:pt x="18421" y="2463"/>
                  <a:pt x="14359" y="3602"/>
                </a:cubicBezTo>
                <a:cubicBezTo>
                  <a:pt x="13259" y="3906"/>
                  <a:pt x="12243" y="4060"/>
                  <a:pt x="11369" y="4060"/>
                </a:cubicBezTo>
                <a:cubicBezTo>
                  <a:pt x="9954" y="4060"/>
                  <a:pt x="8914" y="3657"/>
                  <a:pt x="8501" y="2840"/>
                </a:cubicBezTo>
                <a:cubicBezTo>
                  <a:pt x="7667" y="1199"/>
                  <a:pt x="6642" y="592"/>
                  <a:pt x="5713" y="592"/>
                </a:cubicBezTo>
                <a:cubicBezTo>
                  <a:pt x="4680" y="592"/>
                  <a:pt x="3765" y="1342"/>
                  <a:pt x="3358" y="2257"/>
                </a:cubicBezTo>
                <a:cubicBezTo>
                  <a:pt x="2584" y="3995"/>
                  <a:pt x="4453" y="7698"/>
                  <a:pt x="2667" y="9531"/>
                </a:cubicBezTo>
                <a:cubicBezTo>
                  <a:pt x="536" y="11710"/>
                  <a:pt x="0" y="16294"/>
                  <a:pt x="3453" y="18437"/>
                </a:cubicBezTo>
                <a:cubicBezTo>
                  <a:pt x="4371" y="19005"/>
                  <a:pt x="5228" y="19202"/>
                  <a:pt x="6093" y="19202"/>
                </a:cubicBezTo>
                <a:cubicBezTo>
                  <a:pt x="8050" y="19202"/>
                  <a:pt x="10054" y="18197"/>
                  <a:pt x="12913" y="18197"/>
                </a:cubicBezTo>
                <a:cubicBezTo>
                  <a:pt x="13566" y="18197"/>
                  <a:pt x="14263" y="18249"/>
                  <a:pt x="15014" y="18378"/>
                </a:cubicBezTo>
                <a:cubicBezTo>
                  <a:pt x="20472" y="19297"/>
                  <a:pt x="19044" y="23975"/>
                  <a:pt x="22933" y="23975"/>
                </a:cubicBezTo>
                <a:cubicBezTo>
                  <a:pt x="22971" y="23975"/>
                  <a:pt x="23011" y="23974"/>
                  <a:pt x="23051" y="23974"/>
                </a:cubicBezTo>
                <a:cubicBezTo>
                  <a:pt x="27087" y="23866"/>
                  <a:pt x="29182" y="20128"/>
                  <a:pt x="27266" y="16711"/>
                </a:cubicBezTo>
                <a:cubicBezTo>
                  <a:pt x="25349" y="13306"/>
                  <a:pt x="25146" y="12151"/>
                  <a:pt x="26015" y="9912"/>
                </a:cubicBezTo>
                <a:cubicBezTo>
                  <a:pt x="26861" y="7650"/>
                  <a:pt x="30706" y="2435"/>
                  <a:pt x="26670" y="542"/>
                </a:cubicBezTo>
                <a:cubicBezTo>
                  <a:pt x="25851" y="160"/>
                  <a:pt x="25067" y="1"/>
                  <a:pt x="242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8" name="Google Shape;3168;p102"/>
          <p:cNvGrpSpPr/>
          <p:nvPr/>
        </p:nvGrpSpPr>
        <p:grpSpPr>
          <a:xfrm>
            <a:off x="3401686" y="1783355"/>
            <a:ext cx="2055710" cy="2752806"/>
            <a:chOff x="3506107" y="2275463"/>
            <a:chExt cx="2055710" cy="2752806"/>
          </a:xfrm>
        </p:grpSpPr>
        <p:sp>
          <p:nvSpPr>
            <p:cNvPr id="3169" name="Google Shape;3169;p102"/>
            <p:cNvSpPr/>
            <p:nvPr/>
          </p:nvSpPr>
          <p:spPr>
            <a:xfrm>
              <a:off x="4346108" y="3043609"/>
              <a:ext cx="1010420" cy="1413641"/>
            </a:xfrm>
            <a:custGeom>
              <a:avLst/>
              <a:gdLst/>
              <a:ahLst/>
              <a:cxnLst/>
              <a:rect l="l" t="t" r="r" b="b"/>
              <a:pathLst>
                <a:path w="10026" h="14027" extrusionOk="0">
                  <a:moveTo>
                    <a:pt x="0" y="1"/>
                  </a:moveTo>
                  <a:lnTo>
                    <a:pt x="1322" y="13098"/>
                  </a:lnTo>
                  <a:cubicBezTo>
                    <a:pt x="1322" y="13610"/>
                    <a:pt x="2977" y="14026"/>
                    <a:pt x="5013" y="14026"/>
                  </a:cubicBezTo>
                  <a:cubicBezTo>
                    <a:pt x="7060" y="14026"/>
                    <a:pt x="8703" y="13610"/>
                    <a:pt x="8703" y="13098"/>
                  </a:cubicBezTo>
                  <a:lnTo>
                    <a:pt x="100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02"/>
            <p:cNvSpPr/>
            <p:nvPr/>
          </p:nvSpPr>
          <p:spPr>
            <a:xfrm>
              <a:off x="4326859" y="3005211"/>
              <a:ext cx="1050027" cy="267672"/>
            </a:xfrm>
            <a:custGeom>
              <a:avLst/>
              <a:gdLst/>
              <a:ahLst/>
              <a:cxnLst/>
              <a:rect l="l" t="t" r="r" b="b"/>
              <a:pathLst>
                <a:path w="10419" h="2656" extrusionOk="0">
                  <a:moveTo>
                    <a:pt x="5204" y="1"/>
                  </a:moveTo>
                  <a:cubicBezTo>
                    <a:pt x="3834" y="1"/>
                    <a:pt x="2608" y="144"/>
                    <a:pt x="1667" y="358"/>
                  </a:cubicBezTo>
                  <a:lnTo>
                    <a:pt x="1" y="358"/>
                  </a:lnTo>
                  <a:lnTo>
                    <a:pt x="1" y="1334"/>
                  </a:lnTo>
                  <a:cubicBezTo>
                    <a:pt x="1" y="2061"/>
                    <a:pt x="2334" y="2656"/>
                    <a:pt x="5204" y="2656"/>
                  </a:cubicBezTo>
                  <a:cubicBezTo>
                    <a:pt x="8085" y="2656"/>
                    <a:pt x="10418" y="2061"/>
                    <a:pt x="10418" y="1334"/>
                  </a:cubicBezTo>
                  <a:lnTo>
                    <a:pt x="10418" y="358"/>
                  </a:lnTo>
                  <a:lnTo>
                    <a:pt x="8752" y="358"/>
                  </a:lnTo>
                  <a:cubicBezTo>
                    <a:pt x="7823" y="144"/>
                    <a:pt x="6573" y="1"/>
                    <a:pt x="52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02"/>
            <p:cNvSpPr/>
            <p:nvPr/>
          </p:nvSpPr>
          <p:spPr>
            <a:xfrm>
              <a:off x="4326859" y="2908059"/>
              <a:ext cx="1050027" cy="266462"/>
            </a:xfrm>
            <a:custGeom>
              <a:avLst/>
              <a:gdLst/>
              <a:ahLst/>
              <a:cxnLst/>
              <a:rect l="l" t="t" r="r" b="b"/>
              <a:pathLst>
                <a:path w="10419" h="2644" extrusionOk="0">
                  <a:moveTo>
                    <a:pt x="5204" y="0"/>
                  </a:moveTo>
                  <a:cubicBezTo>
                    <a:pt x="2334" y="0"/>
                    <a:pt x="1" y="596"/>
                    <a:pt x="1" y="1322"/>
                  </a:cubicBezTo>
                  <a:cubicBezTo>
                    <a:pt x="1" y="2060"/>
                    <a:pt x="2334" y="2644"/>
                    <a:pt x="5204" y="2644"/>
                  </a:cubicBezTo>
                  <a:cubicBezTo>
                    <a:pt x="8085" y="2644"/>
                    <a:pt x="10418" y="2060"/>
                    <a:pt x="10418" y="1322"/>
                  </a:cubicBezTo>
                  <a:cubicBezTo>
                    <a:pt x="10418" y="596"/>
                    <a:pt x="8085" y="0"/>
                    <a:pt x="52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02"/>
            <p:cNvSpPr/>
            <p:nvPr/>
          </p:nvSpPr>
          <p:spPr>
            <a:xfrm>
              <a:off x="4592012" y="2968024"/>
              <a:ext cx="518513" cy="132123"/>
            </a:xfrm>
            <a:custGeom>
              <a:avLst/>
              <a:gdLst/>
              <a:ahLst/>
              <a:cxnLst/>
              <a:rect l="l" t="t" r="r" b="b"/>
              <a:pathLst>
                <a:path w="5145" h="1311" extrusionOk="0">
                  <a:moveTo>
                    <a:pt x="2573" y="1"/>
                  </a:moveTo>
                  <a:cubicBezTo>
                    <a:pt x="1156" y="1"/>
                    <a:pt x="1" y="298"/>
                    <a:pt x="1" y="656"/>
                  </a:cubicBezTo>
                  <a:cubicBezTo>
                    <a:pt x="1" y="1013"/>
                    <a:pt x="1156" y="1310"/>
                    <a:pt x="2573" y="1310"/>
                  </a:cubicBezTo>
                  <a:cubicBezTo>
                    <a:pt x="4001" y="1310"/>
                    <a:pt x="5144" y="1013"/>
                    <a:pt x="5144" y="656"/>
                  </a:cubicBezTo>
                  <a:cubicBezTo>
                    <a:pt x="5144" y="298"/>
                    <a:pt x="4001" y="1"/>
                    <a:pt x="2573" y="1"/>
                  </a:cubicBez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02"/>
            <p:cNvSpPr/>
            <p:nvPr/>
          </p:nvSpPr>
          <p:spPr>
            <a:xfrm>
              <a:off x="4592012" y="2952503"/>
              <a:ext cx="518513" cy="132022"/>
            </a:xfrm>
            <a:custGeom>
              <a:avLst/>
              <a:gdLst/>
              <a:ahLst/>
              <a:cxnLst/>
              <a:rect l="l" t="t" r="r" b="b"/>
              <a:pathLst>
                <a:path w="5145" h="1310" extrusionOk="0">
                  <a:moveTo>
                    <a:pt x="2573" y="0"/>
                  </a:moveTo>
                  <a:cubicBezTo>
                    <a:pt x="1156" y="0"/>
                    <a:pt x="1" y="298"/>
                    <a:pt x="1" y="655"/>
                  </a:cubicBezTo>
                  <a:cubicBezTo>
                    <a:pt x="1" y="1024"/>
                    <a:pt x="1156" y="1310"/>
                    <a:pt x="2573" y="1310"/>
                  </a:cubicBezTo>
                  <a:cubicBezTo>
                    <a:pt x="4001" y="1310"/>
                    <a:pt x="5144" y="1024"/>
                    <a:pt x="5144" y="655"/>
                  </a:cubicBezTo>
                  <a:cubicBezTo>
                    <a:pt x="5144" y="298"/>
                    <a:pt x="4001" y="0"/>
                    <a:pt x="25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02"/>
            <p:cNvSpPr/>
            <p:nvPr/>
          </p:nvSpPr>
          <p:spPr>
            <a:xfrm>
              <a:off x="4809192" y="2276874"/>
              <a:ext cx="392538" cy="760687"/>
            </a:xfrm>
            <a:custGeom>
              <a:avLst/>
              <a:gdLst/>
              <a:ahLst/>
              <a:cxnLst/>
              <a:rect l="l" t="t" r="r" b="b"/>
              <a:pathLst>
                <a:path w="3895" h="7548" extrusionOk="0">
                  <a:moveTo>
                    <a:pt x="3263" y="1"/>
                  </a:moveTo>
                  <a:lnTo>
                    <a:pt x="108" y="7228"/>
                  </a:lnTo>
                  <a:cubicBezTo>
                    <a:pt x="108" y="7228"/>
                    <a:pt x="1" y="7430"/>
                    <a:pt x="215" y="7502"/>
                  </a:cubicBezTo>
                  <a:cubicBezTo>
                    <a:pt x="310" y="7535"/>
                    <a:pt x="392" y="7548"/>
                    <a:pt x="461" y="7548"/>
                  </a:cubicBezTo>
                  <a:cubicBezTo>
                    <a:pt x="664" y="7548"/>
                    <a:pt x="763" y="7442"/>
                    <a:pt x="763" y="7442"/>
                  </a:cubicBezTo>
                  <a:lnTo>
                    <a:pt x="3894" y="263"/>
                  </a:lnTo>
                  <a:lnTo>
                    <a:pt x="32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02"/>
            <p:cNvSpPr/>
            <p:nvPr/>
          </p:nvSpPr>
          <p:spPr>
            <a:xfrm>
              <a:off x="5134410" y="2275463"/>
              <a:ext cx="67321" cy="30738"/>
            </a:xfrm>
            <a:custGeom>
              <a:avLst/>
              <a:gdLst/>
              <a:ahLst/>
              <a:cxnLst/>
              <a:rect l="l" t="t" r="r" b="b"/>
              <a:pathLst>
                <a:path w="668" h="305" extrusionOk="0">
                  <a:moveTo>
                    <a:pt x="62" y="1"/>
                  </a:moveTo>
                  <a:cubicBezTo>
                    <a:pt x="41" y="1"/>
                    <a:pt x="27" y="5"/>
                    <a:pt x="24" y="15"/>
                  </a:cubicBezTo>
                  <a:cubicBezTo>
                    <a:pt x="0" y="62"/>
                    <a:pt x="131" y="146"/>
                    <a:pt x="310" y="217"/>
                  </a:cubicBezTo>
                  <a:cubicBezTo>
                    <a:pt x="427" y="276"/>
                    <a:pt x="538" y="305"/>
                    <a:pt x="602" y="305"/>
                  </a:cubicBezTo>
                  <a:cubicBezTo>
                    <a:pt x="629" y="305"/>
                    <a:pt x="648" y="299"/>
                    <a:pt x="655" y="289"/>
                  </a:cubicBezTo>
                  <a:cubicBezTo>
                    <a:pt x="667" y="253"/>
                    <a:pt x="536" y="158"/>
                    <a:pt x="370" y="86"/>
                  </a:cubicBezTo>
                  <a:cubicBezTo>
                    <a:pt x="239" y="34"/>
                    <a:pt x="121" y="1"/>
                    <a:pt x="62" y="1"/>
                  </a:cubicBezTo>
                  <a:close/>
                </a:path>
              </a:pathLst>
            </a:custGeom>
            <a:solidFill>
              <a:srgbClr val="EA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02"/>
            <p:cNvSpPr/>
            <p:nvPr/>
          </p:nvSpPr>
          <p:spPr>
            <a:xfrm>
              <a:off x="3683681" y="3609992"/>
              <a:ext cx="846048" cy="225646"/>
            </a:xfrm>
            <a:custGeom>
              <a:avLst/>
              <a:gdLst/>
              <a:ahLst/>
              <a:cxnLst/>
              <a:rect l="l" t="t" r="r" b="b"/>
              <a:pathLst>
                <a:path w="8395" h="2239" extrusionOk="0">
                  <a:moveTo>
                    <a:pt x="1965" y="1"/>
                  </a:moveTo>
                  <a:lnTo>
                    <a:pt x="1" y="1144"/>
                  </a:lnTo>
                  <a:lnTo>
                    <a:pt x="6371" y="2239"/>
                  </a:lnTo>
                  <a:lnTo>
                    <a:pt x="8395" y="286"/>
                  </a:lnTo>
                  <a:lnTo>
                    <a:pt x="19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02"/>
            <p:cNvSpPr/>
            <p:nvPr/>
          </p:nvSpPr>
          <p:spPr>
            <a:xfrm>
              <a:off x="3848054" y="3431208"/>
              <a:ext cx="114083" cy="370870"/>
            </a:xfrm>
            <a:custGeom>
              <a:avLst/>
              <a:gdLst/>
              <a:ahLst/>
              <a:cxnLst/>
              <a:rect l="l" t="t" r="r" b="b"/>
              <a:pathLst>
                <a:path w="1132" h="3680" extrusionOk="0">
                  <a:moveTo>
                    <a:pt x="1132" y="1"/>
                  </a:moveTo>
                  <a:lnTo>
                    <a:pt x="703" y="239"/>
                  </a:lnTo>
                  <a:lnTo>
                    <a:pt x="1" y="108"/>
                  </a:lnTo>
                  <a:lnTo>
                    <a:pt x="370" y="3382"/>
                  </a:lnTo>
                  <a:lnTo>
                    <a:pt x="763" y="3680"/>
                  </a:lnTo>
                  <a:lnTo>
                    <a:pt x="1132" y="3453"/>
                  </a:lnTo>
                  <a:lnTo>
                    <a:pt x="113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102"/>
            <p:cNvSpPr/>
            <p:nvPr/>
          </p:nvSpPr>
          <p:spPr>
            <a:xfrm>
              <a:off x="3918902" y="3431208"/>
              <a:ext cx="43235" cy="370870"/>
            </a:xfrm>
            <a:custGeom>
              <a:avLst/>
              <a:gdLst/>
              <a:ahLst/>
              <a:cxnLst/>
              <a:rect l="l" t="t" r="r" b="b"/>
              <a:pathLst>
                <a:path w="429" h="3680" extrusionOk="0">
                  <a:moveTo>
                    <a:pt x="429" y="1"/>
                  </a:moveTo>
                  <a:lnTo>
                    <a:pt x="0" y="239"/>
                  </a:lnTo>
                  <a:lnTo>
                    <a:pt x="60" y="3680"/>
                  </a:lnTo>
                  <a:lnTo>
                    <a:pt x="429" y="3453"/>
                  </a:lnTo>
                  <a:lnTo>
                    <a:pt x="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102"/>
            <p:cNvSpPr/>
            <p:nvPr/>
          </p:nvSpPr>
          <p:spPr>
            <a:xfrm>
              <a:off x="3848054" y="3418006"/>
              <a:ext cx="114083" cy="37289"/>
            </a:xfrm>
            <a:custGeom>
              <a:avLst/>
              <a:gdLst/>
              <a:ahLst/>
              <a:cxnLst/>
              <a:rect l="l" t="t" r="r" b="b"/>
              <a:pathLst>
                <a:path w="1132" h="370" extrusionOk="0">
                  <a:moveTo>
                    <a:pt x="465" y="1"/>
                  </a:moveTo>
                  <a:lnTo>
                    <a:pt x="1" y="239"/>
                  </a:lnTo>
                  <a:lnTo>
                    <a:pt x="703" y="370"/>
                  </a:lnTo>
                  <a:lnTo>
                    <a:pt x="1132" y="132"/>
                  </a:lnTo>
                  <a:lnTo>
                    <a:pt x="4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102"/>
            <p:cNvSpPr/>
            <p:nvPr/>
          </p:nvSpPr>
          <p:spPr>
            <a:xfrm>
              <a:off x="3791718" y="3548819"/>
              <a:ext cx="153689" cy="367242"/>
            </a:xfrm>
            <a:custGeom>
              <a:avLst/>
              <a:gdLst/>
              <a:ahLst/>
              <a:cxnLst/>
              <a:rect l="l" t="t" r="r" b="b"/>
              <a:pathLst>
                <a:path w="1525" h="3644" extrusionOk="0">
                  <a:moveTo>
                    <a:pt x="417" y="0"/>
                  </a:moveTo>
                  <a:lnTo>
                    <a:pt x="0" y="3263"/>
                  </a:lnTo>
                  <a:lnTo>
                    <a:pt x="322" y="3644"/>
                  </a:lnTo>
                  <a:lnTo>
                    <a:pt x="727" y="3513"/>
                  </a:lnTo>
                  <a:lnTo>
                    <a:pt x="1524" y="143"/>
                  </a:lnTo>
                  <a:lnTo>
                    <a:pt x="1072" y="298"/>
                  </a:lnTo>
                  <a:lnTo>
                    <a:pt x="4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02"/>
            <p:cNvSpPr/>
            <p:nvPr/>
          </p:nvSpPr>
          <p:spPr>
            <a:xfrm>
              <a:off x="3824068" y="3563230"/>
              <a:ext cx="121339" cy="352831"/>
            </a:xfrm>
            <a:custGeom>
              <a:avLst/>
              <a:gdLst/>
              <a:ahLst/>
              <a:cxnLst/>
              <a:rect l="l" t="t" r="r" b="b"/>
              <a:pathLst>
                <a:path w="1204" h="3501" extrusionOk="0">
                  <a:moveTo>
                    <a:pt x="1203" y="0"/>
                  </a:moveTo>
                  <a:lnTo>
                    <a:pt x="751" y="155"/>
                  </a:lnTo>
                  <a:lnTo>
                    <a:pt x="1" y="3501"/>
                  </a:lnTo>
                  <a:lnTo>
                    <a:pt x="406" y="3370"/>
                  </a:lnTo>
                  <a:lnTo>
                    <a:pt x="12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02"/>
            <p:cNvSpPr/>
            <p:nvPr/>
          </p:nvSpPr>
          <p:spPr>
            <a:xfrm>
              <a:off x="3833743" y="3535617"/>
              <a:ext cx="111664" cy="43335"/>
            </a:xfrm>
            <a:custGeom>
              <a:avLst/>
              <a:gdLst/>
              <a:ahLst/>
              <a:cxnLst/>
              <a:rect l="l" t="t" r="r" b="b"/>
              <a:pathLst>
                <a:path w="1108" h="430" extrusionOk="0">
                  <a:moveTo>
                    <a:pt x="488" y="0"/>
                  </a:moveTo>
                  <a:lnTo>
                    <a:pt x="0" y="131"/>
                  </a:lnTo>
                  <a:lnTo>
                    <a:pt x="655" y="429"/>
                  </a:lnTo>
                  <a:lnTo>
                    <a:pt x="1107" y="274"/>
                  </a:lnTo>
                  <a:lnTo>
                    <a:pt x="4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02"/>
            <p:cNvSpPr/>
            <p:nvPr/>
          </p:nvSpPr>
          <p:spPr>
            <a:xfrm>
              <a:off x="3669270" y="3503165"/>
              <a:ext cx="248523" cy="350513"/>
            </a:xfrm>
            <a:custGeom>
              <a:avLst/>
              <a:gdLst/>
              <a:ahLst/>
              <a:cxnLst/>
              <a:rect l="l" t="t" r="r" b="b"/>
              <a:pathLst>
                <a:path w="2466" h="3478" extrusionOk="0">
                  <a:moveTo>
                    <a:pt x="953" y="1"/>
                  </a:moveTo>
                  <a:lnTo>
                    <a:pt x="691" y="406"/>
                  </a:lnTo>
                  <a:lnTo>
                    <a:pt x="1" y="596"/>
                  </a:lnTo>
                  <a:lnTo>
                    <a:pt x="1751" y="3382"/>
                  </a:lnTo>
                  <a:lnTo>
                    <a:pt x="2239" y="3478"/>
                  </a:lnTo>
                  <a:lnTo>
                    <a:pt x="2465" y="3120"/>
                  </a:lnTo>
                  <a:lnTo>
                    <a:pt x="9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02"/>
            <p:cNvSpPr/>
            <p:nvPr/>
          </p:nvSpPr>
          <p:spPr>
            <a:xfrm>
              <a:off x="3738909" y="3503165"/>
              <a:ext cx="178885" cy="350513"/>
            </a:xfrm>
            <a:custGeom>
              <a:avLst/>
              <a:gdLst/>
              <a:ahLst/>
              <a:cxnLst/>
              <a:rect l="l" t="t" r="r" b="b"/>
              <a:pathLst>
                <a:path w="1775" h="3478" extrusionOk="0">
                  <a:moveTo>
                    <a:pt x="262" y="1"/>
                  </a:moveTo>
                  <a:lnTo>
                    <a:pt x="0" y="406"/>
                  </a:lnTo>
                  <a:lnTo>
                    <a:pt x="1548" y="3478"/>
                  </a:lnTo>
                  <a:lnTo>
                    <a:pt x="1774" y="3120"/>
                  </a:lnTo>
                  <a:lnTo>
                    <a:pt x="26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02"/>
            <p:cNvSpPr/>
            <p:nvPr/>
          </p:nvSpPr>
          <p:spPr>
            <a:xfrm>
              <a:off x="3669270" y="3503165"/>
              <a:ext cx="96144" cy="60166"/>
            </a:xfrm>
            <a:custGeom>
              <a:avLst/>
              <a:gdLst/>
              <a:ahLst/>
              <a:cxnLst/>
              <a:rect l="l" t="t" r="r" b="b"/>
              <a:pathLst>
                <a:path w="954" h="597" extrusionOk="0">
                  <a:moveTo>
                    <a:pt x="953" y="1"/>
                  </a:moveTo>
                  <a:lnTo>
                    <a:pt x="299" y="180"/>
                  </a:lnTo>
                  <a:lnTo>
                    <a:pt x="1" y="596"/>
                  </a:lnTo>
                  <a:lnTo>
                    <a:pt x="691" y="406"/>
                  </a:lnTo>
                  <a:lnTo>
                    <a:pt x="9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02"/>
            <p:cNvSpPr/>
            <p:nvPr/>
          </p:nvSpPr>
          <p:spPr>
            <a:xfrm>
              <a:off x="3971711" y="3453985"/>
              <a:ext cx="111664" cy="367343"/>
            </a:xfrm>
            <a:custGeom>
              <a:avLst/>
              <a:gdLst/>
              <a:ahLst/>
              <a:cxnLst/>
              <a:rect l="l" t="t" r="r" b="b"/>
              <a:pathLst>
                <a:path w="1108" h="3645" extrusionOk="0">
                  <a:moveTo>
                    <a:pt x="1108" y="1"/>
                  </a:moveTo>
                  <a:lnTo>
                    <a:pt x="679" y="215"/>
                  </a:lnTo>
                  <a:lnTo>
                    <a:pt x="0" y="48"/>
                  </a:lnTo>
                  <a:lnTo>
                    <a:pt x="0" y="48"/>
                  </a:lnTo>
                  <a:lnTo>
                    <a:pt x="155" y="3323"/>
                  </a:lnTo>
                  <a:lnTo>
                    <a:pt x="548" y="3644"/>
                  </a:lnTo>
                  <a:lnTo>
                    <a:pt x="917" y="3442"/>
                  </a:lnTo>
                  <a:lnTo>
                    <a:pt x="11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02"/>
            <p:cNvSpPr/>
            <p:nvPr/>
          </p:nvSpPr>
          <p:spPr>
            <a:xfrm>
              <a:off x="4026837" y="3453985"/>
              <a:ext cx="56538" cy="367343"/>
            </a:xfrm>
            <a:custGeom>
              <a:avLst/>
              <a:gdLst/>
              <a:ahLst/>
              <a:cxnLst/>
              <a:rect l="l" t="t" r="r" b="b"/>
              <a:pathLst>
                <a:path w="561" h="3645" extrusionOk="0">
                  <a:moveTo>
                    <a:pt x="561" y="1"/>
                  </a:moveTo>
                  <a:lnTo>
                    <a:pt x="132" y="215"/>
                  </a:lnTo>
                  <a:lnTo>
                    <a:pt x="1" y="3644"/>
                  </a:lnTo>
                  <a:lnTo>
                    <a:pt x="370" y="3442"/>
                  </a:lnTo>
                  <a:lnTo>
                    <a:pt x="561" y="1"/>
                  </a:lnTo>
                  <a:close/>
                </a:path>
              </a:pathLst>
            </a:custGeom>
            <a:solidFill>
              <a:srgbClr val="E8BB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02"/>
            <p:cNvSpPr/>
            <p:nvPr/>
          </p:nvSpPr>
          <p:spPr>
            <a:xfrm>
              <a:off x="3971711" y="3436046"/>
              <a:ext cx="111664" cy="39707"/>
            </a:xfrm>
            <a:custGeom>
              <a:avLst/>
              <a:gdLst/>
              <a:ahLst/>
              <a:cxnLst/>
              <a:rect l="l" t="t" r="r" b="b"/>
              <a:pathLst>
                <a:path w="1108" h="394" extrusionOk="0">
                  <a:moveTo>
                    <a:pt x="453" y="0"/>
                  </a:moveTo>
                  <a:lnTo>
                    <a:pt x="0" y="226"/>
                  </a:lnTo>
                  <a:lnTo>
                    <a:pt x="679" y="393"/>
                  </a:lnTo>
                  <a:lnTo>
                    <a:pt x="1108" y="179"/>
                  </a:lnTo>
                  <a:lnTo>
                    <a:pt x="4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02"/>
            <p:cNvSpPr/>
            <p:nvPr/>
          </p:nvSpPr>
          <p:spPr>
            <a:xfrm>
              <a:off x="3939259" y="3579960"/>
              <a:ext cx="114083" cy="367343"/>
            </a:xfrm>
            <a:custGeom>
              <a:avLst/>
              <a:gdLst/>
              <a:ahLst/>
              <a:cxnLst/>
              <a:rect l="l" t="t" r="r" b="b"/>
              <a:pathLst>
                <a:path w="1132" h="3645" extrusionOk="0">
                  <a:moveTo>
                    <a:pt x="1132" y="1"/>
                  </a:moveTo>
                  <a:lnTo>
                    <a:pt x="703" y="227"/>
                  </a:lnTo>
                  <a:lnTo>
                    <a:pt x="1" y="60"/>
                  </a:lnTo>
                  <a:lnTo>
                    <a:pt x="179" y="3335"/>
                  </a:lnTo>
                  <a:lnTo>
                    <a:pt x="560" y="3644"/>
                  </a:lnTo>
                  <a:lnTo>
                    <a:pt x="929" y="3454"/>
                  </a:lnTo>
                  <a:lnTo>
                    <a:pt x="113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02"/>
            <p:cNvSpPr/>
            <p:nvPr/>
          </p:nvSpPr>
          <p:spPr>
            <a:xfrm>
              <a:off x="3995696" y="3579960"/>
              <a:ext cx="57646" cy="367343"/>
            </a:xfrm>
            <a:custGeom>
              <a:avLst/>
              <a:gdLst/>
              <a:ahLst/>
              <a:cxnLst/>
              <a:rect l="l" t="t" r="r" b="b"/>
              <a:pathLst>
                <a:path w="572" h="3645" extrusionOk="0">
                  <a:moveTo>
                    <a:pt x="572" y="1"/>
                  </a:moveTo>
                  <a:lnTo>
                    <a:pt x="143" y="227"/>
                  </a:lnTo>
                  <a:lnTo>
                    <a:pt x="0" y="3644"/>
                  </a:lnTo>
                  <a:lnTo>
                    <a:pt x="0" y="3644"/>
                  </a:lnTo>
                  <a:lnTo>
                    <a:pt x="369" y="3454"/>
                  </a:lnTo>
                  <a:lnTo>
                    <a:pt x="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02"/>
            <p:cNvSpPr/>
            <p:nvPr/>
          </p:nvSpPr>
          <p:spPr>
            <a:xfrm>
              <a:off x="3939259" y="3563230"/>
              <a:ext cx="114083" cy="39707"/>
            </a:xfrm>
            <a:custGeom>
              <a:avLst/>
              <a:gdLst/>
              <a:ahLst/>
              <a:cxnLst/>
              <a:rect l="l" t="t" r="r" b="b"/>
              <a:pathLst>
                <a:path w="1132" h="394" extrusionOk="0">
                  <a:moveTo>
                    <a:pt x="477" y="0"/>
                  </a:moveTo>
                  <a:lnTo>
                    <a:pt x="1" y="226"/>
                  </a:lnTo>
                  <a:lnTo>
                    <a:pt x="703" y="393"/>
                  </a:lnTo>
                  <a:lnTo>
                    <a:pt x="1132" y="167"/>
                  </a:lnTo>
                  <a:lnTo>
                    <a:pt x="4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02"/>
            <p:cNvSpPr/>
            <p:nvPr/>
          </p:nvSpPr>
          <p:spPr>
            <a:xfrm>
              <a:off x="4262058" y="3493591"/>
              <a:ext cx="112874" cy="367343"/>
            </a:xfrm>
            <a:custGeom>
              <a:avLst/>
              <a:gdLst/>
              <a:ahLst/>
              <a:cxnLst/>
              <a:rect l="l" t="t" r="r" b="b"/>
              <a:pathLst>
                <a:path w="1120" h="3645" extrusionOk="0">
                  <a:moveTo>
                    <a:pt x="1120" y="1"/>
                  </a:moveTo>
                  <a:lnTo>
                    <a:pt x="691" y="215"/>
                  </a:lnTo>
                  <a:lnTo>
                    <a:pt x="1" y="36"/>
                  </a:lnTo>
                  <a:lnTo>
                    <a:pt x="1" y="36"/>
                  </a:lnTo>
                  <a:lnTo>
                    <a:pt x="167" y="3334"/>
                  </a:lnTo>
                  <a:lnTo>
                    <a:pt x="548" y="3644"/>
                  </a:lnTo>
                  <a:lnTo>
                    <a:pt x="929" y="3430"/>
                  </a:lnTo>
                  <a:lnTo>
                    <a:pt x="11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02"/>
            <p:cNvSpPr/>
            <p:nvPr/>
          </p:nvSpPr>
          <p:spPr>
            <a:xfrm>
              <a:off x="4317285" y="3493591"/>
              <a:ext cx="57646" cy="367343"/>
            </a:xfrm>
            <a:custGeom>
              <a:avLst/>
              <a:gdLst/>
              <a:ahLst/>
              <a:cxnLst/>
              <a:rect l="l" t="t" r="r" b="b"/>
              <a:pathLst>
                <a:path w="572" h="3645" extrusionOk="0">
                  <a:moveTo>
                    <a:pt x="572" y="1"/>
                  </a:moveTo>
                  <a:lnTo>
                    <a:pt x="143" y="215"/>
                  </a:lnTo>
                  <a:lnTo>
                    <a:pt x="0" y="3644"/>
                  </a:lnTo>
                  <a:lnTo>
                    <a:pt x="381" y="3430"/>
                  </a:lnTo>
                  <a:lnTo>
                    <a:pt x="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02"/>
            <p:cNvSpPr/>
            <p:nvPr/>
          </p:nvSpPr>
          <p:spPr>
            <a:xfrm>
              <a:off x="4262058" y="3475652"/>
              <a:ext cx="112874" cy="39707"/>
            </a:xfrm>
            <a:custGeom>
              <a:avLst/>
              <a:gdLst/>
              <a:ahLst/>
              <a:cxnLst/>
              <a:rect l="l" t="t" r="r" b="b"/>
              <a:pathLst>
                <a:path w="1120" h="394" extrusionOk="0">
                  <a:moveTo>
                    <a:pt x="465" y="0"/>
                  </a:moveTo>
                  <a:lnTo>
                    <a:pt x="1" y="214"/>
                  </a:lnTo>
                  <a:lnTo>
                    <a:pt x="691" y="393"/>
                  </a:lnTo>
                  <a:lnTo>
                    <a:pt x="1120" y="179"/>
                  </a:lnTo>
                  <a:lnTo>
                    <a:pt x="46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02"/>
            <p:cNvSpPr/>
            <p:nvPr/>
          </p:nvSpPr>
          <p:spPr>
            <a:xfrm>
              <a:off x="4094058" y="3491173"/>
              <a:ext cx="225747" cy="354141"/>
            </a:xfrm>
            <a:custGeom>
              <a:avLst/>
              <a:gdLst/>
              <a:ahLst/>
              <a:cxnLst/>
              <a:rect l="l" t="t" r="r" b="b"/>
              <a:pathLst>
                <a:path w="2240" h="3514" extrusionOk="0">
                  <a:moveTo>
                    <a:pt x="1179" y="1"/>
                  </a:moveTo>
                  <a:lnTo>
                    <a:pt x="1" y="3073"/>
                  </a:lnTo>
                  <a:lnTo>
                    <a:pt x="227" y="3513"/>
                  </a:lnTo>
                  <a:lnTo>
                    <a:pt x="644" y="3478"/>
                  </a:lnTo>
                  <a:lnTo>
                    <a:pt x="2239" y="418"/>
                  </a:lnTo>
                  <a:lnTo>
                    <a:pt x="1739" y="441"/>
                  </a:lnTo>
                  <a:lnTo>
                    <a:pt x="11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02"/>
            <p:cNvSpPr/>
            <p:nvPr/>
          </p:nvSpPr>
          <p:spPr>
            <a:xfrm>
              <a:off x="4116834" y="3533198"/>
              <a:ext cx="202971" cy="312116"/>
            </a:xfrm>
            <a:custGeom>
              <a:avLst/>
              <a:gdLst/>
              <a:ahLst/>
              <a:cxnLst/>
              <a:rect l="l" t="t" r="r" b="b"/>
              <a:pathLst>
                <a:path w="2014" h="3097" extrusionOk="0">
                  <a:moveTo>
                    <a:pt x="2013" y="1"/>
                  </a:moveTo>
                  <a:lnTo>
                    <a:pt x="1513" y="24"/>
                  </a:lnTo>
                  <a:lnTo>
                    <a:pt x="1" y="3096"/>
                  </a:lnTo>
                  <a:lnTo>
                    <a:pt x="418" y="3061"/>
                  </a:lnTo>
                  <a:lnTo>
                    <a:pt x="20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02"/>
            <p:cNvSpPr/>
            <p:nvPr/>
          </p:nvSpPr>
          <p:spPr>
            <a:xfrm>
              <a:off x="4212877" y="3489963"/>
              <a:ext cx="106928" cy="45754"/>
            </a:xfrm>
            <a:custGeom>
              <a:avLst/>
              <a:gdLst/>
              <a:ahLst/>
              <a:cxnLst/>
              <a:rect l="l" t="t" r="r" b="b"/>
              <a:pathLst>
                <a:path w="1061" h="454" extrusionOk="0">
                  <a:moveTo>
                    <a:pt x="524" y="1"/>
                  </a:moveTo>
                  <a:lnTo>
                    <a:pt x="0" y="13"/>
                  </a:lnTo>
                  <a:lnTo>
                    <a:pt x="560" y="453"/>
                  </a:lnTo>
                  <a:lnTo>
                    <a:pt x="1060" y="430"/>
                  </a:lnTo>
                  <a:lnTo>
                    <a:pt x="5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02"/>
            <p:cNvSpPr/>
            <p:nvPr/>
          </p:nvSpPr>
          <p:spPr>
            <a:xfrm>
              <a:off x="4146866" y="3557183"/>
              <a:ext cx="151271" cy="372080"/>
            </a:xfrm>
            <a:custGeom>
              <a:avLst/>
              <a:gdLst/>
              <a:ahLst/>
              <a:cxnLst/>
              <a:rect l="l" t="t" r="r" b="b"/>
              <a:pathLst>
                <a:path w="1501" h="3692" extrusionOk="0">
                  <a:moveTo>
                    <a:pt x="1096" y="1"/>
                  </a:moveTo>
                  <a:lnTo>
                    <a:pt x="715" y="286"/>
                  </a:lnTo>
                  <a:lnTo>
                    <a:pt x="1" y="239"/>
                  </a:lnTo>
                  <a:lnTo>
                    <a:pt x="739" y="3442"/>
                  </a:lnTo>
                  <a:lnTo>
                    <a:pt x="1179" y="3692"/>
                  </a:lnTo>
                  <a:lnTo>
                    <a:pt x="1501" y="3430"/>
                  </a:lnTo>
                  <a:lnTo>
                    <a:pt x="109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02"/>
            <p:cNvSpPr/>
            <p:nvPr/>
          </p:nvSpPr>
          <p:spPr>
            <a:xfrm>
              <a:off x="4218823" y="3557183"/>
              <a:ext cx="79314" cy="372080"/>
            </a:xfrm>
            <a:custGeom>
              <a:avLst/>
              <a:gdLst/>
              <a:ahLst/>
              <a:cxnLst/>
              <a:rect l="l" t="t" r="r" b="b"/>
              <a:pathLst>
                <a:path w="787" h="3692" extrusionOk="0">
                  <a:moveTo>
                    <a:pt x="382" y="1"/>
                  </a:moveTo>
                  <a:lnTo>
                    <a:pt x="1" y="286"/>
                  </a:lnTo>
                  <a:lnTo>
                    <a:pt x="465" y="3692"/>
                  </a:lnTo>
                  <a:lnTo>
                    <a:pt x="787" y="3430"/>
                  </a:lnTo>
                  <a:lnTo>
                    <a:pt x="3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02"/>
            <p:cNvSpPr/>
            <p:nvPr/>
          </p:nvSpPr>
          <p:spPr>
            <a:xfrm>
              <a:off x="4146866" y="3551237"/>
              <a:ext cx="110455" cy="34870"/>
            </a:xfrm>
            <a:custGeom>
              <a:avLst/>
              <a:gdLst/>
              <a:ahLst/>
              <a:cxnLst/>
              <a:rect l="l" t="t" r="r" b="b"/>
              <a:pathLst>
                <a:path w="1096" h="346" extrusionOk="0">
                  <a:moveTo>
                    <a:pt x="429" y="0"/>
                  </a:moveTo>
                  <a:lnTo>
                    <a:pt x="1" y="298"/>
                  </a:lnTo>
                  <a:lnTo>
                    <a:pt x="715" y="345"/>
                  </a:lnTo>
                  <a:lnTo>
                    <a:pt x="1096" y="60"/>
                  </a:lnTo>
                  <a:lnTo>
                    <a:pt x="4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02"/>
            <p:cNvSpPr/>
            <p:nvPr/>
          </p:nvSpPr>
          <p:spPr>
            <a:xfrm>
              <a:off x="4029256" y="3473234"/>
              <a:ext cx="152480" cy="372080"/>
            </a:xfrm>
            <a:custGeom>
              <a:avLst/>
              <a:gdLst/>
              <a:ahLst/>
              <a:cxnLst/>
              <a:rect l="l" t="t" r="r" b="b"/>
              <a:pathLst>
                <a:path w="1513" h="3692" extrusionOk="0">
                  <a:moveTo>
                    <a:pt x="1108" y="0"/>
                  </a:moveTo>
                  <a:lnTo>
                    <a:pt x="715" y="286"/>
                  </a:lnTo>
                  <a:lnTo>
                    <a:pt x="1" y="238"/>
                  </a:lnTo>
                  <a:lnTo>
                    <a:pt x="751" y="3441"/>
                  </a:lnTo>
                  <a:lnTo>
                    <a:pt x="1179" y="3691"/>
                  </a:lnTo>
                  <a:lnTo>
                    <a:pt x="1513" y="3429"/>
                  </a:lnTo>
                  <a:lnTo>
                    <a:pt x="1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02"/>
            <p:cNvSpPr/>
            <p:nvPr/>
          </p:nvSpPr>
          <p:spPr>
            <a:xfrm>
              <a:off x="4101314" y="3473234"/>
              <a:ext cx="80422" cy="372080"/>
            </a:xfrm>
            <a:custGeom>
              <a:avLst/>
              <a:gdLst/>
              <a:ahLst/>
              <a:cxnLst/>
              <a:rect l="l" t="t" r="r" b="b"/>
              <a:pathLst>
                <a:path w="798" h="3692" extrusionOk="0">
                  <a:moveTo>
                    <a:pt x="393" y="0"/>
                  </a:moveTo>
                  <a:lnTo>
                    <a:pt x="0" y="286"/>
                  </a:lnTo>
                  <a:lnTo>
                    <a:pt x="464" y="3691"/>
                  </a:lnTo>
                  <a:lnTo>
                    <a:pt x="798" y="3429"/>
                  </a:lnTo>
                  <a:lnTo>
                    <a:pt x="39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02"/>
            <p:cNvSpPr/>
            <p:nvPr/>
          </p:nvSpPr>
          <p:spPr>
            <a:xfrm>
              <a:off x="4029256" y="3467187"/>
              <a:ext cx="111765" cy="34971"/>
            </a:xfrm>
            <a:custGeom>
              <a:avLst/>
              <a:gdLst/>
              <a:ahLst/>
              <a:cxnLst/>
              <a:rect l="l" t="t" r="r" b="b"/>
              <a:pathLst>
                <a:path w="1109" h="347" extrusionOk="0">
                  <a:moveTo>
                    <a:pt x="417" y="1"/>
                  </a:moveTo>
                  <a:lnTo>
                    <a:pt x="1" y="298"/>
                  </a:lnTo>
                  <a:lnTo>
                    <a:pt x="715" y="346"/>
                  </a:lnTo>
                  <a:lnTo>
                    <a:pt x="1108" y="60"/>
                  </a:lnTo>
                  <a:lnTo>
                    <a:pt x="4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02"/>
            <p:cNvSpPr/>
            <p:nvPr/>
          </p:nvSpPr>
          <p:spPr>
            <a:xfrm>
              <a:off x="4271632" y="3487645"/>
              <a:ext cx="258098" cy="338419"/>
            </a:xfrm>
            <a:custGeom>
              <a:avLst/>
              <a:gdLst/>
              <a:ahLst/>
              <a:cxnLst/>
              <a:rect l="l" t="t" r="r" b="b"/>
              <a:pathLst>
                <a:path w="2561" h="3358" extrusionOk="0">
                  <a:moveTo>
                    <a:pt x="1572" y="0"/>
                  </a:moveTo>
                  <a:lnTo>
                    <a:pt x="1" y="2870"/>
                  </a:lnTo>
                  <a:lnTo>
                    <a:pt x="144" y="3346"/>
                  </a:lnTo>
                  <a:lnTo>
                    <a:pt x="572" y="3358"/>
                  </a:lnTo>
                  <a:lnTo>
                    <a:pt x="2561" y="548"/>
                  </a:lnTo>
                  <a:lnTo>
                    <a:pt x="2061" y="500"/>
                  </a:lnTo>
                  <a:lnTo>
                    <a:pt x="15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02"/>
            <p:cNvSpPr/>
            <p:nvPr/>
          </p:nvSpPr>
          <p:spPr>
            <a:xfrm>
              <a:off x="4286043" y="3538035"/>
              <a:ext cx="243686" cy="288029"/>
            </a:xfrm>
            <a:custGeom>
              <a:avLst/>
              <a:gdLst/>
              <a:ahLst/>
              <a:cxnLst/>
              <a:rect l="l" t="t" r="r" b="b"/>
              <a:pathLst>
                <a:path w="2418" h="2858" extrusionOk="0">
                  <a:moveTo>
                    <a:pt x="1918" y="0"/>
                  </a:moveTo>
                  <a:lnTo>
                    <a:pt x="1" y="2846"/>
                  </a:lnTo>
                  <a:lnTo>
                    <a:pt x="429" y="2858"/>
                  </a:lnTo>
                  <a:lnTo>
                    <a:pt x="2418" y="48"/>
                  </a:lnTo>
                  <a:lnTo>
                    <a:pt x="19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02"/>
            <p:cNvSpPr/>
            <p:nvPr/>
          </p:nvSpPr>
          <p:spPr>
            <a:xfrm>
              <a:off x="4430058" y="3487645"/>
              <a:ext cx="99671" cy="55227"/>
            </a:xfrm>
            <a:custGeom>
              <a:avLst/>
              <a:gdLst/>
              <a:ahLst/>
              <a:cxnLst/>
              <a:rect l="l" t="t" r="r" b="b"/>
              <a:pathLst>
                <a:path w="989" h="548" extrusionOk="0">
                  <a:moveTo>
                    <a:pt x="0" y="0"/>
                  </a:moveTo>
                  <a:lnTo>
                    <a:pt x="489" y="500"/>
                  </a:lnTo>
                  <a:lnTo>
                    <a:pt x="989" y="548"/>
                  </a:lnTo>
                  <a:lnTo>
                    <a:pt x="512" y="60"/>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02"/>
            <p:cNvSpPr/>
            <p:nvPr/>
          </p:nvSpPr>
          <p:spPr>
            <a:xfrm>
              <a:off x="4245228" y="3638815"/>
              <a:ext cx="284502" cy="1117247"/>
            </a:xfrm>
            <a:custGeom>
              <a:avLst/>
              <a:gdLst/>
              <a:ahLst/>
              <a:cxnLst/>
              <a:rect l="l" t="t" r="r" b="b"/>
              <a:pathLst>
                <a:path w="2823" h="11086" extrusionOk="0">
                  <a:moveTo>
                    <a:pt x="2823" y="0"/>
                  </a:moveTo>
                  <a:lnTo>
                    <a:pt x="1061" y="1334"/>
                  </a:lnTo>
                  <a:lnTo>
                    <a:pt x="1" y="11085"/>
                  </a:lnTo>
                  <a:lnTo>
                    <a:pt x="1" y="11085"/>
                  </a:lnTo>
                  <a:lnTo>
                    <a:pt x="1108" y="10121"/>
                  </a:lnTo>
                  <a:lnTo>
                    <a:pt x="2823" y="0"/>
                  </a:lnTo>
                  <a:close/>
                </a:path>
              </a:pathLst>
            </a:custGeom>
            <a:solidFill>
              <a:srgbClr val="F47C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02"/>
            <p:cNvSpPr/>
            <p:nvPr/>
          </p:nvSpPr>
          <p:spPr>
            <a:xfrm>
              <a:off x="4338852" y="3638815"/>
              <a:ext cx="190877" cy="258098"/>
            </a:xfrm>
            <a:custGeom>
              <a:avLst/>
              <a:gdLst/>
              <a:ahLst/>
              <a:cxnLst/>
              <a:rect l="l" t="t" r="r" b="b"/>
              <a:pathLst>
                <a:path w="1894" h="2561" extrusionOk="0">
                  <a:moveTo>
                    <a:pt x="1894" y="0"/>
                  </a:moveTo>
                  <a:lnTo>
                    <a:pt x="132" y="1334"/>
                  </a:lnTo>
                  <a:lnTo>
                    <a:pt x="1" y="2560"/>
                  </a:lnTo>
                  <a:lnTo>
                    <a:pt x="1656" y="1393"/>
                  </a:lnTo>
                  <a:lnTo>
                    <a:pt x="18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02"/>
            <p:cNvSpPr/>
            <p:nvPr/>
          </p:nvSpPr>
          <p:spPr>
            <a:xfrm>
              <a:off x="4313657" y="3905177"/>
              <a:ext cx="170520" cy="230484"/>
            </a:xfrm>
            <a:custGeom>
              <a:avLst/>
              <a:gdLst/>
              <a:ahLst/>
              <a:cxnLst/>
              <a:rect l="l" t="t" r="r" b="b"/>
              <a:pathLst>
                <a:path w="1692" h="2287" extrusionOk="0">
                  <a:moveTo>
                    <a:pt x="1691" y="1"/>
                  </a:moveTo>
                  <a:lnTo>
                    <a:pt x="120" y="1120"/>
                  </a:lnTo>
                  <a:lnTo>
                    <a:pt x="1" y="2287"/>
                  </a:lnTo>
                  <a:lnTo>
                    <a:pt x="1465" y="1334"/>
                  </a:lnTo>
                  <a:lnTo>
                    <a:pt x="1691" y="1"/>
                  </a:lnTo>
                  <a:close/>
                </a:path>
              </a:pathLst>
            </a:custGeom>
            <a:solidFill>
              <a:srgbClr val="F8A5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02"/>
            <p:cNvSpPr/>
            <p:nvPr/>
          </p:nvSpPr>
          <p:spPr>
            <a:xfrm>
              <a:off x="4289672" y="4154809"/>
              <a:ext cx="152480" cy="193195"/>
            </a:xfrm>
            <a:custGeom>
              <a:avLst/>
              <a:gdLst/>
              <a:ahLst/>
              <a:cxnLst/>
              <a:rect l="l" t="t" r="r" b="b"/>
              <a:pathLst>
                <a:path w="1513" h="1917" extrusionOk="0">
                  <a:moveTo>
                    <a:pt x="1513" y="0"/>
                  </a:moveTo>
                  <a:lnTo>
                    <a:pt x="119" y="881"/>
                  </a:lnTo>
                  <a:lnTo>
                    <a:pt x="0" y="1917"/>
                  </a:lnTo>
                  <a:lnTo>
                    <a:pt x="0" y="1917"/>
                  </a:lnTo>
                  <a:lnTo>
                    <a:pt x="1334" y="1072"/>
                  </a:lnTo>
                  <a:lnTo>
                    <a:pt x="1513" y="0"/>
                  </a:lnTo>
                  <a:close/>
                </a:path>
              </a:pathLst>
            </a:custGeom>
            <a:solidFill>
              <a:srgbClr val="F8A5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02"/>
            <p:cNvSpPr/>
            <p:nvPr/>
          </p:nvSpPr>
          <p:spPr>
            <a:xfrm>
              <a:off x="4278888" y="4262744"/>
              <a:ext cx="145224" cy="186141"/>
            </a:xfrm>
            <a:custGeom>
              <a:avLst/>
              <a:gdLst/>
              <a:ahLst/>
              <a:cxnLst/>
              <a:rect l="l" t="t" r="r" b="b"/>
              <a:pathLst>
                <a:path w="1441" h="1847" extrusionOk="0">
                  <a:moveTo>
                    <a:pt x="1441" y="1"/>
                  </a:moveTo>
                  <a:lnTo>
                    <a:pt x="107" y="846"/>
                  </a:lnTo>
                  <a:lnTo>
                    <a:pt x="0" y="1846"/>
                  </a:lnTo>
                  <a:lnTo>
                    <a:pt x="1250" y="1144"/>
                  </a:lnTo>
                  <a:lnTo>
                    <a:pt x="1441" y="1"/>
                  </a:lnTo>
                  <a:close/>
                </a:path>
              </a:pathLst>
            </a:custGeom>
            <a:solidFill>
              <a:srgbClr val="F8A5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02"/>
            <p:cNvSpPr/>
            <p:nvPr/>
          </p:nvSpPr>
          <p:spPr>
            <a:xfrm>
              <a:off x="4245228" y="4580705"/>
              <a:ext cx="124967" cy="175357"/>
            </a:xfrm>
            <a:custGeom>
              <a:avLst/>
              <a:gdLst/>
              <a:ahLst/>
              <a:cxnLst/>
              <a:rect l="l" t="t" r="r" b="b"/>
              <a:pathLst>
                <a:path w="1240" h="1740" extrusionOk="0">
                  <a:moveTo>
                    <a:pt x="1239" y="1"/>
                  </a:moveTo>
                  <a:lnTo>
                    <a:pt x="108" y="727"/>
                  </a:lnTo>
                  <a:lnTo>
                    <a:pt x="1" y="1739"/>
                  </a:lnTo>
                  <a:lnTo>
                    <a:pt x="1108" y="775"/>
                  </a:lnTo>
                  <a:lnTo>
                    <a:pt x="1239" y="1"/>
                  </a:lnTo>
                  <a:close/>
                </a:path>
              </a:pathLst>
            </a:custGeom>
            <a:solidFill>
              <a:srgbClr val="F8A5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02"/>
            <p:cNvSpPr/>
            <p:nvPr/>
          </p:nvSpPr>
          <p:spPr>
            <a:xfrm>
              <a:off x="4268105" y="4377936"/>
              <a:ext cx="136859" cy="171729"/>
            </a:xfrm>
            <a:custGeom>
              <a:avLst/>
              <a:gdLst/>
              <a:ahLst/>
              <a:cxnLst/>
              <a:rect l="l" t="t" r="r" b="b"/>
              <a:pathLst>
                <a:path w="1358" h="1704" extrusionOk="0">
                  <a:moveTo>
                    <a:pt x="1357" y="1"/>
                  </a:moveTo>
                  <a:lnTo>
                    <a:pt x="107" y="703"/>
                  </a:lnTo>
                  <a:lnTo>
                    <a:pt x="0" y="1703"/>
                  </a:lnTo>
                  <a:lnTo>
                    <a:pt x="1167" y="1084"/>
                  </a:lnTo>
                  <a:lnTo>
                    <a:pt x="1357" y="1"/>
                  </a:lnTo>
                  <a:close/>
                </a:path>
              </a:pathLst>
            </a:custGeom>
            <a:solidFill>
              <a:srgbClr val="F8A5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02"/>
            <p:cNvSpPr/>
            <p:nvPr/>
          </p:nvSpPr>
          <p:spPr>
            <a:xfrm>
              <a:off x="3683681" y="3725184"/>
              <a:ext cx="668474" cy="1030879"/>
            </a:xfrm>
            <a:custGeom>
              <a:avLst/>
              <a:gdLst/>
              <a:ahLst/>
              <a:cxnLst/>
              <a:rect l="l" t="t" r="r" b="b"/>
              <a:pathLst>
                <a:path w="6633" h="10229" extrusionOk="0">
                  <a:moveTo>
                    <a:pt x="1" y="1"/>
                  </a:moveTo>
                  <a:lnTo>
                    <a:pt x="1525" y="9764"/>
                  </a:lnTo>
                  <a:lnTo>
                    <a:pt x="5573" y="10228"/>
                  </a:lnTo>
                  <a:lnTo>
                    <a:pt x="6633" y="477"/>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02"/>
            <p:cNvSpPr/>
            <p:nvPr/>
          </p:nvSpPr>
          <p:spPr>
            <a:xfrm>
              <a:off x="3683681" y="3725184"/>
              <a:ext cx="668474" cy="170520"/>
            </a:xfrm>
            <a:custGeom>
              <a:avLst/>
              <a:gdLst/>
              <a:ahLst/>
              <a:cxnLst/>
              <a:rect l="l" t="t" r="r" b="b"/>
              <a:pathLst>
                <a:path w="6633" h="1692" extrusionOk="0">
                  <a:moveTo>
                    <a:pt x="1" y="1"/>
                  </a:moveTo>
                  <a:lnTo>
                    <a:pt x="191" y="1275"/>
                  </a:lnTo>
                  <a:lnTo>
                    <a:pt x="6502" y="1691"/>
                  </a:lnTo>
                  <a:lnTo>
                    <a:pt x="6633" y="477"/>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02"/>
            <p:cNvSpPr/>
            <p:nvPr/>
          </p:nvSpPr>
          <p:spPr>
            <a:xfrm>
              <a:off x="3720869" y="3963932"/>
              <a:ext cx="604882" cy="168101"/>
            </a:xfrm>
            <a:custGeom>
              <a:avLst/>
              <a:gdLst/>
              <a:ahLst/>
              <a:cxnLst/>
              <a:rect l="l" t="t" r="r" b="b"/>
              <a:pathLst>
                <a:path w="6002" h="1668" extrusionOk="0">
                  <a:moveTo>
                    <a:pt x="1" y="1"/>
                  </a:moveTo>
                  <a:lnTo>
                    <a:pt x="168" y="1049"/>
                  </a:lnTo>
                  <a:lnTo>
                    <a:pt x="5883" y="1668"/>
                  </a:lnTo>
                  <a:lnTo>
                    <a:pt x="6002" y="489"/>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02"/>
            <p:cNvSpPr/>
            <p:nvPr/>
          </p:nvSpPr>
          <p:spPr>
            <a:xfrm>
              <a:off x="3752111" y="4169120"/>
              <a:ext cx="549654" cy="180094"/>
            </a:xfrm>
            <a:custGeom>
              <a:avLst/>
              <a:gdLst/>
              <a:ahLst/>
              <a:cxnLst/>
              <a:rect l="l" t="t" r="r" b="b"/>
              <a:pathLst>
                <a:path w="5454" h="1787" extrusionOk="0">
                  <a:moveTo>
                    <a:pt x="0" y="1"/>
                  </a:moveTo>
                  <a:lnTo>
                    <a:pt x="167" y="1001"/>
                  </a:lnTo>
                  <a:lnTo>
                    <a:pt x="5334" y="1787"/>
                  </a:lnTo>
                  <a:lnTo>
                    <a:pt x="5453" y="739"/>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02"/>
            <p:cNvSpPr/>
            <p:nvPr/>
          </p:nvSpPr>
          <p:spPr>
            <a:xfrm>
              <a:off x="3821649" y="4607109"/>
              <a:ext cx="434563" cy="148953"/>
            </a:xfrm>
            <a:custGeom>
              <a:avLst/>
              <a:gdLst/>
              <a:ahLst/>
              <a:cxnLst/>
              <a:rect l="l" t="t" r="r" b="b"/>
              <a:pathLst>
                <a:path w="4312" h="1478" extrusionOk="0">
                  <a:moveTo>
                    <a:pt x="1" y="1"/>
                  </a:moveTo>
                  <a:lnTo>
                    <a:pt x="156" y="1013"/>
                  </a:lnTo>
                  <a:lnTo>
                    <a:pt x="4204" y="1477"/>
                  </a:lnTo>
                  <a:lnTo>
                    <a:pt x="4311" y="513"/>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02"/>
            <p:cNvSpPr/>
            <p:nvPr/>
          </p:nvSpPr>
          <p:spPr>
            <a:xfrm>
              <a:off x="3786880" y="4387510"/>
              <a:ext cx="493318" cy="156108"/>
            </a:xfrm>
            <a:custGeom>
              <a:avLst/>
              <a:gdLst/>
              <a:ahLst/>
              <a:cxnLst/>
              <a:rect l="l" t="t" r="r" b="b"/>
              <a:pathLst>
                <a:path w="4895" h="1549" extrusionOk="0">
                  <a:moveTo>
                    <a:pt x="1" y="1"/>
                  </a:moveTo>
                  <a:lnTo>
                    <a:pt x="167" y="1013"/>
                  </a:lnTo>
                  <a:lnTo>
                    <a:pt x="4775" y="1549"/>
                  </a:lnTo>
                  <a:lnTo>
                    <a:pt x="4894" y="513"/>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02"/>
            <p:cNvSpPr/>
            <p:nvPr/>
          </p:nvSpPr>
          <p:spPr>
            <a:xfrm>
              <a:off x="4160068" y="4645104"/>
              <a:ext cx="1375244" cy="383166"/>
            </a:xfrm>
            <a:custGeom>
              <a:avLst/>
              <a:gdLst/>
              <a:ahLst/>
              <a:cxnLst/>
              <a:rect l="l" t="t" r="r" b="b"/>
              <a:pathLst>
                <a:path w="13646" h="3802" extrusionOk="0">
                  <a:moveTo>
                    <a:pt x="9884" y="0"/>
                  </a:moveTo>
                  <a:cubicBezTo>
                    <a:pt x="6481" y="0"/>
                    <a:pt x="1739" y="731"/>
                    <a:pt x="1739" y="731"/>
                  </a:cubicBezTo>
                  <a:cubicBezTo>
                    <a:pt x="1739" y="731"/>
                    <a:pt x="1" y="3410"/>
                    <a:pt x="4799" y="3708"/>
                  </a:cubicBezTo>
                  <a:cubicBezTo>
                    <a:pt x="5863" y="3774"/>
                    <a:pt x="6775" y="3802"/>
                    <a:pt x="7560" y="3802"/>
                  </a:cubicBezTo>
                  <a:cubicBezTo>
                    <a:pt x="10306" y="3802"/>
                    <a:pt x="11502" y="3460"/>
                    <a:pt x="12252" y="3219"/>
                  </a:cubicBezTo>
                  <a:cubicBezTo>
                    <a:pt x="13216" y="2886"/>
                    <a:pt x="13645" y="2243"/>
                    <a:pt x="13109" y="576"/>
                  </a:cubicBezTo>
                  <a:cubicBezTo>
                    <a:pt x="12674" y="148"/>
                    <a:pt x="11414" y="0"/>
                    <a:pt x="98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02"/>
            <p:cNvSpPr/>
            <p:nvPr/>
          </p:nvSpPr>
          <p:spPr>
            <a:xfrm>
              <a:off x="4160068" y="4587357"/>
              <a:ext cx="1375244" cy="383367"/>
            </a:xfrm>
            <a:custGeom>
              <a:avLst/>
              <a:gdLst/>
              <a:ahLst/>
              <a:cxnLst/>
              <a:rect l="l" t="t" r="r" b="b"/>
              <a:pathLst>
                <a:path w="13646" h="3804" extrusionOk="0">
                  <a:moveTo>
                    <a:pt x="9854" y="0"/>
                  </a:moveTo>
                  <a:cubicBezTo>
                    <a:pt x="6454" y="0"/>
                    <a:pt x="1739" y="732"/>
                    <a:pt x="1739" y="732"/>
                  </a:cubicBezTo>
                  <a:cubicBezTo>
                    <a:pt x="1739" y="732"/>
                    <a:pt x="1" y="3411"/>
                    <a:pt x="4799" y="3709"/>
                  </a:cubicBezTo>
                  <a:cubicBezTo>
                    <a:pt x="5863" y="3775"/>
                    <a:pt x="6775" y="3803"/>
                    <a:pt x="7560" y="3803"/>
                  </a:cubicBezTo>
                  <a:cubicBezTo>
                    <a:pt x="10306" y="3803"/>
                    <a:pt x="11502" y="3462"/>
                    <a:pt x="12252" y="3221"/>
                  </a:cubicBezTo>
                  <a:cubicBezTo>
                    <a:pt x="13216" y="2899"/>
                    <a:pt x="13645" y="2256"/>
                    <a:pt x="13109" y="590"/>
                  </a:cubicBezTo>
                  <a:cubicBezTo>
                    <a:pt x="12671" y="151"/>
                    <a:pt x="11398" y="0"/>
                    <a:pt x="98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02"/>
            <p:cNvSpPr/>
            <p:nvPr/>
          </p:nvSpPr>
          <p:spPr>
            <a:xfrm>
              <a:off x="4332906" y="4644801"/>
              <a:ext cx="1147179" cy="198738"/>
            </a:xfrm>
            <a:custGeom>
              <a:avLst/>
              <a:gdLst/>
              <a:ahLst/>
              <a:cxnLst/>
              <a:rect l="l" t="t" r="r" b="b"/>
              <a:pathLst>
                <a:path w="11383" h="1972" extrusionOk="0">
                  <a:moveTo>
                    <a:pt x="8186" y="0"/>
                  </a:moveTo>
                  <a:cubicBezTo>
                    <a:pt x="4780" y="0"/>
                    <a:pt x="24" y="734"/>
                    <a:pt x="24" y="734"/>
                  </a:cubicBezTo>
                  <a:cubicBezTo>
                    <a:pt x="24" y="734"/>
                    <a:pt x="12" y="746"/>
                    <a:pt x="0" y="794"/>
                  </a:cubicBezTo>
                  <a:cubicBezTo>
                    <a:pt x="441" y="1282"/>
                    <a:pt x="1369" y="1710"/>
                    <a:pt x="3239" y="1829"/>
                  </a:cubicBezTo>
                  <a:cubicBezTo>
                    <a:pt x="4846" y="1929"/>
                    <a:pt x="6064" y="1971"/>
                    <a:pt x="7008" y="1971"/>
                  </a:cubicBezTo>
                  <a:cubicBezTo>
                    <a:pt x="8882" y="1971"/>
                    <a:pt x="9682" y="1805"/>
                    <a:pt x="10323" y="1591"/>
                  </a:cubicBezTo>
                  <a:cubicBezTo>
                    <a:pt x="10894" y="1401"/>
                    <a:pt x="11275" y="1103"/>
                    <a:pt x="11382" y="555"/>
                  </a:cubicBezTo>
                  <a:cubicBezTo>
                    <a:pt x="10930" y="143"/>
                    <a:pt x="9690" y="0"/>
                    <a:pt x="81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02"/>
            <p:cNvSpPr/>
            <p:nvPr/>
          </p:nvSpPr>
          <p:spPr>
            <a:xfrm>
              <a:off x="4737236" y="4621521"/>
              <a:ext cx="808860" cy="297200"/>
            </a:xfrm>
            <a:custGeom>
              <a:avLst/>
              <a:gdLst/>
              <a:ahLst/>
              <a:cxnLst/>
              <a:rect l="l" t="t" r="r" b="b"/>
              <a:pathLst>
                <a:path w="8026" h="2949" extrusionOk="0">
                  <a:moveTo>
                    <a:pt x="7001" y="1"/>
                  </a:moveTo>
                  <a:lnTo>
                    <a:pt x="6454" y="239"/>
                  </a:lnTo>
                  <a:cubicBezTo>
                    <a:pt x="5239" y="393"/>
                    <a:pt x="4025" y="572"/>
                    <a:pt x="2822" y="739"/>
                  </a:cubicBezTo>
                  <a:cubicBezTo>
                    <a:pt x="2165" y="839"/>
                    <a:pt x="1518" y="918"/>
                    <a:pt x="871" y="918"/>
                  </a:cubicBezTo>
                  <a:cubicBezTo>
                    <a:pt x="827" y="918"/>
                    <a:pt x="783" y="918"/>
                    <a:pt x="739" y="917"/>
                  </a:cubicBezTo>
                  <a:cubicBezTo>
                    <a:pt x="703" y="917"/>
                    <a:pt x="667" y="917"/>
                    <a:pt x="632" y="917"/>
                  </a:cubicBezTo>
                  <a:cubicBezTo>
                    <a:pt x="525" y="917"/>
                    <a:pt x="420" y="923"/>
                    <a:pt x="322" y="977"/>
                  </a:cubicBezTo>
                  <a:cubicBezTo>
                    <a:pt x="120" y="1084"/>
                    <a:pt x="48" y="1322"/>
                    <a:pt x="36" y="1525"/>
                  </a:cubicBezTo>
                  <a:cubicBezTo>
                    <a:pt x="0" y="1917"/>
                    <a:pt x="143" y="2298"/>
                    <a:pt x="381" y="2596"/>
                  </a:cubicBezTo>
                  <a:cubicBezTo>
                    <a:pt x="405" y="2632"/>
                    <a:pt x="441" y="2679"/>
                    <a:pt x="465" y="2691"/>
                  </a:cubicBezTo>
                  <a:cubicBezTo>
                    <a:pt x="512" y="2703"/>
                    <a:pt x="560" y="2703"/>
                    <a:pt x="584" y="2703"/>
                  </a:cubicBezTo>
                  <a:cubicBezTo>
                    <a:pt x="715" y="2715"/>
                    <a:pt x="834" y="2810"/>
                    <a:pt x="953" y="2870"/>
                  </a:cubicBezTo>
                  <a:cubicBezTo>
                    <a:pt x="1068" y="2925"/>
                    <a:pt x="1189" y="2948"/>
                    <a:pt x="1311" y="2948"/>
                  </a:cubicBezTo>
                  <a:cubicBezTo>
                    <a:pt x="1480" y="2948"/>
                    <a:pt x="1651" y="2903"/>
                    <a:pt x="1810" y="2834"/>
                  </a:cubicBezTo>
                  <a:cubicBezTo>
                    <a:pt x="2072" y="2715"/>
                    <a:pt x="2310" y="2560"/>
                    <a:pt x="2560" y="2394"/>
                  </a:cubicBezTo>
                  <a:cubicBezTo>
                    <a:pt x="2660" y="2344"/>
                    <a:pt x="2766" y="2282"/>
                    <a:pt x="2869" y="2282"/>
                  </a:cubicBezTo>
                  <a:cubicBezTo>
                    <a:pt x="2914" y="2282"/>
                    <a:pt x="2958" y="2294"/>
                    <a:pt x="3001" y="2322"/>
                  </a:cubicBezTo>
                  <a:cubicBezTo>
                    <a:pt x="3096" y="2382"/>
                    <a:pt x="3132" y="2513"/>
                    <a:pt x="3215" y="2572"/>
                  </a:cubicBezTo>
                  <a:cubicBezTo>
                    <a:pt x="3269" y="2608"/>
                    <a:pt x="3328" y="2623"/>
                    <a:pt x="3389" y="2623"/>
                  </a:cubicBezTo>
                  <a:cubicBezTo>
                    <a:pt x="3450" y="2623"/>
                    <a:pt x="3513" y="2608"/>
                    <a:pt x="3572" y="2584"/>
                  </a:cubicBezTo>
                  <a:cubicBezTo>
                    <a:pt x="3691" y="2537"/>
                    <a:pt x="3799" y="2477"/>
                    <a:pt x="3930" y="2453"/>
                  </a:cubicBezTo>
                  <a:cubicBezTo>
                    <a:pt x="3979" y="2442"/>
                    <a:pt x="4027" y="2437"/>
                    <a:pt x="4075" y="2437"/>
                  </a:cubicBezTo>
                  <a:cubicBezTo>
                    <a:pt x="4281" y="2437"/>
                    <a:pt x="4474" y="2528"/>
                    <a:pt x="4668" y="2596"/>
                  </a:cubicBezTo>
                  <a:cubicBezTo>
                    <a:pt x="4770" y="2637"/>
                    <a:pt x="4884" y="2662"/>
                    <a:pt x="4994" y="2662"/>
                  </a:cubicBezTo>
                  <a:cubicBezTo>
                    <a:pt x="5140" y="2662"/>
                    <a:pt x="5276" y="2617"/>
                    <a:pt x="5358" y="2501"/>
                  </a:cubicBezTo>
                  <a:cubicBezTo>
                    <a:pt x="5465" y="2382"/>
                    <a:pt x="5477" y="2179"/>
                    <a:pt x="5584" y="2060"/>
                  </a:cubicBezTo>
                  <a:cubicBezTo>
                    <a:pt x="5677" y="1958"/>
                    <a:pt x="5814" y="1921"/>
                    <a:pt x="5948" y="1921"/>
                  </a:cubicBezTo>
                  <a:cubicBezTo>
                    <a:pt x="5986" y="1921"/>
                    <a:pt x="6024" y="1924"/>
                    <a:pt x="6061" y="1929"/>
                  </a:cubicBezTo>
                  <a:cubicBezTo>
                    <a:pt x="6223" y="1940"/>
                    <a:pt x="6376" y="1990"/>
                    <a:pt x="6528" y="1990"/>
                  </a:cubicBezTo>
                  <a:cubicBezTo>
                    <a:pt x="6543" y="1990"/>
                    <a:pt x="6558" y="1990"/>
                    <a:pt x="6573" y="1989"/>
                  </a:cubicBezTo>
                  <a:cubicBezTo>
                    <a:pt x="6751" y="1977"/>
                    <a:pt x="6930" y="1882"/>
                    <a:pt x="6966" y="1727"/>
                  </a:cubicBezTo>
                  <a:cubicBezTo>
                    <a:pt x="7001" y="1620"/>
                    <a:pt x="6966" y="1501"/>
                    <a:pt x="6954" y="1394"/>
                  </a:cubicBezTo>
                  <a:cubicBezTo>
                    <a:pt x="6942" y="1286"/>
                    <a:pt x="6954" y="1155"/>
                    <a:pt x="7049" y="1096"/>
                  </a:cubicBezTo>
                  <a:cubicBezTo>
                    <a:pt x="7085" y="1072"/>
                    <a:pt x="7144" y="1072"/>
                    <a:pt x="7204" y="1048"/>
                  </a:cubicBezTo>
                  <a:cubicBezTo>
                    <a:pt x="7359" y="1036"/>
                    <a:pt x="7501" y="1048"/>
                    <a:pt x="7644" y="1025"/>
                  </a:cubicBezTo>
                  <a:cubicBezTo>
                    <a:pt x="7787" y="989"/>
                    <a:pt x="7918" y="905"/>
                    <a:pt x="7966" y="751"/>
                  </a:cubicBezTo>
                  <a:cubicBezTo>
                    <a:pt x="8025" y="620"/>
                    <a:pt x="7954" y="453"/>
                    <a:pt x="7835" y="358"/>
                  </a:cubicBezTo>
                  <a:cubicBezTo>
                    <a:pt x="7716" y="251"/>
                    <a:pt x="7561" y="191"/>
                    <a:pt x="7418" y="143"/>
                  </a:cubicBezTo>
                  <a:cubicBezTo>
                    <a:pt x="7287" y="96"/>
                    <a:pt x="7132" y="36"/>
                    <a:pt x="70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02"/>
            <p:cNvSpPr/>
            <p:nvPr/>
          </p:nvSpPr>
          <p:spPr>
            <a:xfrm>
              <a:off x="4251274" y="4663546"/>
              <a:ext cx="681676" cy="229678"/>
            </a:xfrm>
            <a:custGeom>
              <a:avLst/>
              <a:gdLst/>
              <a:ahLst/>
              <a:cxnLst/>
              <a:rect l="l" t="t" r="r" b="b"/>
              <a:pathLst>
                <a:path w="6764" h="2279" extrusionOk="0">
                  <a:moveTo>
                    <a:pt x="1096" y="0"/>
                  </a:moveTo>
                  <a:cubicBezTo>
                    <a:pt x="1001" y="155"/>
                    <a:pt x="858" y="298"/>
                    <a:pt x="679" y="346"/>
                  </a:cubicBezTo>
                  <a:cubicBezTo>
                    <a:pt x="465" y="429"/>
                    <a:pt x="179" y="453"/>
                    <a:pt x="96" y="667"/>
                  </a:cubicBezTo>
                  <a:cubicBezTo>
                    <a:pt x="0" y="893"/>
                    <a:pt x="239" y="1108"/>
                    <a:pt x="465" y="1143"/>
                  </a:cubicBezTo>
                  <a:cubicBezTo>
                    <a:pt x="484" y="1145"/>
                    <a:pt x="504" y="1146"/>
                    <a:pt x="523" y="1146"/>
                  </a:cubicBezTo>
                  <a:cubicBezTo>
                    <a:pt x="599" y="1146"/>
                    <a:pt x="672" y="1135"/>
                    <a:pt x="750" y="1135"/>
                  </a:cubicBezTo>
                  <a:cubicBezTo>
                    <a:pt x="785" y="1135"/>
                    <a:pt x="820" y="1137"/>
                    <a:pt x="858" y="1143"/>
                  </a:cubicBezTo>
                  <a:cubicBezTo>
                    <a:pt x="989" y="1155"/>
                    <a:pt x="1120" y="1215"/>
                    <a:pt x="1167" y="1334"/>
                  </a:cubicBezTo>
                  <a:cubicBezTo>
                    <a:pt x="1215" y="1453"/>
                    <a:pt x="1155" y="1608"/>
                    <a:pt x="1215" y="1703"/>
                  </a:cubicBezTo>
                  <a:cubicBezTo>
                    <a:pt x="1249" y="1767"/>
                    <a:pt x="1311" y="1792"/>
                    <a:pt x="1380" y="1792"/>
                  </a:cubicBezTo>
                  <a:cubicBezTo>
                    <a:pt x="1477" y="1792"/>
                    <a:pt x="1591" y="1742"/>
                    <a:pt x="1667" y="1679"/>
                  </a:cubicBezTo>
                  <a:cubicBezTo>
                    <a:pt x="1782" y="1593"/>
                    <a:pt x="1919" y="1492"/>
                    <a:pt x="2043" y="1492"/>
                  </a:cubicBezTo>
                  <a:cubicBezTo>
                    <a:pt x="2074" y="1492"/>
                    <a:pt x="2103" y="1498"/>
                    <a:pt x="2132" y="1512"/>
                  </a:cubicBezTo>
                  <a:cubicBezTo>
                    <a:pt x="2239" y="1560"/>
                    <a:pt x="2286" y="1691"/>
                    <a:pt x="2346" y="1786"/>
                  </a:cubicBezTo>
                  <a:cubicBezTo>
                    <a:pt x="2465" y="1977"/>
                    <a:pt x="2679" y="2084"/>
                    <a:pt x="2906" y="2084"/>
                  </a:cubicBezTo>
                  <a:cubicBezTo>
                    <a:pt x="2953" y="2084"/>
                    <a:pt x="2977" y="2084"/>
                    <a:pt x="3025" y="2048"/>
                  </a:cubicBezTo>
                  <a:cubicBezTo>
                    <a:pt x="3084" y="2024"/>
                    <a:pt x="3120" y="1977"/>
                    <a:pt x="3156" y="1929"/>
                  </a:cubicBezTo>
                  <a:cubicBezTo>
                    <a:pt x="3276" y="1809"/>
                    <a:pt x="3448" y="1730"/>
                    <a:pt x="3620" y="1730"/>
                  </a:cubicBezTo>
                  <a:cubicBezTo>
                    <a:pt x="3652" y="1730"/>
                    <a:pt x="3684" y="1733"/>
                    <a:pt x="3715" y="1739"/>
                  </a:cubicBezTo>
                  <a:cubicBezTo>
                    <a:pt x="3751" y="1739"/>
                    <a:pt x="3799" y="1751"/>
                    <a:pt x="3834" y="1786"/>
                  </a:cubicBezTo>
                  <a:cubicBezTo>
                    <a:pt x="3894" y="1822"/>
                    <a:pt x="3918" y="1905"/>
                    <a:pt x="3953" y="1965"/>
                  </a:cubicBezTo>
                  <a:cubicBezTo>
                    <a:pt x="4037" y="2120"/>
                    <a:pt x="4191" y="2239"/>
                    <a:pt x="4358" y="2274"/>
                  </a:cubicBezTo>
                  <a:cubicBezTo>
                    <a:pt x="4381" y="2277"/>
                    <a:pt x="4404" y="2279"/>
                    <a:pt x="4427" y="2279"/>
                  </a:cubicBezTo>
                  <a:cubicBezTo>
                    <a:pt x="4587" y="2279"/>
                    <a:pt x="4753" y="2209"/>
                    <a:pt x="4846" y="2084"/>
                  </a:cubicBezTo>
                  <a:cubicBezTo>
                    <a:pt x="4870" y="2036"/>
                    <a:pt x="4906" y="1977"/>
                    <a:pt x="4942" y="1929"/>
                  </a:cubicBezTo>
                  <a:cubicBezTo>
                    <a:pt x="4995" y="1881"/>
                    <a:pt x="5061" y="1870"/>
                    <a:pt x="5128" y="1870"/>
                  </a:cubicBezTo>
                  <a:cubicBezTo>
                    <a:pt x="5195" y="1870"/>
                    <a:pt x="5263" y="1881"/>
                    <a:pt x="5323" y="1881"/>
                  </a:cubicBezTo>
                  <a:cubicBezTo>
                    <a:pt x="5352" y="1884"/>
                    <a:pt x="5382" y="1886"/>
                    <a:pt x="5411" y="1886"/>
                  </a:cubicBezTo>
                  <a:cubicBezTo>
                    <a:pt x="5848" y="1886"/>
                    <a:pt x="6214" y="1565"/>
                    <a:pt x="6549" y="1286"/>
                  </a:cubicBezTo>
                  <a:cubicBezTo>
                    <a:pt x="6632" y="1227"/>
                    <a:pt x="6704" y="1167"/>
                    <a:pt x="6763" y="1096"/>
                  </a:cubicBezTo>
                  <a:cubicBezTo>
                    <a:pt x="5930" y="846"/>
                    <a:pt x="4989" y="905"/>
                    <a:pt x="4108" y="738"/>
                  </a:cubicBezTo>
                  <a:cubicBezTo>
                    <a:pt x="3275" y="596"/>
                    <a:pt x="2501" y="250"/>
                    <a:pt x="1691" y="36"/>
                  </a:cubicBezTo>
                  <a:lnTo>
                    <a:pt x="10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02"/>
            <p:cNvSpPr/>
            <p:nvPr/>
          </p:nvSpPr>
          <p:spPr>
            <a:xfrm>
              <a:off x="4296827" y="4472064"/>
              <a:ext cx="1208453" cy="341846"/>
            </a:xfrm>
            <a:custGeom>
              <a:avLst/>
              <a:gdLst/>
              <a:ahLst/>
              <a:cxnLst/>
              <a:rect l="l" t="t" r="r" b="b"/>
              <a:pathLst>
                <a:path w="11991" h="3392" extrusionOk="0">
                  <a:moveTo>
                    <a:pt x="6768" y="1"/>
                  </a:moveTo>
                  <a:cubicBezTo>
                    <a:pt x="6208" y="1"/>
                    <a:pt x="5647" y="27"/>
                    <a:pt x="5121" y="91"/>
                  </a:cubicBezTo>
                  <a:cubicBezTo>
                    <a:pt x="2846" y="376"/>
                    <a:pt x="715" y="781"/>
                    <a:pt x="715" y="781"/>
                  </a:cubicBezTo>
                  <a:cubicBezTo>
                    <a:pt x="715" y="781"/>
                    <a:pt x="1" y="1007"/>
                    <a:pt x="358" y="1936"/>
                  </a:cubicBezTo>
                  <a:cubicBezTo>
                    <a:pt x="703" y="2877"/>
                    <a:pt x="894" y="2996"/>
                    <a:pt x="2668" y="3186"/>
                  </a:cubicBezTo>
                  <a:cubicBezTo>
                    <a:pt x="3814" y="3316"/>
                    <a:pt x="5092" y="3392"/>
                    <a:pt x="6251" y="3392"/>
                  </a:cubicBezTo>
                  <a:cubicBezTo>
                    <a:pt x="6899" y="3392"/>
                    <a:pt x="7509" y="3368"/>
                    <a:pt x="8038" y="3317"/>
                  </a:cubicBezTo>
                  <a:cubicBezTo>
                    <a:pt x="9514" y="3198"/>
                    <a:pt x="10645" y="3079"/>
                    <a:pt x="11181" y="2769"/>
                  </a:cubicBezTo>
                  <a:cubicBezTo>
                    <a:pt x="11693" y="2460"/>
                    <a:pt x="11848" y="2579"/>
                    <a:pt x="11848" y="2222"/>
                  </a:cubicBezTo>
                  <a:cubicBezTo>
                    <a:pt x="11848" y="1865"/>
                    <a:pt x="11990" y="1388"/>
                    <a:pt x="11609" y="1353"/>
                  </a:cubicBezTo>
                  <a:cubicBezTo>
                    <a:pt x="11217" y="1329"/>
                    <a:pt x="11990" y="733"/>
                    <a:pt x="11145" y="483"/>
                  </a:cubicBezTo>
                  <a:cubicBezTo>
                    <a:pt x="10495" y="291"/>
                    <a:pt x="8630" y="1"/>
                    <a:pt x="67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02"/>
            <p:cNvSpPr/>
            <p:nvPr/>
          </p:nvSpPr>
          <p:spPr>
            <a:xfrm>
              <a:off x="4234243" y="4441427"/>
              <a:ext cx="806643" cy="285812"/>
            </a:xfrm>
            <a:custGeom>
              <a:avLst/>
              <a:gdLst/>
              <a:ahLst/>
              <a:cxnLst/>
              <a:rect l="l" t="t" r="r" b="b"/>
              <a:pathLst>
                <a:path w="8004" h="2836" extrusionOk="0">
                  <a:moveTo>
                    <a:pt x="4628" y="0"/>
                  </a:moveTo>
                  <a:cubicBezTo>
                    <a:pt x="3042" y="0"/>
                    <a:pt x="1598" y="97"/>
                    <a:pt x="1598" y="97"/>
                  </a:cubicBezTo>
                  <a:cubicBezTo>
                    <a:pt x="1598" y="97"/>
                    <a:pt x="277" y="871"/>
                    <a:pt x="98" y="2038"/>
                  </a:cubicBezTo>
                  <a:cubicBezTo>
                    <a:pt x="1" y="2665"/>
                    <a:pt x="832" y="2836"/>
                    <a:pt x="1784" y="2836"/>
                  </a:cubicBezTo>
                  <a:cubicBezTo>
                    <a:pt x="2583" y="2836"/>
                    <a:pt x="3466" y="2715"/>
                    <a:pt x="3956" y="2645"/>
                  </a:cubicBezTo>
                  <a:cubicBezTo>
                    <a:pt x="5027" y="2502"/>
                    <a:pt x="7170" y="2085"/>
                    <a:pt x="8004" y="275"/>
                  </a:cubicBezTo>
                  <a:cubicBezTo>
                    <a:pt x="7216" y="60"/>
                    <a:pt x="5878" y="0"/>
                    <a:pt x="4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02"/>
            <p:cNvSpPr/>
            <p:nvPr/>
          </p:nvSpPr>
          <p:spPr>
            <a:xfrm>
              <a:off x="4277679" y="4441226"/>
              <a:ext cx="651643" cy="211336"/>
            </a:xfrm>
            <a:custGeom>
              <a:avLst/>
              <a:gdLst/>
              <a:ahLst/>
              <a:cxnLst/>
              <a:rect l="l" t="t" r="r" b="b"/>
              <a:pathLst>
                <a:path w="6466" h="2097" extrusionOk="0">
                  <a:moveTo>
                    <a:pt x="4249" y="0"/>
                  </a:moveTo>
                  <a:cubicBezTo>
                    <a:pt x="2645" y="0"/>
                    <a:pt x="1167" y="99"/>
                    <a:pt x="1167" y="99"/>
                  </a:cubicBezTo>
                  <a:cubicBezTo>
                    <a:pt x="1167" y="99"/>
                    <a:pt x="691" y="385"/>
                    <a:pt x="262" y="861"/>
                  </a:cubicBezTo>
                  <a:cubicBezTo>
                    <a:pt x="179" y="1016"/>
                    <a:pt x="119" y="1170"/>
                    <a:pt x="84" y="1349"/>
                  </a:cubicBezTo>
                  <a:cubicBezTo>
                    <a:pt x="0" y="1932"/>
                    <a:pt x="563" y="2096"/>
                    <a:pt x="1261" y="2096"/>
                  </a:cubicBezTo>
                  <a:cubicBezTo>
                    <a:pt x="1959" y="2096"/>
                    <a:pt x="2792" y="1932"/>
                    <a:pt x="3251" y="1861"/>
                  </a:cubicBezTo>
                  <a:cubicBezTo>
                    <a:pt x="4084" y="1730"/>
                    <a:pt x="5620" y="1397"/>
                    <a:pt x="6465" y="87"/>
                  </a:cubicBezTo>
                  <a:cubicBezTo>
                    <a:pt x="5793" y="22"/>
                    <a:pt x="5007" y="0"/>
                    <a:pt x="42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02"/>
            <p:cNvSpPr/>
            <p:nvPr/>
          </p:nvSpPr>
          <p:spPr>
            <a:xfrm>
              <a:off x="4719196" y="4393355"/>
              <a:ext cx="806643" cy="285913"/>
            </a:xfrm>
            <a:custGeom>
              <a:avLst/>
              <a:gdLst/>
              <a:ahLst/>
              <a:cxnLst/>
              <a:rect l="l" t="t" r="r" b="b"/>
              <a:pathLst>
                <a:path w="8004" h="2837" extrusionOk="0">
                  <a:moveTo>
                    <a:pt x="3377" y="1"/>
                  </a:moveTo>
                  <a:cubicBezTo>
                    <a:pt x="2126" y="1"/>
                    <a:pt x="788" y="61"/>
                    <a:pt x="1" y="276"/>
                  </a:cubicBezTo>
                  <a:cubicBezTo>
                    <a:pt x="834" y="2086"/>
                    <a:pt x="2977" y="2503"/>
                    <a:pt x="4049" y="2646"/>
                  </a:cubicBezTo>
                  <a:cubicBezTo>
                    <a:pt x="4538" y="2716"/>
                    <a:pt x="5422" y="2837"/>
                    <a:pt x="6221" y="2837"/>
                  </a:cubicBezTo>
                  <a:cubicBezTo>
                    <a:pt x="7172" y="2837"/>
                    <a:pt x="8004" y="2666"/>
                    <a:pt x="7907" y="2038"/>
                  </a:cubicBezTo>
                  <a:cubicBezTo>
                    <a:pt x="7728" y="872"/>
                    <a:pt x="6406" y="98"/>
                    <a:pt x="6406" y="98"/>
                  </a:cubicBezTo>
                  <a:cubicBezTo>
                    <a:pt x="6406" y="98"/>
                    <a:pt x="4962" y="1"/>
                    <a:pt x="33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102"/>
            <p:cNvSpPr/>
            <p:nvPr/>
          </p:nvSpPr>
          <p:spPr>
            <a:xfrm>
              <a:off x="4830860" y="4393154"/>
              <a:ext cx="651643" cy="211336"/>
            </a:xfrm>
            <a:custGeom>
              <a:avLst/>
              <a:gdLst/>
              <a:ahLst/>
              <a:cxnLst/>
              <a:rect l="l" t="t" r="r" b="b"/>
              <a:pathLst>
                <a:path w="6466" h="2097" extrusionOk="0">
                  <a:moveTo>
                    <a:pt x="2216" y="1"/>
                  </a:moveTo>
                  <a:cubicBezTo>
                    <a:pt x="1458" y="1"/>
                    <a:pt x="672" y="23"/>
                    <a:pt x="0" y="88"/>
                  </a:cubicBezTo>
                  <a:cubicBezTo>
                    <a:pt x="845" y="1397"/>
                    <a:pt x="2381" y="1743"/>
                    <a:pt x="3215" y="1862"/>
                  </a:cubicBezTo>
                  <a:cubicBezTo>
                    <a:pt x="3673" y="1933"/>
                    <a:pt x="4507" y="2097"/>
                    <a:pt x="5205" y="2097"/>
                  </a:cubicBezTo>
                  <a:cubicBezTo>
                    <a:pt x="5903" y="2097"/>
                    <a:pt x="6465" y="1933"/>
                    <a:pt x="6382" y="1350"/>
                  </a:cubicBezTo>
                  <a:cubicBezTo>
                    <a:pt x="6358" y="1171"/>
                    <a:pt x="6299" y="1016"/>
                    <a:pt x="6203" y="862"/>
                  </a:cubicBezTo>
                  <a:cubicBezTo>
                    <a:pt x="5775" y="385"/>
                    <a:pt x="5298" y="100"/>
                    <a:pt x="5298" y="100"/>
                  </a:cubicBezTo>
                  <a:cubicBezTo>
                    <a:pt x="5298" y="100"/>
                    <a:pt x="3821" y="1"/>
                    <a:pt x="22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102"/>
            <p:cNvSpPr/>
            <p:nvPr/>
          </p:nvSpPr>
          <p:spPr>
            <a:xfrm>
              <a:off x="4296827" y="4133343"/>
              <a:ext cx="1208453" cy="491101"/>
            </a:xfrm>
            <a:custGeom>
              <a:avLst/>
              <a:gdLst/>
              <a:ahLst/>
              <a:cxnLst/>
              <a:rect l="l" t="t" r="r" b="b"/>
              <a:pathLst>
                <a:path w="11991" h="4873" extrusionOk="0">
                  <a:moveTo>
                    <a:pt x="6770" y="1"/>
                  </a:moveTo>
                  <a:cubicBezTo>
                    <a:pt x="6209" y="1"/>
                    <a:pt x="5648" y="39"/>
                    <a:pt x="5121" y="130"/>
                  </a:cubicBezTo>
                  <a:cubicBezTo>
                    <a:pt x="2846" y="558"/>
                    <a:pt x="715" y="1106"/>
                    <a:pt x="715" y="1106"/>
                  </a:cubicBezTo>
                  <a:cubicBezTo>
                    <a:pt x="715" y="1106"/>
                    <a:pt x="1" y="1416"/>
                    <a:pt x="358" y="2773"/>
                  </a:cubicBezTo>
                  <a:cubicBezTo>
                    <a:pt x="703" y="4130"/>
                    <a:pt x="894" y="4285"/>
                    <a:pt x="2668" y="4571"/>
                  </a:cubicBezTo>
                  <a:cubicBezTo>
                    <a:pt x="3843" y="4761"/>
                    <a:pt x="5181" y="4872"/>
                    <a:pt x="6381" y="4872"/>
                  </a:cubicBezTo>
                  <a:cubicBezTo>
                    <a:pt x="6981" y="4872"/>
                    <a:pt x="7545" y="4845"/>
                    <a:pt x="8038" y="4785"/>
                  </a:cubicBezTo>
                  <a:cubicBezTo>
                    <a:pt x="9514" y="4606"/>
                    <a:pt x="10645" y="4440"/>
                    <a:pt x="11181" y="3987"/>
                  </a:cubicBezTo>
                  <a:cubicBezTo>
                    <a:pt x="11693" y="3547"/>
                    <a:pt x="11848" y="3713"/>
                    <a:pt x="11848" y="3202"/>
                  </a:cubicBezTo>
                  <a:cubicBezTo>
                    <a:pt x="11848" y="2701"/>
                    <a:pt x="11990" y="2011"/>
                    <a:pt x="11609" y="1963"/>
                  </a:cubicBezTo>
                  <a:cubicBezTo>
                    <a:pt x="11217" y="1916"/>
                    <a:pt x="11990" y="1070"/>
                    <a:pt x="11145" y="701"/>
                  </a:cubicBezTo>
                  <a:cubicBezTo>
                    <a:pt x="10496" y="418"/>
                    <a:pt x="8631" y="1"/>
                    <a:pt x="67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102"/>
            <p:cNvSpPr/>
            <p:nvPr/>
          </p:nvSpPr>
          <p:spPr>
            <a:xfrm>
              <a:off x="4191310" y="4243596"/>
              <a:ext cx="333683" cy="300022"/>
            </a:xfrm>
            <a:custGeom>
              <a:avLst/>
              <a:gdLst/>
              <a:ahLst/>
              <a:cxnLst/>
              <a:rect l="l" t="t" r="r" b="b"/>
              <a:pathLst>
                <a:path w="3311" h="2977" extrusionOk="0">
                  <a:moveTo>
                    <a:pt x="1774" y="0"/>
                  </a:moveTo>
                  <a:cubicBezTo>
                    <a:pt x="1774" y="0"/>
                    <a:pt x="0" y="1512"/>
                    <a:pt x="238" y="2977"/>
                  </a:cubicBezTo>
                  <a:cubicBezTo>
                    <a:pt x="893" y="2500"/>
                    <a:pt x="3310" y="1679"/>
                    <a:pt x="3310" y="1679"/>
                  </a:cubicBezTo>
                  <a:lnTo>
                    <a:pt x="17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102"/>
            <p:cNvSpPr/>
            <p:nvPr/>
          </p:nvSpPr>
          <p:spPr>
            <a:xfrm>
              <a:off x="4575282" y="4229184"/>
              <a:ext cx="766835" cy="374398"/>
            </a:xfrm>
            <a:custGeom>
              <a:avLst/>
              <a:gdLst/>
              <a:ahLst/>
              <a:cxnLst/>
              <a:rect l="l" t="t" r="r" b="b"/>
              <a:pathLst>
                <a:path w="7609" h="3715" extrusionOk="0">
                  <a:moveTo>
                    <a:pt x="3989" y="0"/>
                  </a:moveTo>
                  <a:lnTo>
                    <a:pt x="0" y="1608"/>
                  </a:lnTo>
                  <a:cubicBezTo>
                    <a:pt x="0" y="1608"/>
                    <a:pt x="3858" y="3036"/>
                    <a:pt x="4548" y="3715"/>
                  </a:cubicBezTo>
                  <a:cubicBezTo>
                    <a:pt x="6406" y="2108"/>
                    <a:pt x="7608" y="1155"/>
                    <a:pt x="7608" y="1155"/>
                  </a:cubicBezTo>
                  <a:lnTo>
                    <a:pt x="39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02"/>
            <p:cNvSpPr/>
            <p:nvPr/>
          </p:nvSpPr>
          <p:spPr>
            <a:xfrm>
              <a:off x="4270322" y="4107039"/>
              <a:ext cx="806542" cy="366839"/>
            </a:xfrm>
            <a:custGeom>
              <a:avLst/>
              <a:gdLst/>
              <a:ahLst/>
              <a:cxnLst/>
              <a:rect l="l" t="t" r="r" b="b"/>
              <a:pathLst>
                <a:path w="8003" h="3640" extrusionOk="0">
                  <a:moveTo>
                    <a:pt x="4651" y="1"/>
                  </a:moveTo>
                  <a:cubicBezTo>
                    <a:pt x="3056" y="1"/>
                    <a:pt x="1597" y="129"/>
                    <a:pt x="1597" y="129"/>
                  </a:cubicBezTo>
                  <a:cubicBezTo>
                    <a:pt x="1597" y="129"/>
                    <a:pt x="276" y="1129"/>
                    <a:pt x="97" y="2617"/>
                  </a:cubicBezTo>
                  <a:cubicBezTo>
                    <a:pt x="0" y="3423"/>
                    <a:pt x="826" y="3639"/>
                    <a:pt x="1774" y="3639"/>
                  </a:cubicBezTo>
                  <a:cubicBezTo>
                    <a:pt x="2575" y="3639"/>
                    <a:pt x="3464" y="3485"/>
                    <a:pt x="3955" y="3403"/>
                  </a:cubicBezTo>
                  <a:cubicBezTo>
                    <a:pt x="5026" y="3224"/>
                    <a:pt x="7169" y="2677"/>
                    <a:pt x="8003" y="355"/>
                  </a:cubicBezTo>
                  <a:cubicBezTo>
                    <a:pt x="7221" y="79"/>
                    <a:pt x="5895" y="1"/>
                    <a:pt x="46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02"/>
            <p:cNvSpPr/>
            <p:nvPr/>
          </p:nvSpPr>
          <p:spPr>
            <a:xfrm>
              <a:off x="4313657" y="4106838"/>
              <a:ext cx="651643" cy="271703"/>
            </a:xfrm>
            <a:custGeom>
              <a:avLst/>
              <a:gdLst/>
              <a:ahLst/>
              <a:cxnLst/>
              <a:rect l="l" t="t" r="r" b="b"/>
              <a:pathLst>
                <a:path w="6466" h="2696" extrusionOk="0">
                  <a:moveTo>
                    <a:pt x="4227" y="0"/>
                  </a:moveTo>
                  <a:cubicBezTo>
                    <a:pt x="2631" y="0"/>
                    <a:pt x="1167" y="131"/>
                    <a:pt x="1167" y="131"/>
                  </a:cubicBezTo>
                  <a:cubicBezTo>
                    <a:pt x="1167" y="131"/>
                    <a:pt x="691" y="500"/>
                    <a:pt x="262" y="1119"/>
                  </a:cubicBezTo>
                  <a:cubicBezTo>
                    <a:pt x="167" y="1309"/>
                    <a:pt x="120" y="1512"/>
                    <a:pt x="84" y="1738"/>
                  </a:cubicBezTo>
                  <a:cubicBezTo>
                    <a:pt x="0" y="2485"/>
                    <a:pt x="567" y="2695"/>
                    <a:pt x="1269" y="2695"/>
                  </a:cubicBezTo>
                  <a:cubicBezTo>
                    <a:pt x="1965" y="2695"/>
                    <a:pt x="2794" y="2488"/>
                    <a:pt x="3251" y="2393"/>
                  </a:cubicBezTo>
                  <a:cubicBezTo>
                    <a:pt x="4084" y="2226"/>
                    <a:pt x="5620" y="1798"/>
                    <a:pt x="6466" y="119"/>
                  </a:cubicBezTo>
                  <a:cubicBezTo>
                    <a:pt x="5787" y="30"/>
                    <a:pt x="4992" y="0"/>
                    <a:pt x="4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02"/>
            <p:cNvSpPr/>
            <p:nvPr/>
          </p:nvSpPr>
          <p:spPr>
            <a:xfrm>
              <a:off x="4755275" y="4045866"/>
              <a:ext cx="806542" cy="366738"/>
            </a:xfrm>
            <a:custGeom>
              <a:avLst/>
              <a:gdLst/>
              <a:ahLst/>
              <a:cxnLst/>
              <a:rect l="l" t="t" r="r" b="b"/>
              <a:pathLst>
                <a:path w="8003" h="3639" extrusionOk="0">
                  <a:moveTo>
                    <a:pt x="3351" y="1"/>
                  </a:moveTo>
                  <a:cubicBezTo>
                    <a:pt x="2108" y="1"/>
                    <a:pt x="782" y="78"/>
                    <a:pt x="0" y="355"/>
                  </a:cubicBezTo>
                  <a:cubicBezTo>
                    <a:pt x="833" y="2676"/>
                    <a:pt x="2977" y="3224"/>
                    <a:pt x="4048" y="3403"/>
                  </a:cubicBezTo>
                  <a:cubicBezTo>
                    <a:pt x="4539" y="3485"/>
                    <a:pt x="5428" y="3639"/>
                    <a:pt x="6229" y="3639"/>
                  </a:cubicBezTo>
                  <a:cubicBezTo>
                    <a:pt x="7177" y="3639"/>
                    <a:pt x="8003" y="3423"/>
                    <a:pt x="7906" y="2617"/>
                  </a:cubicBezTo>
                  <a:cubicBezTo>
                    <a:pt x="7727" y="1129"/>
                    <a:pt x="6406" y="129"/>
                    <a:pt x="6406" y="129"/>
                  </a:cubicBezTo>
                  <a:cubicBezTo>
                    <a:pt x="6406" y="129"/>
                    <a:pt x="4947" y="1"/>
                    <a:pt x="33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02"/>
            <p:cNvSpPr/>
            <p:nvPr/>
          </p:nvSpPr>
          <p:spPr>
            <a:xfrm>
              <a:off x="4866839" y="4045563"/>
              <a:ext cx="651643" cy="271703"/>
            </a:xfrm>
            <a:custGeom>
              <a:avLst/>
              <a:gdLst/>
              <a:ahLst/>
              <a:cxnLst/>
              <a:rect l="l" t="t" r="r" b="b"/>
              <a:pathLst>
                <a:path w="6466" h="2696" extrusionOk="0">
                  <a:moveTo>
                    <a:pt x="2239" y="1"/>
                  </a:moveTo>
                  <a:cubicBezTo>
                    <a:pt x="1474" y="1"/>
                    <a:pt x="679" y="31"/>
                    <a:pt x="0" y="120"/>
                  </a:cubicBezTo>
                  <a:cubicBezTo>
                    <a:pt x="846" y="1798"/>
                    <a:pt x="2382" y="2227"/>
                    <a:pt x="3215" y="2394"/>
                  </a:cubicBezTo>
                  <a:cubicBezTo>
                    <a:pt x="3672" y="2489"/>
                    <a:pt x="4501" y="2696"/>
                    <a:pt x="5197" y="2696"/>
                  </a:cubicBezTo>
                  <a:cubicBezTo>
                    <a:pt x="5899" y="2696"/>
                    <a:pt x="6466" y="2486"/>
                    <a:pt x="6382" y="1739"/>
                  </a:cubicBezTo>
                  <a:cubicBezTo>
                    <a:pt x="6358" y="1513"/>
                    <a:pt x="6299" y="1310"/>
                    <a:pt x="6203" y="1108"/>
                  </a:cubicBezTo>
                  <a:cubicBezTo>
                    <a:pt x="5775" y="501"/>
                    <a:pt x="5299" y="132"/>
                    <a:pt x="5299" y="132"/>
                  </a:cubicBezTo>
                  <a:cubicBezTo>
                    <a:pt x="5299" y="132"/>
                    <a:pt x="3835" y="1"/>
                    <a:pt x="2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02"/>
            <p:cNvSpPr/>
            <p:nvPr/>
          </p:nvSpPr>
          <p:spPr>
            <a:xfrm>
              <a:off x="4716878" y="4045563"/>
              <a:ext cx="808760" cy="297200"/>
            </a:xfrm>
            <a:custGeom>
              <a:avLst/>
              <a:gdLst/>
              <a:ahLst/>
              <a:cxnLst/>
              <a:rect l="l" t="t" r="r" b="b"/>
              <a:pathLst>
                <a:path w="8025" h="2949" extrusionOk="0">
                  <a:moveTo>
                    <a:pt x="6989" y="1"/>
                  </a:moveTo>
                  <a:lnTo>
                    <a:pt x="6441" y="239"/>
                  </a:lnTo>
                  <a:cubicBezTo>
                    <a:pt x="5239" y="393"/>
                    <a:pt x="4012" y="572"/>
                    <a:pt x="2810" y="739"/>
                  </a:cubicBezTo>
                  <a:cubicBezTo>
                    <a:pt x="2152" y="839"/>
                    <a:pt x="1516" y="918"/>
                    <a:pt x="861" y="918"/>
                  </a:cubicBezTo>
                  <a:cubicBezTo>
                    <a:pt x="816" y="918"/>
                    <a:pt x="771" y="918"/>
                    <a:pt x="726" y="917"/>
                  </a:cubicBezTo>
                  <a:cubicBezTo>
                    <a:pt x="694" y="917"/>
                    <a:pt x="659" y="917"/>
                    <a:pt x="624" y="917"/>
                  </a:cubicBezTo>
                  <a:cubicBezTo>
                    <a:pt x="519" y="917"/>
                    <a:pt x="408" y="923"/>
                    <a:pt x="310" y="977"/>
                  </a:cubicBezTo>
                  <a:cubicBezTo>
                    <a:pt x="119" y="1084"/>
                    <a:pt x="48" y="1322"/>
                    <a:pt x="24" y="1525"/>
                  </a:cubicBezTo>
                  <a:cubicBezTo>
                    <a:pt x="0" y="1917"/>
                    <a:pt x="131" y="2298"/>
                    <a:pt x="369" y="2596"/>
                  </a:cubicBezTo>
                  <a:cubicBezTo>
                    <a:pt x="405" y="2632"/>
                    <a:pt x="429" y="2679"/>
                    <a:pt x="464" y="2691"/>
                  </a:cubicBezTo>
                  <a:cubicBezTo>
                    <a:pt x="500" y="2703"/>
                    <a:pt x="548" y="2703"/>
                    <a:pt x="583" y="2703"/>
                  </a:cubicBezTo>
                  <a:cubicBezTo>
                    <a:pt x="714" y="2715"/>
                    <a:pt x="833" y="2810"/>
                    <a:pt x="953" y="2870"/>
                  </a:cubicBezTo>
                  <a:cubicBezTo>
                    <a:pt x="1062" y="2925"/>
                    <a:pt x="1183" y="2948"/>
                    <a:pt x="1305" y="2948"/>
                  </a:cubicBezTo>
                  <a:cubicBezTo>
                    <a:pt x="1474" y="2948"/>
                    <a:pt x="1646" y="2903"/>
                    <a:pt x="1798" y="2834"/>
                  </a:cubicBezTo>
                  <a:cubicBezTo>
                    <a:pt x="2072" y="2715"/>
                    <a:pt x="2310" y="2560"/>
                    <a:pt x="2560" y="2394"/>
                  </a:cubicBezTo>
                  <a:cubicBezTo>
                    <a:pt x="2651" y="2344"/>
                    <a:pt x="2760" y="2282"/>
                    <a:pt x="2863" y="2282"/>
                  </a:cubicBezTo>
                  <a:cubicBezTo>
                    <a:pt x="2906" y="2282"/>
                    <a:pt x="2949" y="2294"/>
                    <a:pt x="2989" y="2322"/>
                  </a:cubicBezTo>
                  <a:cubicBezTo>
                    <a:pt x="3096" y="2382"/>
                    <a:pt x="3119" y="2513"/>
                    <a:pt x="3215" y="2572"/>
                  </a:cubicBezTo>
                  <a:cubicBezTo>
                    <a:pt x="3268" y="2608"/>
                    <a:pt x="3328" y="2623"/>
                    <a:pt x="3389" y="2623"/>
                  </a:cubicBezTo>
                  <a:cubicBezTo>
                    <a:pt x="3450" y="2623"/>
                    <a:pt x="3512" y="2608"/>
                    <a:pt x="3572" y="2584"/>
                  </a:cubicBezTo>
                  <a:cubicBezTo>
                    <a:pt x="3691" y="2537"/>
                    <a:pt x="3798" y="2477"/>
                    <a:pt x="3929" y="2453"/>
                  </a:cubicBezTo>
                  <a:cubicBezTo>
                    <a:pt x="3976" y="2442"/>
                    <a:pt x="4023" y="2437"/>
                    <a:pt x="4069" y="2437"/>
                  </a:cubicBezTo>
                  <a:cubicBezTo>
                    <a:pt x="4269" y="2437"/>
                    <a:pt x="4462" y="2528"/>
                    <a:pt x="4655" y="2596"/>
                  </a:cubicBezTo>
                  <a:cubicBezTo>
                    <a:pt x="4759" y="2632"/>
                    <a:pt x="4876" y="2657"/>
                    <a:pt x="4988" y="2657"/>
                  </a:cubicBezTo>
                  <a:cubicBezTo>
                    <a:pt x="5134" y="2657"/>
                    <a:pt x="5270" y="2615"/>
                    <a:pt x="5358" y="2501"/>
                  </a:cubicBezTo>
                  <a:cubicBezTo>
                    <a:pt x="5465" y="2382"/>
                    <a:pt x="5477" y="2179"/>
                    <a:pt x="5584" y="2060"/>
                  </a:cubicBezTo>
                  <a:cubicBezTo>
                    <a:pt x="5677" y="1958"/>
                    <a:pt x="5813" y="1921"/>
                    <a:pt x="5948" y="1921"/>
                  </a:cubicBezTo>
                  <a:cubicBezTo>
                    <a:pt x="5986" y="1921"/>
                    <a:pt x="6024" y="1924"/>
                    <a:pt x="6060" y="1929"/>
                  </a:cubicBezTo>
                  <a:cubicBezTo>
                    <a:pt x="6223" y="1940"/>
                    <a:pt x="6366" y="1990"/>
                    <a:pt x="6516" y="1990"/>
                  </a:cubicBezTo>
                  <a:cubicBezTo>
                    <a:pt x="6530" y="1990"/>
                    <a:pt x="6545" y="1990"/>
                    <a:pt x="6560" y="1989"/>
                  </a:cubicBezTo>
                  <a:cubicBezTo>
                    <a:pt x="6739" y="1977"/>
                    <a:pt x="6918" y="1882"/>
                    <a:pt x="6965" y="1727"/>
                  </a:cubicBezTo>
                  <a:cubicBezTo>
                    <a:pt x="6989" y="1620"/>
                    <a:pt x="6965" y="1501"/>
                    <a:pt x="6953" y="1394"/>
                  </a:cubicBezTo>
                  <a:cubicBezTo>
                    <a:pt x="6929" y="1286"/>
                    <a:pt x="6953" y="1155"/>
                    <a:pt x="7037" y="1096"/>
                  </a:cubicBezTo>
                  <a:cubicBezTo>
                    <a:pt x="7084" y="1072"/>
                    <a:pt x="7144" y="1072"/>
                    <a:pt x="7203" y="1048"/>
                  </a:cubicBezTo>
                  <a:cubicBezTo>
                    <a:pt x="7346" y="1036"/>
                    <a:pt x="7501" y="1048"/>
                    <a:pt x="7632" y="1025"/>
                  </a:cubicBezTo>
                  <a:cubicBezTo>
                    <a:pt x="7787" y="989"/>
                    <a:pt x="7918" y="905"/>
                    <a:pt x="7965" y="751"/>
                  </a:cubicBezTo>
                  <a:cubicBezTo>
                    <a:pt x="8025" y="620"/>
                    <a:pt x="7930" y="453"/>
                    <a:pt x="7822" y="358"/>
                  </a:cubicBezTo>
                  <a:cubicBezTo>
                    <a:pt x="7703" y="251"/>
                    <a:pt x="7561" y="191"/>
                    <a:pt x="7406" y="143"/>
                  </a:cubicBezTo>
                  <a:cubicBezTo>
                    <a:pt x="7275" y="96"/>
                    <a:pt x="7132" y="36"/>
                    <a:pt x="69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02"/>
            <p:cNvSpPr/>
            <p:nvPr/>
          </p:nvSpPr>
          <p:spPr>
            <a:xfrm>
              <a:off x="4229707" y="4087589"/>
              <a:ext cx="680366" cy="229678"/>
            </a:xfrm>
            <a:custGeom>
              <a:avLst/>
              <a:gdLst/>
              <a:ahLst/>
              <a:cxnLst/>
              <a:rect l="l" t="t" r="r" b="b"/>
              <a:pathLst>
                <a:path w="6751" h="2279" extrusionOk="0">
                  <a:moveTo>
                    <a:pt x="1084" y="0"/>
                  </a:moveTo>
                  <a:cubicBezTo>
                    <a:pt x="988" y="155"/>
                    <a:pt x="845" y="298"/>
                    <a:pt x="667" y="357"/>
                  </a:cubicBezTo>
                  <a:cubicBezTo>
                    <a:pt x="453" y="429"/>
                    <a:pt x="179" y="453"/>
                    <a:pt x="83" y="667"/>
                  </a:cubicBezTo>
                  <a:cubicBezTo>
                    <a:pt x="0" y="893"/>
                    <a:pt x="238" y="1108"/>
                    <a:pt x="453" y="1143"/>
                  </a:cubicBezTo>
                  <a:cubicBezTo>
                    <a:pt x="483" y="1146"/>
                    <a:pt x="512" y="1147"/>
                    <a:pt x="540" y="1147"/>
                  </a:cubicBezTo>
                  <a:cubicBezTo>
                    <a:pt x="618" y="1147"/>
                    <a:pt x="690" y="1140"/>
                    <a:pt x="764" y="1140"/>
                  </a:cubicBezTo>
                  <a:cubicBezTo>
                    <a:pt x="791" y="1140"/>
                    <a:pt x="818" y="1141"/>
                    <a:pt x="845" y="1143"/>
                  </a:cubicBezTo>
                  <a:cubicBezTo>
                    <a:pt x="976" y="1155"/>
                    <a:pt x="1107" y="1215"/>
                    <a:pt x="1155" y="1334"/>
                  </a:cubicBezTo>
                  <a:cubicBezTo>
                    <a:pt x="1203" y="1453"/>
                    <a:pt x="1143" y="1608"/>
                    <a:pt x="1203" y="1703"/>
                  </a:cubicBezTo>
                  <a:cubicBezTo>
                    <a:pt x="1237" y="1767"/>
                    <a:pt x="1298" y="1792"/>
                    <a:pt x="1368" y="1792"/>
                  </a:cubicBezTo>
                  <a:cubicBezTo>
                    <a:pt x="1467" y="1792"/>
                    <a:pt x="1583" y="1742"/>
                    <a:pt x="1667" y="1679"/>
                  </a:cubicBezTo>
                  <a:cubicBezTo>
                    <a:pt x="1772" y="1593"/>
                    <a:pt x="1908" y="1492"/>
                    <a:pt x="2031" y="1492"/>
                  </a:cubicBezTo>
                  <a:cubicBezTo>
                    <a:pt x="2061" y="1492"/>
                    <a:pt x="2091" y="1498"/>
                    <a:pt x="2119" y="1512"/>
                  </a:cubicBezTo>
                  <a:cubicBezTo>
                    <a:pt x="2227" y="1560"/>
                    <a:pt x="2274" y="1691"/>
                    <a:pt x="2334" y="1786"/>
                  </a:cubicBezTo>
                  <a:cubicBezTo>
                    <a:pt x="2453" y="1977"/>
                    <a:pt x="2679" y="2084"/>
                    <a:pt x="2893" y="2084"/>
                  </a:cubicBezTo>
                  <a:cubicBezTo>
                    <a:pt x="2941" y="2084"/>
                    <a:pt x="2977" y="2084"/>
                    <a:pt x="3012" y="2048"/>
                  </a:cubicBezTo>
                  <a:cubicBezTo>
                    <a:pt x="3072" y="2024"/>
                    <a:pt x="3108" y="1977"/>
                    <a:pt x="3155" y="1929"/>
                  </a:cubicBezTo>
                  <a:cubicBezTo>
                    <a:pt x="3266" y="1809"/>
                    <a:pt x="3444" y="1730"/>
                    <a:pt x="3612" y="1730"/>
                  </a:cubicBezTo>
                  <a:cubicBezTo>
                    <a:pt x="3643" y="1730"/>
                    <a:pt x="3673" y="1733"/>
                    <a:pt x="3703" y="1739"/>
                  </a:cubicBezTo>
                  <a:cubicBezTo>
                    <a:pt x="3751" y="1739"/>
                    <a:pt x="3786" y="1751"/>
                    <a:pt x="3822" y="1786"/>
                  </a:cubicBezTo>
                  <a:cubicBezTo>
                    <a:pt x="3882" y="1822"/>
                    <a:pt x="3905" y="1905"/>
                    <a:pt x="3941" y="1965"/>
                  </a:cubicBezTo>
                  <a:cubicBezTo>
                    <a:pt x="4024" y="2120"/>
                    <a:pt x="4179" y="2239"/>
                    <a:pt x="4358" y="2274"/>
                  </a:cubicBezTo>
                  <a:cubicBezTo>
                    <a:pt x="4380" y="2277"/>
                    <a:pt x="4403" y="2279"/>
                    <a:pt x="4426" y="2279"/>
                  </a:cubicBezTo>
                  <a:cubicBezTo>
                    <a:pt x="4583" y="2279"/>
                    <a:pt x="4740" y="2209"/>
                    <a:pt x="4834" y="2084"/>
                  </a:cubicBezTo>
                  <a:cubicBezTo>
                    <a:pt x="4858" y="2036"/>
                    <a:pt x="4894" y="1977"/>
                    <a:pt x="4941" y="1929"/>
                  </a:cubicBezTo>
                  <a:cubicBezTo>
                    <a:pt x="4992" y="1884"/>
                    <a:pt x="5061" y="1874"/>
                    <a:pt x="5132" y="1874"/>
                  </a:cubicBezTo>
                  <a:cubicBezTo>
                    <a:pt x="5193" y="1874"/>
                    <a:pt x="5255" y="1881"/>
                    <a:pt x="5310" y="1881"/>
                  </a:cubicBezTo>
                  <a:cubicBezTo>
                    <a:pt x="5340" y="1884"/>
                    <a:pt x="5370" y="1886"/>
                    <a:pt x="5399" y="1886"/>
                  </a:cubicBezTo>
                  <a:cubicBezTo>
                    <a:pt x="5837" y="1886"/>
                    <a:pt x="6214" y="1565"/>
                    <a:pt x="6549" y="1286"/>
                  </a:cubicBezTo>
                  <a:cubicBezTo>
                    <a:pt x="6620" y="1227"/>
                    <a:pt x="6691" y="1167"/>
                    <a:pt x="6751" y="1096"/>
                  </a:cubicBezTo>
                  <a:cubicBezTo>
                    <a:pt x="5918" y="846"/>
                    <a:pt x="5001" y="905"/>
                    <a:pt x="4108" y="738"/>
                  </a:cubicBezTo>
                  <a:cubicBezTo>
                    <a:pt x="3274" y="596"/>
                    <a:pt x="2500" y="250"/>
                    <a:pt x="1679" y="36"/>
                  </a:cubicBezTo>
                  <a:lnTo>
                    <a:pt x="10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02"/>
            <p:cNvSpPr/>
            <p:nvPr/>
          </p:nvSpPr>
          <p:spPr>
            <a:xfrm>
              <a:off x="4305292" y="3743223"/>
              <a:ext cx="1149597" cy="486062"/>
            </a:xfrm>
            <a:custGeom>
              <a:avLst/>
              <a:gdLst/>
              <a:ahLst/>
              <a:cxnLst/>
              <a:rect l="l" t="t" r="r" b="b"/>
              <a:pathLst>
                <a:path w="11407" h="4823" extrusionOk="0">
                  <a:moveTo>
                    <a:pt x="5735" y="0"/>
                  </a:moveTo>
                  <a:cubicBezTo>
                    <a:pt x="5724" y="0"/>
                    <a:pt x="5714" y="0"/>
                    <a:pt x="5703" y="0"/>
                  </a:cubicBezTo>
                  <a:cubicBezTo>
                    <a:pt x="2560" y="0"/>
                    <a:pt x="0" y="1774"/>
                    <a:pt x="0" y="2941"/>
                  </a:cubicBezTo>
                  <a:cubicBezTo>
                    <a:pt x="0" y="4096"/>
                    <a:pt x="2548" y="4822"/>
                    <a:pt x="5703" y="4822"/>
                  </a:cubicBezTo>
                  <a:cubicBezTo>
                    <a:pt x="8847" y="4822"/>
                    <a:pt x="11406" y="4096"/>
                    <a:pt x="11406" y="2941"/>
                  </a:cubicBezTo>
                  <a:cubicBezTo>
                    <a:pt x="11406" y="1778"/>
                    <a:pt x="8863" y="0"/>
                    <a:pt x="57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02"/>
            <p:cNvSpPr/>
            <p:nvPr/>
          </p:nvSpPr>
          <p:spPr>
            <a:xfrm>
              <a:off x="4323231" y="3742014"/>
              <a:ext cx="1113619" cy="378026"/>
            </a:xfrm>
            <a:custGeom>
              <a:avLst/>
              <a:gdLst/>
              <a:ahLst/>
              <a:cxnLst/>
              <a:rect l="l" t="t" r="r" b="b"/>
              <a:pathLst>
                <a:path w="11050" h="3751" extrusionOk="0">
                  <a:moveTo>
                    <a:pt x="5525" y="0"/>
                  </a:moveTo>
                  <a:cubicBezTo>
                    <a:pt x="2858" y="0"/>
                    <a:pt x="632" y="1262"/>
                    <a:pt x="1" y="2370"/>
                  </a:cubicBezTo>
                  <a:cubicBezTo>
                    <a:pt x="632" y="3227"/>
                    <a:pt x="2858" y="3751"/>
                    <a:pt x="5525" y="3751"/>
                  </a:cubicBezTo>
                  <a:cubicBezTo>
                    <a:pt x="8192" y="3751"/>
                    <a:pt x="10419" y="3227"/>
                    <a:pt x="11050" y="2370"/>
                  </a:cubicBezTo>
                  <a:cubicBezTo>
                    <a:pt x="10419" y="1286"/>
                    <a:pt x="8192" y="0"/>
                    <a:pt x="55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02"/>
            <p:cNvSpPr/>
            <p:nvPr/>
          </p:nvSpPr>
          <p:spPr>
            <a:xfrm>
              <a:off x="4851218" y="3763581"/>
              <a:ext cx="621712" cy="303852"/>
            </a:xfrm>
            <a:custGeom>
              <a:avLst/>
              <a:gdLst/>
              <a:ahLst/>
              <a:cxnLst/>
              <a:rect l="l" t="t" r="r" b="b"/>
              <a:pathLst>
                <a:path w="6169" h="3015" extrusionOk="0">
                  <a:moveTo>
                    <a:pt x="774" y="1"/>
                  </a:moveTo>
                  <a:lnTo>
                    <a:pt x="774" y="1"/>
                  </a:lnTo>
                  <a:cubicBezTo>
                    <a:pt x="1298" y="417"/>
                    <a:pt x="1" y="2763"/>
                    <a:pt x="1453" y="2977"/>
                  </a:cubicBezTo>
                  <a:cubicBezTo>
                    <a:pt x="1622" y="3002"/>
                    <a:pt x="1818" y="3014"/>
                    <a:pt x="2031" y="3014"/>
                  </a:cubicBezTo>
                  <a:cubicBezTo>
                    <a:pt x="3636" y="3014"/>
                    <a:pt x="6168" y="2329"/>
                    <a:pt x="4644" y="1394"/>
                  </a:cubicBezTo>
                  <a:cubicBezTo>
                    <a:pt x="2918" y="334"/>
                    <a:pt x="775" y="1"/>
                    <a:pt x="7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02"/>
            <p:cNvSpPr/>
            <p:nvPr/>
          </p:nvSpPr>
          <p:spPr>
            <a:xfrm>
              <a:off x="4800828" y="3784039"/>
              <a:ext cx="24086" cy="69639"/>
            </a:xfrm>
            <a:custGeom>
              <a:avLst/>
              <a:gdLst/>
              <a:ahLst/>
              <a:cxnLst/>
              <a:rect l="l" t="t" r="r" b="b"/>
              <a:pathLst>
                <a:path w="239" h="691" extrusionOk="0">
                  <a:moveTo>
                    <a:pt x="120" y="0"/>
                  </a:moveTo>
                  <a:cubicBezTo>
                    <a:pt x="48" y="0"/>
                    <a:pt x="0" y="155"/>
                    <a:pt x="0" y="345"/>
                  </a:cubicBezTo>
                  <a:cubicBezTo>
                    <a:pt x="0" y="536"/>
                    <a:pt x="48" y="691"/>
                    <a:pt x="120" y="691"/>
                  </a:cubicBezTo>
                  <a:cubicBezTo>
                    <a:pt x="179" y="691"/>
                    <a:pt x="239" y="536"/>
                    <a:pt x="239" y="345"/>
                  </a:cubicBezTo>
                  <a:cubicBezTo>
                    <a:pt x="239" y="155"/>
                    <a:pt x="179" y="0"/>
                    <a:pt x="1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02"/>
            <p:cNvSpPr/>
            <p:nvPr/>
          </p:nvSpPr>
          <p:spPr>
            <a:xfrm>
              <a:off x="4646030" y="3811149"/>
              <a:ext cx="62484" cy="47770"/>
            </a:xfrm>
            <a:custGeom>
              <a:avLst/>
              <a:gdLst/>
              <a:ahLst/>
              <a:cxnLst/>
              <a:rect l="l" t="t" r="r" b="b"/>
              <a:pathLst>
                <a:path w="620" h="474" extrusionOk="0">
                  <a:moveTo>
                    <a:pt x="534" y="0"/>
                  </a:moveTo>
                  <a:cubicBezTo>
                    <a:pt x="464" y="0"/>
                    <a:pt x="348" y="57"/>
                    <a:pt x="239" y="148"/>
                  </a:cubicBezTo>
                  <a:cubicBezTo>
                    <a:pt x="96" y="267"/>
                    <a:pt x="1" y="398"/>
                    <a:pt x="48" y="457"/>
                  </a:cubicBezTo>
                  <a:cubicBezTo>
                    <a:pt x="57" y="468"/>
                    <a:pt x="71" y="474"/>
                    <a:pt x="91" y="474"/>
                  </a:cubicBezTo>
                  <a:cubicBezTo>
                    <a:pt x="156" y="474"/>
                    <a:pt x="275" y="417"/>
                    <a:pt x="393" y="326"/>
                  </a:cubicBezTo>
                  <a:cubicBezTo>
                    <a:pt x="536" y="207"/>
                    <a:pt x="620" y="76"/>
                    <a:pt x="584" y="17"/>
                  </a:cubicBezTo>
                  <a:cubicBezTo>
                    <a:pt x="573" y="6"/>
                    <a:pt x="556" y="0"/>
                    <a:pt x="5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02"/>
            <p:cNvSpPr/>
            <p:nvPr/>
          </p:nvSpPr>
          <p:spPr>
            <a:xfrm>
              <a:off x="4444470" y="3860834"/>
              <a:ext cx="62484" cy="47266"/>
            </a:xfrm>
            <a:custGeom>
              <a:avLst/>
              <a:gdLst/>
              <a:ahLst/>
              <a:cxnLst/>
              <a:rect l="l" t="t" r="r" b="b"/>
              <a:pathLst>
                <a:path w="620" h="469" extrusionOk="0">
                  <a:moveTo>
                    <a:pt x="520" y="0"/>
                  </a:moveTo>
                  <a:cubicBezTo>
                    <a:pt x="454" y="0"/>
                    <a:pt x="343" y="56"/>
                    <a:pt x="238" y="143"/>
                  </a:cubicBezTo>
                  <a:cubicBezTo>
                    <a:pt x="84" y="262"/>
                    <a:pt x="0" y="405"/>
                    <a:pt x="48" y="452"/>
                  </a:cubicBezTo>
                  <a:cubicBezTo>
                    <a:pt x="56" y="464"/>
                    <a:pt x="71" y="469"/>
                    <a:pt x="91" y="469"/>
                  </a:cubicBezTo>
                  <a:cubicBezTo>
                    <a:pt x="156" y="469"/>
                    <a:pt x="272" y="413"/>
                    <a:pt x="381" y="321"/>
                  </a:cubicBezTo>
                  <a:cubicBezTo>
                    <a:pt x="536" y="202"/>
                    <a:pt x="619" y="71"/>
                    <a:pt x="572" y="24"/>
                  </a:cubicBezTo>
                  <a:cubicBezTo>
                    <a:pt x="562" y="8"/>
                    <a:pt x="544" y="0"/>
                    <a:pt x="5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02"/>
            <p:cNvSpPr/>
            <p:nvPr/>
          </p:nvSpPr>
          <p:spPr>
            <a:xfrm>
              <a:off x="4472083" y="3977033"/>
              <a:ext cx="55227" cy="55631"/>
            </a:xfrm>
            <a:custGeom>
              <a:avLst/>
              <a:gdLst/>
              <a:ahLst/>
              <a:cxnLst/>
              <a:rect l="l" t="t" r="r" b="b"/>
              <a:pathLst>
                <a:path w="548" h="552" extrusionOk="0">
                  <a:moveTo>
                    <a:pt x="452" y="0"/>
                  </a:moveTo>
                  <a:cubicBezTo>
                    <a:pt x="387" y="0"/>
                    <a:pt x="275" y="79"/>
                    <a:pt x="179" y="204"/>
                  </a:cubicBezTo>
                  <a:cubicBezTo>
                    <a:pt x="60" y="347"/>
                    <a:pt x="0" y="502"/>
                    <a:pt x="60" y="538"/>
                  </a:cubicBezTo>
                  <a:cubicBezTo>
                    <a:pt x="69" y="547"/>
                    <a:pt x="81" y="551"/>
                    <a:pt x="96" y="551"/>
                  </a:cubicBezTo>
                  <a:cubicBezTo>
                    <a:pt x="161" y="551"/>
                    <a:pt x="273" y="473"/>
                    <a:pt x="369" y="347"/>
                  </a:cubicBezTo>
                  <a:cubicBezTo>
                    <a:pt x="488" y="204"/>
                    <a:pt x="548" y="50"/>
                    <a:pt x="488" y="14"/>
                  </a:cubicBezTo>
                  <a:cubicBezTo>
                    <a:pt x="479" y="5"/>
                    <a:pt x="467" y="0"/>
                    <a:pt x="4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02"/>
            <p:cNvSpPr/>
            <p:nvPr/>
          </p:nvSpPr>
          <p:spPr>
            <a:xfrm>
              <a:off x="4650867" y="3992654"/>
              <a:ext cx="32451" cy="67523"/>
            </a:xfrm>
            <a:custGeom>
              <a:avLst/>
              <a:gdLst/>
              <a:ahLst/>
              <a:cxnLst/>
              <a:rect l="l" t="t" r="r" b="b"/>
              <a:pathLst>
                <a:path w="322" h="670" extrusionOk="0">
                  <a:moveTo>
                    <a:pt x="241" y="1"/>
                  </a:moveTo>
                  <a:cubicBezTo>
                    <a:pt x="172" y="1"/>
                    <a:pt x="93" y="128"/>
                    <a:pt x="48" y="299"/>
                  </a:cubicBezTo>
                  <a:cubicBezTo>
                    <a:pt x="0" y="490"/>
                    <a:pt x="24" y="645"/>
                    <a:pt x="84" y="668"/>
                  </a:cubicBezTo>
                  <a:cubicBezTo>
                    <a:pt x="86" y="669"/>
                    <a:pt x="89" y="669"/>
                    <a:pt x="91" y="669"/>
                  </a:cubicBezTo>
                  <a:cubicBezTo>
                    <a:pt x="151" y="669"/>
                    <a:pt x="240" y="541"/>
                    <a:pt x="286" y="359"/>
                  </a:cubicBezTo>
                  <a:cubicBezTo>
                    <a:pt x="322" y="180"/>
                    <a:pt x="310" y="14"/>
                    <a:pt x="250" y="2"/>
                  </a:cubicBezTo>
                  <a:cubicBezTo>
                    <a:pt x="247" y="1"/>
                    <a:pt x="244" y="1"/>
                    <a:pt x="2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02"/>
            <p:cNvSpPr/>
            <p:nvPr/>
          </p:nvSpPr>
          <p:spPr>
            <a:xfrm>
              <a:off x="4730080" y="3880889"/>
              <a:ext cx="32451" cy="66616"/>
            </a:xfrm>
            <a:custGeom>
              <a:avLst/>
              <a:gdLst/>
              <a:ahLst/>
              <a:cxnLst/>
              <a:rect l="l" t="t" r="r" b="b"/>
              <a:pathLst>
                <a:path w="322" h="661" extrusionOk="0">
                  <a:moveTo>
                    <a:pt x="225" y="1"/>
                  </a:moveTo>
                  <a:cubicBezTo>
                    <a:pt x="167" y="1"/>
                    <a:pt x="92" y="136"/>
                    <a:pt x="48" y="301"/>
                  </a:cubicBezTo>
                  <a:cubicBezTo>
                    <a:pt x="0" y="492"/>
                    <a:pt x="12" y="646"/>
                    <a:pt x="83" y="658"/>
                  </a:cubicBezTo>
                  <a:cubicBezTo>
                    <a:pt x="88" y="660"/>
                    <a:pt x="92" y="661"/>
                    <a:pt x="97" y="661"/>
                  </a:cubicBezTo>
                  <a:cubicBezTo>
                    <a:pt x="157" y="661"/>
                    <a:pt x="241" y="526"/>
                    <a:pt x="274" y="361"/>
                  </a:cubicBezTo>
                  <a:cubicBezTo>
                    <a:pt x="321" y="182"/>
                    <a:pt x="310" y="15"/>
                    <a:pt x="238" y="3"/>
                  </a:cubicBezTo>
                  <a:cubicBezTo>
                    <a:pt x="234" y="2"/>
                    <a:pt x="229" y="1"/>
                    <a:pt x="2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02"/>
            <p:cNvSpPr/>
            <p:nvPr/>
          </p:nvSpPr>
          <p:spPr>
            <a:xfrm>
              <a:off x="4590802" y="3901952"/>
              <a:ext cx="54119" cy="55731"/>
            </a:xfrm>
            <a:custGeom>
              <a:avLst/>
              <a:gdLst/>
              <a:ahLst/>
              <a:cxnLst/>
              <a:rect l="l" t="t" r="r" b="b"/>
              <a:pathLst>
                <a:path w="537" h="553" extrusionOk="0">
                  <a:moveTo>
                    <a:pt x="460" y="0"/>
                  </a:moveTo>
                  <a:cubicBezTo>
                    <a:pt x="397" y="0"/>
                    <a:pt x="280" y="79"/>
                    <a:pt x="179" y="199"/>
                  </a:cubicBezTo>
                  <a:cubicBezTo>
                    <a:pt x="60" y="342"/>
                    <a:pt x="1" y="497"/>
                    <a:pt x="60" y="545"/>
                  </a:cubicBezTo>
                  <a:cubicBezTo>
                    <a:pt x="68" y="550"/>
                    <a:pt x="77" y="553"/>
                    <a:pt x="88" y="553"/>
                  </a:cubicBezTo>
                  <a:cubicBezTo>
                    <a:pt x="149" y="553"/>
                    <a:pt x="259" y="475"/>
                    <a:pt x="370" y="354"/>
                  </a:cubicBezTo>
                  <a:cubicBezTo>
                    <a:pt x="489" y="211"/>
                    <a:pt x="537" y="56"/>
                    <a:pt x="489" y="9"/>
                  </a:cubicBezTo>
                  <a:cubicBezTo>
                    <a:pt x="482" y="3"/>
                    <a:pt x="472" y="0"/>
                    <a:pt x="4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02"/>
            <p:cNvSpPr/>
            <p:nvPr/>
          </p:nvSpPr>
          <p:spPr>
            <a:xfrm>
              <a:off x="5015590" y="3810947"/>
              <a:ext cx="61274" cy="47467"/>
            </a:xfrm>
            <a:custGeom>
              <a:avLst/>
              <a:gdLst/>
              <a:ahLst/>
              <a:cxnLst/>
              <a:rect l="l" t="t" r="r" b="b"/>
              <a:pathLst>
                <a:path w="608" h="471" extrusionOk="0">
                  <a:moveTo>
                    <a:pt x="93" y="1"/>
                  </a:moveTo>
                  <a:cubicBezTo>
                    <a:pt x="68" y="1"/>
                    <a:pt x="49" y="6"/>
                    <a:pt x="36" y="19"/>
                  </a:cubicBezTo>
                  <a:cubicBezTo>
                    <a:pt x="1" y="66"/>
                    <a:pt x="84" y="209"/>
                    <a:pt x="227" y="328"/>
                  </a:cubicBezTo>
                  <a:cubicBezTo>
                    <a:pt x="340" y="415"/>
                    <a:pt x="447" y="471"/>
                    <a:pt x="515" y="471"/>
                  </a:cubicBezTo>
                  <a:cubicBezTo>
                    <a:pt x="540" y="471"/>
                    <a:pt x="559" y="463"/>
                    <a:pt x="572" y="447"/>
                  </a:cubicBezTo>
                  <a:cubicBezTo>
                    <a:pt x="608" y="400"/>
                    <a:pt x="525" y="269"/>
                    <a:pt x="382" y="138"/>
                  </a:cubicBezTo>
                  <a:cubicBezTo>
                    <a:pt x="276" y="50"/>
                    <a:pt x="163" y="1"/>
                    <a:pt x="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02"/>
            <p:cNvSpPr/>
            <p:nvPr/>
          </p:nvSpPr>
          <p:spPr>
            <a:xfrm>
              <a:off x="5218359" y="3859624"/>
              <a:ext cx="62484" cy="47467"/>
            </a:xfrm>
            <a:custGeom>
              <a:avLst/>
              <a:gdLst/>
              <a:ahLst/>
              <a:cxnLst/>
              <a:rect l="l" t="t" r="r" b="b"/>
              <a:pathLst>
                <a:path w="620" h="471" extrusionOk="0">
                  <a:moveTo>
                    <a:pt x="100" y="1"/>
                  </a:moveTo>
                  <a:cubicBezTo>
                    <a:pt x="76" y="1"/>
                    <a:pt x="58" y="8"/>
                    <a:pt x="48" y="24"/>
                  </a:cubicBezTo>
                  <a:cubicBezTo>
                    <a:pt x="1" y="72"/>
                    <a:pt x="84" y="214"/>
                    <a:pt x="239" y="333"/>
                  </a:cubicBezTo>
                  <a:cubicBezTo>
                    <a:pt x="345" y="422"/>
                    <a:pt x="457" y="471"/>
                    <a:pt x="523" y="471"/>
                  </a:cubicBezTo>
                  <a:cubicBezTo>
                    <a:pt x="546" y="471"/>
                    <a:pt x="563" y="465"/>
                    <a:pt x="572" y="453"/>
                  </a:cubicBezTo>
                  <a:cubicBezTo>
                    <a:pt x="620" y="405"/>
                    <a:pt x="537" y="262"/>
                    <a:pt x="382" y="143"/>
                  </a:cubicBezTo>
                  <a:cubicBezTo>
                    <a:pt x="277" y="56"/>
                    <a:pt x="166" y="1"/>
                    <a:pt x="1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02"/>
            <p:cNvSpPr/>
            <p:nvPr/>
          </p:nvSpPr>
          <p:spPr>
            <a:xfrm>
              <a:off x="5198002" y="3975824"/>
              <a:ext cx="54119" cy="55127"/>
            </a:xfrm>
            <a:custGeom>
              <a:avLst/>
              <a:gdLst/>
              <a:ahLst/>
              <a:cxnLst/>
              <a:rect l="l" t="t" r="r" b="b"/>
              <a:pathLst>
                <a:path w="537" h="547" extrusionOk="0">
                  <a:moveTo>
                    <a:pt x="90" y="0"/>
                  </a:moveTo>
                  <a:cubicBezTo>
                    <a:pt x="74" y="0"/>
                    <a:pt x="59" y="5"/>
                    <a:pt x="48" y="14"/>
                  </a:cubicBezTo>
                  <a:cubicBezTo>
                    <a:pt x="0" y="50"/>
                    <a:pt x="60" y="204"/>
                    <a:pt x="179" y="347"/>
                  </a:cubicBezTo>
                  <a:cubicBezTo>
                    <a:pt x="280" y="468"/>
                    <a:pt x="397" y="546"/>
                    <a:pt x="460" y="546"/>
                  </a:cubicBezTo>
                  <a:cubicBezTo>
                    <a:pt x="471" y="546"/>
                    <a:pt x="481" y="543"/>
                    <a:pt x="489" y="538"/>
                  </a:cubicBezTo>
                  <a:cubicBezTo>
                    <a:pt x="536" y="490"/>
                    <a:pt x="477" y="347"/>
                    <a:pt x="358" y="193"/>
                  </a:cubicBezTo>
                  <a:cubicBezTo>
                    <a:pt x="261" y="77"/>
                    <a:pt x="157" y="0"/>
                    <a:pt x="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02"/>
            <p:cNvSpPr/>
            <p:nvPr/>
          </p:nvSpPr>
          <p:spPr>
            <a:xfrm>
              <a:off x="5039576" y="3991545"/>
              <a:ext cx="32552" cy="67623"/>
            </a:xfrm>
            <a:custGeom>
              <a:avLst/>
              <a:gdLst/>
              <a:ahLst/>
              <a:cxnLst/>
              <a:rect l="l" t="t" r="r" b="b"/>
              <a:pathLst>
                <a:path w="323" h="671" extrusionOk="0">
                  <a:moveTo>
                    <a:pt x="92" y="0"/>
                  </a:moveTo>
                  <a:cubicBezTo>
                    <a:pt x="89" y="0"/>
                    <a:pt x="87" y="0"/>
                    <a:pt x="84" y="1"/>
                  </a:cubicBezTo>
                  <a:cubicBezTo>
                    <a:pt x="13" y="25"/>
                    <a:pt x="1" y="179"/>
                    <a:pt x="48" y="370"/>
                  </a:cubicBezTo>
                  <a:cubicBezTo>
                    <a:pt x="82" y="535"/>
                    <a:pt x="166" y="670"/>
                    <a:pt x="225" y="670"/>
                  </a:cubicBezTo>
                  <a:cubicBezTo>
                    <a:pt x="230" y="670"/>
                    <a:pt x="235" y="669"/>
                    <a:pt x="239" y="668"/>
                  </a:cubicBezTo>
                  <a:cubicBezTo>
                    <a:pt x="310" y="656"/>
                    <a:pt x="322" y="489"/>
                    <a:pt x="275" y="310"/>
                  </a:cubicBezTo>
                  <a:cubicBezTo>
                    <a:pt x="229" y="128"/>
                    <a:pt x="151" y="0"/>
                    <a:pt x="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02"/>
            <p:cNvSpPr/>
            <p:nvPr/>
          </p:nvSpPr>
          <p:spPr>
            <a:xfrm>
              <a:off x="4961572" y="3880889"/>
              <a:ext cx="32552" cy="67623"/>
            </a:xfrm>
            <a:custGeom>
              <a:avLst/>
              <a:gdLst/>
              <a:ahLst/>
              <a:cxnLst/>
              <a:rect l="l" t="t" r="r" b="b"/>
              <a:pathLst>
                <a:path w="323" h="671" extrusionOk="0">
                  <a:moveTo>
                    <a:pt x="98" y="1"/>
                  </a:moveTo>
                  <a:cubicBezTo>
                    <a:pt x="93" y="1"/>
                    <a:pt x="89" y="2"/>
                    <a:pt x="84" y="3"/>
                  </a:cubicBezTo>
                  <a:cubicBezTo>
                    <a:pt x="13" y="15"/>
                    <a:pt x="1" y="182"/>
                    <a:pt x="49" y="361"/>
                  </a:cubicBezTo>
                  <a:cubicBezTo>
                    <a:pt x="83" y="532"/>
                    <a:pt x="172" y="671"/>
                    <a:pt x="232" y="671"/>
                  </a:cubicBezTo>
                  <a:cubicBezTo>
                    <a:pt x="234" y="671"/>
                    <a:pt x="237" y="671"/>
                    <a:pt x="239" y="670"/>
                  </a:cubicBezTo>
                  <a:cubicBezTo>
                    <a:pt x="310" y="646"/>
                    <a:pt x="322" y="492"/>
                    <a:pt x="275" y="301"/>
                  </a:cubicBezTo>
                  <a:cubicBezTo>
                    <a:pt x="231" y="136"/>
                    <a:pt x="156" y="1"/>
                    <a:pt x="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02"/>
            <p:cNvSpPr/>
            <p:nvPr/>
          </p:nvSpPr>
          <p:spPr>
            <a:xfrm>
              <a:off x="5079182" y="3900742"/>
              <a:ext cx="55328" cy="55127"/>
            </a:xfrm>
            <a:custGeom>
              <a:avLst/>
              <a:gdLst/>
              <a:ahLst/>
              <a:cxnLst/>
              <a:rect l="l" t="t" r="r" b="b"/>
              <a:pathLst>
                <a:path w="549" h="547" extrusionOk="0">
                  <a:moveTo>
                    <a:pt x="88" y="1"/>
                  </a:moveTo>
                  <a:cubicBezTo>
                    <a:pt x="77" y="1"/>
                    <a:pt x="68" y="3"/>
                    <a:pt x="60" y="9"/>
                  </a:cubicBezTo>
                  <a:cubicBezTo>
                    <a:pt x="1" y="56"/>
                    <a:pt x="60" y="199"/>
                    <a:pt x="179" y="354"/>
                  </a:cubicBezTo>
                  <a:cubicBezTo>
                    <a:pt x="276" y="470"/>
                    <a:pt x="387" y="546"/>
                    <a:pt x="452" y="546"/>
                  </a:cubicBezTo>
                  <a:cubicBezTo>
                    <a:pt x="467" y="546"/>
                    <a:pt x="480" y="542"/>
                    <a:pt x="489" y="533"/>
                  </a:cubicBezTo>
                  <a:cubicBezTo>
                    <a:pt x="548" y="497"/>
                    <a:pt x="489" y="342"/>
                    <a:pt x="370" y="199"/>
                  </a:cubicBezTo>
                  <a:cubicBezTo>
                    <a:pt x="259" y="79"/>
                    <a:pt x="149" y="1"/>
                    <a:pt x="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02"/>
            <p:cNvSpPr/>
            <p:nvPr/>
          </p:nvSpPr>
          <p:spPr>
            <a:xfrm>
              <a:off x="4799618" y="4007065"/>
              <a:ext cx="26505" cy="68631"/>
            </a:xfrm>
            <a:custGeom>
              <a:avLst/>
              <a:gdLst/>
              <a:ahLst/>
              <a:cxnLst/>
              <a:rect l="l" t="t" r="r" b="b"/>
              <a:pathLst>
                <a:path w="263" h="681" extrusionOk="0">
                  <a:moveTo>
                    <a:pt x="149" y="1"/>
                  </a:moveTo>
                  <a:cubicBezTo>
                    <a:pt x="91" y="1"/>
                    <a:pt x="24" y="151"/>
                    <a:pt x="12" y="323"/>
                  </a:cubicBezTo>
                  <a:cubicBezTo>
                    <a:pt x="1" y="514"/>
                    <a:pt x="36" y="668"/>
                    <a:pt x="108" y="680"/>
                  </a:cubicBezTo>
                  <a:cubicBezTo>
                    <a:pt x="167" y="680"/>
                    <a:pt x="239" y="537"/>
                    <a:pt x="251" y="347"/>
                  </a:cubicBezTo>
                  <a:cubicBezTo>
                    <a:pt x="263" y="156"/>
                    <a:pt x="227" y="2"/>
                    <a:pt x="155" y="2"/>
                  </a:cubicBezTo>
                  <a:cubicBezTo>
                    <a:pt x="153" y="1"/>
                    <a:pt x="151" y="1"/>
                    <a:pt x="1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02"/>
            <p:cNvSpPr/>
            <p:nvPr/>
          </p:nvSpPr>
          <p:spPr>
            <a:xfrm>
              <a:off x="4882460" y="3888347"/>
              <a:ext cx="25296" cy="69740"/>
            </a:xfrm>
            <a:custGeom>
              <a:avLst/>
              <a:gdLst/>
              <a:ahLst/>
              <a:cxnLst/>
              <a:rect l="l" t="t" r="r" b="b"/>
              <a:pathLst>
                <a:path w="251" h="692" extrusionOk="0">
                  <a:moveTo>
                    <a:pt x="107" y="1"/>
                  </a:moveTo>
                  <a:cubicBezTo>
                    <a:pt x="48" y="13"/>
                    <a:pt x="0" y="168"/>
                    <a:pt x="0" y="358"/>
                  </a:cubicBezTo>
                  <a:cubicBezTo>
                    <a:pt x="12" y="537"/>
                    <a:pt x="72" y="691"/>
                    <a:pt x="143" y="691"/>
                  </a:cubicBezTo>
                  <a:cubicBezTo>
                    <a:pt x="203" y="691"/>
                    <a:pt x="250" y="537"/>
                    <a:pt x="238" y="346"/>
                  </a:cubicBezTo>
                  <a:cubicBezTo>
                    <a:pt x="238" y="156"/>
                    <a:pt x="179" y="1"/>
                    <a:pt x="1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02"/>
            <p:cNvSpPr/>
            <p:nvPr/>
          </p:nvSpPr>
          <p:spPr>
            <a:xfrm>
              <a:off x="3506107" y="4689951"/>
              <a:ext cx="633705" cy="273618"/>
            </a:xfrm>
            <a:custGeom>
              <a:avLst/>
              <a:gdLst/>
              <a:ahLst/>
              <a:cxnLst/>
              <a:rect l="l" t="t" r="r" b="b"/>
              <a:pathLst>
                <a:path w="6288" h="2715" extrusionOk="0">
                  <a:moveTo>
                    <a:pt x="1" y="0"/>
                  </a:moveTo>
                  <a:lnTo>
                    <a:pt x="703" y="2036"/>
                  </a:lnTo>
                  <a:cubicBezTo>
                    <a:pt x="703" y="2417"/>
                    <a:pt x="1787" y="2715"/>
                    <a:pt x="3144" y="2715"/>
                  </a:cubicBezTo>
                  <a:cubicBezTo>
                    <a:pt x="4501" y="2715"/>
                    <a:pt x="5585" y="2417"/>
                    <a:pt x="5585" y="2036"/>
                  </a:cubicBezTo>
                  <a:lnTo>
                    <a:pt x="62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02"/>
            <p:cNvSpPr/>
            <p:nvPr/>
          </p:nvSpPr>
          <p:spPr>
            <a:xfrm>
              <a:off x="3506107" y="4603481"/>
              <a:ext cx="630077" cy="174148"/>
            </a:xfrm>
            <a:custGeom>
              <a:avLst/>
              <a:gdLst/>
              <a:ahLst/>
              <a:cxnLst/>
              <a:rect l="l" t="t" r="r" b="b"/>
              <a:pathLst>
                <a:path w="6252" h="1728" extrusionOk="0">
                  <a:moveTo>
                    <a:pt x="3120" y="1"/>
                  </a:moveTo>
                  <a:cubicBezTo>
                    <a:pt x="1406" y="1"/>
                    <a:pt x="1" y="382"/>
                    <a:pt x="1" y="858"/>
                  </a:cubicBezTo>
                  <a:cubicBezTo>
                    <a:pt x="1" y="1334"/>
                    <a:pt x="1406" y="1727"/>
                    <a:pt x="3120" y="1727"/>
                  </a:cubicBezTo>
                  <a:cubicBezTo>
                    <a:pt x="4846" y="1727"/>
                    <a:pt x="6251" y="1334"/>
                    <a:pt x="6251" y="858"/>
                  </a:cubicBezTo>
                  <a:cubicBezTo>
                    <a:pt x="6251" y="382"/>
                    <a:pt x="4846" y="1"/>
                    <a:pt x="3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02"/>
            <p:cNvSpPr/>
            <p:nvPr/>
          </p:nvSpPr>
          <p:spPr>
            <a:xfrm>
              <a:off x="3549342" y="4652763"/>
              <a:ext cx="543607" cy="124866"/>
            </a:xfrm>
            <a:custGeom>
              <a:avLst/>
              <a:gdLst/>
              <a:ahLst/>
              <a:cxnLst/>
              <a:rect l="l" t="t" r="r" b="b"/>
              <a:pathLst>
                <a:path w="5394" h="1239" extrusionOk="0">
                  <a:moveTo>
                    <a:pt x="2703" y="0"/>
                  </a:moveTo>
                  <a:cubicBezTo>
                    <a:pt x="1215" y="0"/>
                    <a:pt x="0" y="322"/>
                    <a:pt x="0" y="738"/>
                  </a:cubicBezTo>
                  <a:cubicBezTo>
                    <a:pt x="0" y="774"/>
                    <a:pt x="0" y="798"/>
                    <a:pt x="24" y="822"/>
                  </a:cubicBezTo>
                  <a:cubicBezTo>
                    <a:pt x="572" y="1072"/>
                    <a:pt x="1548" y="1238"/>
                    <a:pt x="2703" y="1238"/>
                  </a:cubicBezTo>
                  <a:cubicBezTo>
                    <a:pt x="3834" y="1238"/>
                    <a:pt x="4822" y="1072"/>
                    <a:pt x="5382" y="822"/>
                  </a:cubicBezTo>
                  <a:cubicBezTo>
                    <a:pt x="5394" y="786"/>
                    <a:pt x="5394" y="762"/>
                    <a:pt x="5394" y="738"/>
                  </a:cubicBezTo>
                  <a:cubicBezTo>
                    <a:pt x="5394" y="345"/>
                    <a:pt x="4191" y="0"/>
                    <a:pt x="27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0" name="Google Shape;3260;p102"/>
          <p:cNvSpPr/>
          <p:nvPr/>
        </p:nvSpPr>
        <p:spPr>
          <a:xfrm>
            <a:off x="3233887" y="2403275"/>
            <a:ext cx="299400" cy="298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02"/>
          <p:cNvSpPr/>
          <p:nvPr/>
        </p:nvSpPr>
        <p:spPr>
          <a:xfrm>
            <a:off x="5767735" y="2455475"/>
            <a:ext cx="299400" cy="298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02"/>
          <p:cNvSpPr/>
          <p:nvPr/>
        </p:nvSpPr>
        <p:spPr>
          <a:xfrm>
            <a:off x="4422300" y="1841052"/>
            <a:ext cx="299400" cy="298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02"/>
          <p:cNvSpPr txBox="1"/>
          <p:nvPr/>
        </p:nvSpPr>
        <p:spPr>
          <a:xfrm>
            <a:off x="681925" y="2403275"/>
            <a:ext cx="2252400" cy="403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IN" sz="2200" b="1" dirty="0">
                <a:solidFill>
                  <a:srgbClr val="C00000"/>
                </a:solidFill>
                <a:latin typeface="Advent Pro"/>
                <a:ea typeface="Advent Pro"/>
                <a:cs typeface="Advent Pro"/>
                <a:sym typeface="Advent Pro"/>
              </a:rPr>
              <a:t>P</a:t>
            </a:r>
            <a:r>
              <a:rPr lang="en" sz="2200" b="1" dirty="0">
                <a:solidFill>
                  <a:srgbClr val="C00000"/>
                </a:solidFill>
                <a:latin typeface="Advent Pro"/>
                <a:ea typeface="Advent Pro"/>
                <a:cs typeface="Advent Pro"/>
                <a:sym typeface="Advent Pro"/>
              </a:rPr>
              <a:t>oint 1</a:t>
            </a:r>
            <a:endParaRPr sz="2200" b="1" dirty="0">
              <a:solidFill>
                <a:srgbClr val="C00000"/>
              </a:solidFill>
              <a:latin typeface="Advent Pro"/>
              <a:ea typeface="Advent Pro"/>
              <a:cs typeface="Advent Pro"/>
              <a:sym typeface="Advent Pro"/>
            </a:endParaRPr>
          </a:p>
        </p:txBody>
      </p:sp>
      <p:sp>
        <p:nvSpPr>
          <p:cNvPr id="3264" name="Google Shape;3264;p102"/>
          <p:cNvSpPr txBox="1"/>
          <p:nvPr/>
        </p:nvSpPr>
        <p:spPr>
          <a:xfrm>
            <a:off x="681975" y="2795149"/>
            <a:ext cx="2252400" cy="791289"/>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dirty="0">
                <a:solidFill>
                  <a:schemeClr val="dk1"/>
                </a:solidFill>
                <a:latin typeface="Roboto"/>
                <a:ea typeface="Roboto"/>
                <a:cs typeface="Roboto"/>
                <a:sym typeface="Roboto"/>
              </a:rPr>
              <a:t>Optimize city routes and minimize multiple deliveries</a:t>
            </a:r>
            <a:endParaRPr dirty="0">
              <a:solidFill>
                <a:schemeClr val="dk1"/>
              </a:solidFill>
              <a:latin typeface="Roboto"/>
              <a:ea typeface="Roboto"/>
              <a:cs typeface="Roboto"/>
              <a:sym typeface="Roboto"/>
            </a:endParaRPr>
          </a:p>
        </p:txBody>
      </p:sp>
      <p:sp>
        <p:nvSpPr>
          <p:cNvPr id="3266" name="Google Shape;3266;p102"/>
          <p:cNvSpPr txBox="1"/>
          <p:nvPr/>
        </p:nvSpPr>
        <p:spPr>
          <a:xfrm>
            <a:off x="1857111" y="1177055"/>
            <a:ext cx="5610387" cy="606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US" dirty="0"/>
              <a:t>By looking at delays in cities, multiple deliveries, and order types, we can find ways to do better.</a:t>
            </a:r>
            <a:endParaRPr dirty="0">
              <a:solidFill>
                <a:schemeClr val="dk1"/>
              </a:solidFill>
              <a:latin typeface="Roboto"/>
              <a:ea typeface="Roboto"/>
              <a:cs typeface="Roboto"/>
              <a:sym typeface="Roboto"/>
            </a:endParaRPr>
          </a:p>
        </p:txBody>
      </p:sp>
      <p:sp>
        <p:nvSpPr>
          <p:cNvPr id="3267" name="Google Shape;3267;p102"/>
          <p:cNvSpPr txBox="1"/>
          <p:nvPr/>
        </p:nvSpPr>
        <p:spPr>
          <a:xfrm>
            <a:off x="6209675" y="2406838"/>
            <a:ext cx="2252400" cy="40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b="1" dirty="0">
                <a:solidFill>
                  <a:srgbClr val="C00000"/>
                </a:solidFill>
                <a:latin typeface="Advent Pro"/>
                <a:ea typeface="Advent Pro"/>
                <a:cs typeface="Advent Pro"/>
                <a:sym typeface="Advent Pro"/>
              </a:rPr>
              <a:t>Point 2</a:t>
            </a:r>
            <a:endParaRPr sz="2200" b="1" dirty="0">
              <a:solidFill>
                <a:srgbClr val="C00000"/>
              </a:solidFill>
              <a:latin typeface="Advent Pro"/>
              <a:ea typeface="Advent Pro"/>
              <a:cs typeface="Advent Pro"/>
              <a:sym typeface="Advent Pro"/>
            </a:endParaRPr>
          </a:p>
        </p:txBody>
      </p:sp>
      <p:sp>
        <p:nvSpPr>
          <p:cNvPr id="3268" name="Google Shape;3268;p102"/>
          <p:cNvSpPr txBox="1"/>
          <p:nvPr/>
        </p:nvSpPr>
        <p:spPr>
          <a:xfrm>
            <a:off x="6209625" y="2795159"/>
            <a:ext cx="2252400" cy="606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US" dirty="0">
                <a:solidFill>
                  <a:schemeClr val="dk1"/>
                </a:solidFill>
                <a:latin typeface="Roboto"/>
                <a:ea typeface="Roboto"/>
                <a:cs typeface="Roboto"/>
                <a:sym typeface="Roboto"/>
              </a:rPr>
              <a:t>Keep popular items ready for faster delivery.</a:t>
            </a:r>
            <a:endParaRPr dirty="0">
              <a:solidFill>
                <a:schemeClr val="dk1"/>
              </a:solidFill>
              <a:latin typeface="Roboto"/>
              <a:ea typeface="Roboto"/>
              <a:cs typeface="Roboto"/>
              <a:sym typeface="Roboto"/>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168"/>
                                        </p:tgtEl>
                                        <p:attrNameLst>
                                          <p:attrName>style.visibility</p:attrName>
                                        </p:attrNameLst>
                                      </p:cBhvr>
                                      <p:to>
                                        <p:strVal val="visible"/>
                                      </p:to>
                                    </p:set>
                                    <p:anim calcmode="lin" valueType="num">
                                      <p:cBhvr additive="base">
                                        <p:cTn id="7" dur="1000"/>
                                        <p:tgtEl>
                                          <p:spTgt spid="31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72"/>
        <p:cNvGrpSpPr/>
        <p:nvPr/>
      </p:nvGrpSpPr>
      <p:grpSpPr>
        <a:xfrm>
          <a:off x="0" y="0"/>
          <a:ext cx="0" cy="0"/>
          <a:chOff x="0" y="0"/>
          <a:chExt cx="0" cy="0"/>
        </a:xfrm>
      </p:grpSpPr>
      <p:sp>
        <p:nvSpPr>
          <p:cNvPr id="3275" name="Google Shape;3275;p103"/>
          <p:cNvSpPr txBox="1">
            <a:spLocks noGrp="1"/>
          </p:cNvSpPr>
          <p:nvPr>
            <p:ph type="body" idx="2"/>
          </p:nvPr>
        </p:nvSpPr>
        <p:spPr>
          <a:xfrm>
            <a:off x="4943127" y="1471620"/>
            <a:ext cx="3582789" cy="2352866"/>
          </a:xfrm>
          <a:prstGeom prst="rect">
            <a:avLst/>
          </a:prstGeom>
        </p:spPr>
        <p:txBody>
          <a:bodyPr spcFirstLastPara="1" wrap="square" lIns="91425" tIns="91425" rIns="91425" bIns="91425" anchor="t" anchorCtr="0">
            <a:noAutofit/>
          </a:bodyPr>
          <a:lstStyle/>
          <a:p>
            <a:pPr marL="139700" indent="0" algn="ctr">
              <a:buNone/>
            </a:pPr>
            <a:r>
              <a:rPr lang="en-US" dirty="0"/>
              <a:t>Integrating predictive weather models and driver performance metrics will further refine the dataset. </a:t>
            </a:r>
          </a:p>
          <a:p>
            <a:pPr marL="139700" indent="0" algn="ctr">
              <a:buNone/>
            </a:pPr>
            <a:endParaRPr lang="en-US" dirty="0"/>
          </a:p>
          <a:p>
            <a:pPr marL="139700" indent="0" algn="ctr">
              <a:buNone/>
            </a:pPr>
            <a:r>
              <a:rPr lang="en-US" dirty="0"/>
              <a:t>These improvements enable proactive decision-making, reduce delivery times, and elevate customer satisfaction, ultimately strengthening Zomato’s competitive edge in the market. </a:t>
            </a:r>
          </a:p>
        </p:txBody>
      </p:sp>
      <p:grpSp>
        <p:nvGrpSpPr>
          <p:cNvPr id="3276" name="Google Shape;3276;p103"/>
          <p:cNvGrpSpPr/>
          <p:nvPr/>
        </p:nvGrpSpPr>
        <p:grpSpPr>
          <a:xfrm>
            <a:off x="596685" y="1234919"/>
            <a:ext cx="4273754" cy="3112750"/>
            <a:chOff x="235800" y="830650"/>
            <a:chExt cx="6978450" cy="4588844"/>
          </a:xfrm>
        </p:grpSpPr>
        <p:sp>
          <p:nvSpPr>
            <p:cNvPr id="3277" name="Google Shape;3277;p103"/>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03"/>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03"/>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03"/>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03"/>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03"/>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3" name="Google Shape;3283;p103"/>
          <p:cNvSpPr/>
          <p:nvPr/>
        </p:nvSpPr>
        <p:spPr>
          <a:xfrm>
            <a:off x="1572946" y="2147880"/>
            <a:ext cx="236700" cy="236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03"/>
          <p:cNvSpPr/>
          <p:nvPr/>
        </p:nvSpPr>
        <p:spPr>
          <a:xfrm>
            <a:off x="2220646" y="3386130"/>
            <a:ext cx="236700" cy="236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03"/>
          <p:cNvSpPr/>
          <p:nvPr/>
        </p:nvSpPr>
        <p:spPr>
          <a:xfrm>
            <a:off x="1658671" y="2833680"/>
            <a:ext cx="236700" cy="236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03"/>
          <p:cNvSpPr/>
          <p:nvPr/>
        </p:nvSpPr>
        <p:spPr>
          <a:xfrm>
            <a:off x="3706546" y="2719380"/>
            <a:ext cx="236700" cy="236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03"/>
          <p:cNvSpPr/>
          <p:nvPr/>
        </p:nvSpPr>
        <p:spPr>
          <a:xfrm>
            <a:off x="4453646" y="3671880"/>
            <a:ext cx="236700" cy="236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88" name="Google Shape;3288;p103"/>
          <p:cNvCxnSpPr>
            <a:cxnSpLocks/>
            <a:stCxn id="3283" idx="0"/>
            <a:endCxn id="3286" idx="0"/>
          </p:cNvCxnSpPr>
          <p:nvPr/>
        </p:nvCxnSpPr>
        <p:spPr>
          <a:xfrm rot="-5400000" flipH="1">
            <a:off x="2472346" y="1366830"/>
            <a:ext cx="571500" cy="2133600"/>
          </a:xfrm>
          <a:prstGeom prst="curvedConnector3">
            <a:avLst>
              <a:gd name="adj1" fmla="val -41667"/>
            </a:avLst>
          </a:prstGeom>
          <a:noFill/>
          <a:ln w="28575" cap="flat" cmpd="sng">
            <a:solidFill>
              <a:schemeClr val="accent1"/>
            </a:solidFill>
            <a:prstDash val="solid"/>
            <a:round/>
            <a:headEnd type="none" w="med" len="med"/>
            <a:tailEnd type="none" w="med" len="med"/>
          </a:ln>
        </p:spPr>
      </p:cxnSp>
      <p:cxnSp>
        <p:nvCxnSpPr>
          <p:cNvPr id="3289" name="Google Shape;3289;p103"/>
          <p:cNvCxnSpPr>
            <a:stCxn id="3286" idx="7"/>
            <a:endCxn id="3287" idx="6"/>
          </p:cNvCxnSpPr>
          <p:nvPr/>
        </p:nvCxnSpPr>
        <p:spPr>
          <a:xfrm rot="-5400000" flipH="1">
            <a:off x="3781382" y="2881244"/>
            <a:ext cx="1036200" cy="781800"/>
          </a:xfrm>
          <a:prstGeom prst="curvedConnector4">
            <a:avLst>
              <a:gd name="adj1" fmla="val -26326"/>
              <a:gd name="adj2" fmla="val 130454"/>
            </a:avLst>
          </a:prstGeom>
          <a:noFill/>
          <a:ln w="28575" cap="flat" cmpd="sng">
            <a:solidFill>
              <a:schemeClr val="accent1"/>
            </a:solidFill>
            <a:prstDash val="solid"/>
            <a:round/>
            <a:headEnd type="none" w="med" len="med"/>
            <a:tailEnd type="none" w="med" len="med"/>
          </a:ln>
        </p:spPr>
      </p:cxnSp>
      <p:cxnSp>
        <p:nvCxnSpPr>
          <p:cNvPr id="3290" name="Google Shape;3290;p103"/>
          <p:cNvCxnSpPr>
            <a:stCxn id="3287" idx="4"/>
            <a:endCxn id="3284" idx="7"/>
          </p:cNvCxnSpPr>
          <p:nvPr/>
        </p:nvCxnSpPr>
        <p:spPr>
          <a:xfrm rot="5400000" flipH="1">
            <a:off x="3253496" y="2590080"/>
            <a:ext cx="487800" cy="2149200"/>
          </a:xfrm>
          <a:prstGeom prst="curvedConnector5">
            <a:avLst>
              <a:gd name="adj1" fmla="val -48816"/>
              <a:gd name="adj2" fmla="val 51950"/>
              <a:gd name="adj3" fmla="val 155919"/>
            </a:avLst>
          </a:prstGeom>
          <a:noFill/>
          <a:ln w="28575" cap="flat" cmpd="sng">
            <a:solidFill>
              <a:schemeClr val="accent1"/>
            </a:solidFill>
            <a:prstDash val="solid"/>
            <a:round/>
            <a:headEnd type="none" w="med" len="med"/>
            <a:tailEnd type="none" w="med" len="med"/>
          </a:ln>
        </p:spPr>
      </p:cxnSp>
      <p:cxnSp>
        <p:nvCxnSpPr>
          <p:cNvPr id="3291" name="Google Shape;3291;p103"/>
          <p:cNvCxnSpPr>
            <a:stCxn id="3284" idx="4"/>
            <a:endCxn id="3285" idx="2"/>
          </p:cNvCxnSpPr>
          <p:nvPr/>
        </p:nvCxnSpPr>
        <p:spPr>
          <a:xfrm rot="5400000" flipH="1">
            <a:off x="1663396" y="2947230"/>
            <a:ext cx="670800" cy="680400"/>
          </a:xfrm>
          <a:prstGeom prst="curvedConnector4">
            <a:avLst>
              <a:gd name="adj1" fmla="val -35499"/>
              <a:gd name="adj2" fmla="val 134987"/>
            </a:avLst>
          </a:prstGeom>
          <a:noFill/>
          <a:ln w="28575" cap="flat" cmpd="sng">
            <a:solidFill>
              <a:schemeClr val="accent1"/>
            </a:solidFill>
            <a:prstDash val="solid"/>
            <a:round/>
            <a:headEnd type="none" w="med" len="med"/>
            <a:tailEnd type="none" w="med" len="med"/>
          </a:ln>
        </p:spPr>
      </p:cxnSp>
      <p:cxnSp>
        <p:nvCxnSpPr>
          <p:cNvPr id="3292" name="Google Shape;3292;p103"/>
          <p:cNvCxnSpPr>
            <a:stCxn id="3285" idx="6"/>
            <a:endCxn id="3283" idx="6"/>
          </p:cNvCxnSpPr>
          <p:nvPr/>
        </p:nvCxnSpPr>
        <p:spPr>
          <a:xfrm rot="10800000">
            <a:off x="1809571" y="2266230"/>
            <a:ext cx="85800" cy="685800"/>
          </a:xfrm>
          <a:prstGeom prst="curvedConnector3">
            <a:avLst>
              <a:gd name="adj1" fmla="val -277535"/>
            </a:avLst>
          </a:prstGeom>
          <a:noFill/>
          <a:ln w="28575" cap="flat" cmpd="sng">
            <a:solidFill>
              <a:schemeClr val="accent1"/>
            </a:solidFill>
            <a:prstDash val="solid"/>
            <a:round/>
            <a:headEnd type="none" w="med" len="med"/>
            <a:tailEnd type="none" w="med" len="med"/>
          </a:ln>
        </p:spPr>
      </p:cxnSp>
      <p:sp>
        <p:nvSpPr>
          <p:cNvPr id="6" name="Google Shape;4479;p110">
            <a:extLst>
              <a:ext uri="{FF2B5EF4-FFF2-40B4-BE49-F238E27FC236}">
                <a16:creationId xmlns:a16="http://schemas.microsoft.com/office/drawing/2014/main" id="{80DC4F12-5C2F-7BFC-3687-311008CA6257}"/>
              </a:ext>
            </a:extLst>
          </p:cNvPr>
          <p:cNvSpPr/>
          <p:nvPr/>
        </p:nvSpPr>
        <p:spPr>
          <a:xfrm>
            <a:off x="1892718" y="3514589"/>
            <a:ext cx="381514" cy="503993"/>
          </a:xfrm>
          <a:custGeom>
            <a:avLst/>
            <a:gdLst/>
            <a:ahLst/>
            <a:cxnLst/>
            <a:rect l="l" t="t" r="r" b="b"/>
            <a:pathLst>
              <a:path w="23826" h="31475" extrusionOk="0">
                <a:moveTo>
                  <a:pt x="4614" y="0"/>
                </a:moveTo>
                <a:lnTo>
                  <a:pt x="1" y="30175"/>
                </a:lnTo>
                <a:cubicBezTo>
                  <a:pt x="1" y="30175"/>
                  <a:pt x="4194" y="31474"/>
                  <a:pt x="10285" y="31474"/>
                </a:cubicBezTo>
                <a:cubicBezTo>
                  <a:pt x="14214" y="31474"/>
                  <a:pt x="18933" y="30934"/>
                  <a:pt x="23826" y="29155"/>
                </a:cubicBezTo>
                <a:cubicBezTo>
                  <a:pt x="21776" y="22245"/>
                  <a:pt x="18206" y="9265"/>
                  <a:pt x="18206" y="9265"/>
                </a:cubicBezTo>
                <a:lnTo>
                  <a:pt x="46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479;p110">
            <a:extLst>
              <a:ext uri="{FF2B5EF4-FFF2-40B4-BE49-F238E27FC236}">
                <a16:creationId xmlns:a16="http://schemas.microsoft.com/office/drawing/2014/main" id="{64DF9C62-BBDD-294E-0C93-AEFAB2D62B72}"/>
              </a:ext>
            </a:extLst>
          </p:cNvPr>
          <p:cNvSpPr/>
          <p:nvPr/>
        </p:nvSpPr>
        <p:spPr>
          <a:xfrm>
            <a:off x="1730324" y="3824486"/>
            <a:ext cx="381514" cy="503993"/>
          </a:xfrm>
          <a:custGeom>
            <a:avLst/>
            <a:gdLst/>
            <a:ahLst/>
            <a:cxnLst/>
            <a:rect l="l" t="t" r="r" b="b"/>
            <a:pathLst>
              <a:path w="23826" h="31475" extrusionOk="0">
                <a:moveTo>
                  <a:pt x="4614" y="0"/>
                </a:moveTo>
                <a:lnTo>
                  <a:pt x="1" y="30175"/>
                </a:lnTo>
                <a:cubicBezTo>
                  <a:pt x="1" y="30175"/>
                  <a:pt x="4194" y="31474"/>
                  <a:pt x="10285" y="31474"/>
                </a:cubicBezTo>
                <a:cubicBezTo>
                  <a:pt x="14214" y="31474"/>
                  <a:pt x="18933" y="30934"/>
                  <a:pt x="23826" y="29155"/>
                </a:cubicBezTo>
                <a:cubicBezTo>
                  <a:pt x="21776" y="22245"/>
                  <a:pt x="18206" y="9265"/>
                  <a:pt x="18206" y="9265"/>
                </a:cubicBezTo>
                <a:lnTo>
                  <a:pt x="46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2880;p93">
            <a:extLst>
              <a:ext uri="{FF2B5EF4-FFF2-40B4-BE49-F238E27FC236}">
                <a16:creationId xmlns:a16="http://schemas.microsoft.com/office/drawing/2014/main" id="{8FF27EC5-836D-6B12-F2BD-0EC8A2E9DD58}"/>
              </a:ext>
            </a:extLst>
          </p:cNvPr>
          <p:cNvGrpSpPr/>
          <p:nvPr/>
        </p:nvGrpSpPr>
        <p:grpSpPr>
          <a:xfrm>
            <a:off x="6199322" y="4041959"/>
            <a:ext cx="1929539" cy="902000"/>
            <a:chOff x="5084391" y="4183682"/>
            <a:chExt cx="504064" cy="325595"/>
          </a:xfrm>
        </p:grpSpPr>
        <p:sp>
          <p:nvSpPr>
            <p:cNvPr id="9" name="Google Shape;2881;p93">
              <a:extLst>
                <a:ext uri="{FF2B5EF4-FFF2-40B4-BE49-F238E27FC236}">
                  <a16:creationId xmlns:a16="http://schemas.microsoft.com/office/drawing/2014/main" id="{CC2315D2-8D79-67EB-58CD-AA93EDCFEF7E}"/>
                </a:ext>
              </a:extLst>
            </p:cNvPr>
            <p:cNvSpPr/>
            <p:nvPr/>
          </p:nvSpPr>
          <p:spPr>
            <a:xfrm>
              <a:off x="5209948" y="4186887"/>
              <a:ext cx="186981" cy="137957"/>
            </a:xfrm>
            <a:custGeom>
              <a:avLst/>
              <a:gdLst/>
              <a:ahLst/>
              <a:cxnLst/>
              <a:rect l="l" t="t" r="r" b="b"/>
              <a:pathLst>
                <a:path w="7117" h="5251" extrusionOk="0">
                  <a:moveTo>
                    <a:pt x="250" y="0"/>
                  </a:moveTo>
                  <a:cubicBezTo>
                    <a:pt x="90" y="0"/>
                    <a:pt x="0" y="188"/>
                    <a:pt x="97" y="312"/>
                  </a:cubicBezTo>
                  <a:lnTo>
                    <a:pt x="3954" y="5251"/>
                  </a:lnTo>
                  <a:lnTo>
                    <a:pt x="7117" y="5251"/>
                  </a:lnTo>
                  <a:lnTo>
                    <a:pt x="2275" y="631"/>
                  </a:lnTo>
                  <a:cubicBezTo>
                    <a:pt x="1845" y="229"/>
                    <a:pt x="1276" y="0"/>
                    <a:pt x="6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82;p93">
              <a:extLst>
                <a:ext uri="{FF2B5EF4-FFF2-40B4-BE49-F238E27FC236}">
                  <a16:creationId xmlns:a16="http://schemas.microsoft.com/office/drawing/2014/main" id="{AAB23FAB-325A-F29B-91FA-41A283EDF0EF}"/>
                </a:ext>
              </a:extLst>
            </p:cNvPr>
            <p:cNvSpPr/>
            <p:nvPr/>
          </p:nvSpPr>
          <p:spPr>
            <a:xfrm>
              <a:off x="5212680" y="4186887"/>
              <a:ext cx="184249" cy="137957"/>
            </a:xfrm>
            <a:custGeom>
              <a:avLst/>
              <a:gdLst/>
              <a:ahLst/>
              <a:cxnLst/>
              <a:rect l="l" t="t" r="r" b="b"/>
              <a:pathLst>
                <a:path w="7013" h="5251" extrusionOk="0">
                  <a:moveTo>
                    <a:pt x="153" y="0"/>
                  </a:moveTo>
                  <a:cubicBezTo>
                    <a:pt x="90" y="0"/>
                    <a:pt x="35" y="28"/>
                    <a:pt x="0" y="77"/>
                  </a:cubicBezTo>
                  <a:cubicBezTo>
                    <a:pt x="382" y="174"/>
                    <a:pt x="729" y="361"/>
                    <a:pt x="1020" y="631"/>
                  </a:cubicBezTo>
                  <a:lnTo>
                    <a:pt x="5861" y="5251"/>
                  </a:lnTo>
                  <a:lnTo>
                    <a:pt x="7013" y="5251"/>
                  </a:lnTo>
                  <a:lnTo>
                    <a:pt x="2178" y="631"/>
                  </a:lnTo>
                  <a:cubicBezTo>
                    <a:pt x="1748" y="229"/>
                    <a:pt x="1179" y="0"/>
                    <a:pt x="5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83;p93">
              <a:extLst>
                <a:ext uri="{FF2B5EF4-FFF2-40B4-BE49-F238E27FC236}">
                  <a16:creationId xmlns:a16="http://schemas.microsoft.com/office/drawing/2014/main" id="{839B0C57-36EE-2E66-0E45-C59CC552C5B7}"/>
                </a:ext>
              </a:extLst>
            </p:cNvPr>
            <p:cNvSpPr/>
            <p:nvPr/>
          </p:nvSpPr>
          <p:spPr>
            <a:xfrm>
              <a:off x="5084391" y="4236069"/>
              <a:ext cx="504064" cy="145103"/>
            </a:xfrm>
            <a:custGeom>
              <a:avLst/>
              <a:gdLst/>
              <a:ahLst/>
              <a:cxnLst/>
              <a:rect l="l" t="t" r="r" b="b"/>
              <a:pathLst>
                <a:path w="19186" h="5523" extrusionOk="0">
                  <a:moveTo>
                    <a:pt x="1060" y="1"/>
                  </a:moveTo>
                  <a:cubicBezTo>
                    <a:pt x="1053" y="1"/>
                    <a:pt x="1047" y="1"/>
                    <a:pt x="1041" y="1"/>
                  </a:cubicBezTo>
                  <a:lnTo>
                    <a:pt x="194" y="1"/>
                  </a:lnTo>
                  <a:cubicBezTo>
                    <a:pt x="90" y="1"/>
                    <a:pt x="0" y="84"/>
                    <a:pt x="0" y="195"/>
                  </a:cubicBezTo>
                  <a:lnTo>
                    <a:pt x="0" y="4731"/>
                  </a:lnTo>
                  <a:cubicBezTo>
                    <a:pt x="0" y="5162"/>
                    <a:pt x="354" y="5515"/>
                    <a:pt x="791" y="5522"/>
                  </a:cubicBezTo>
                  <a:lnTo>
                    <a:pt x="19026" y="5522"/>
                  </a:lnTo>
                  <a:cubicBezTo>
                    <a:pt x="19116" y="5522"/>
                    <a:pt x="19186" y="5453"/>
                    <a:pt x="19186" y="5363"/>
                  </a:cubicBezTo>
                  <a:lnTo>
                    <a:pt x="19186" y="5356"/>
                  </a:lnTo>
                  <a:cubicBezTo>
                    <a:pt x="19186" y="5155"/>
                    <a:pt x="19109" y="4953"/>
                    <a:pt x="18964" y="4815"/>
                  </a:cubicBezTo>
                  <a:lnTo>
                    <a:pt x="18520" y="4364"/>
                  </a:lnTo>
                  <a:lnTo>
                    <a:pt x="17847" y="3691"/>
                  </a:lnTo>
                  <a:cubicBezTo>
                    <a:pt x="17417" y="3254"/>
                    <a:pt x="16827" y="3011"/>
                    <a:pt x="16217" y="3011"/>
                  </a:cubicBezTo>
                  <a:lnTo>
                    <a:pt x="3669" y="3011"/>
                  </a:lnTo>
                  <a:cubicBezTo>
                    <a:pt x="3392" y="3011"/>
                    <a:pt x="3142" y="2866"/>
                    <a:pt x="3004" y="2623"/>
                  </a:cubicBezTo>
                  <a:lnTo>
                    <a:pt x="1713" y="382"/>
                  </a:lnTo>
                  <a:cubicBezTo>
                    <a:pt x="1578" y="145"/>
                    <a:pt x="1330" y="1"/>
                    <a:pt x="10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84;p93">
              <a:extLst>
                <a:ext uri="{FF2B5EF4-FFF2-40B4-BE49-F238E27FC236}">
                  <a16:creationId xmlns:a16="http://schemas.microsoft.com/office/drawing/2014/main" id="{F4EE1879-63DD-EA95-D1A7-E6E9C593AFFE}"/>
                </a:ext>
              </a:extLst>
            </p:cNvPr>
            <p:cNvSpPr/>
            <p:nvPr/>
          </p:nvSpPr>
          <p:spPr>
            <a:xfrm>
              <a:off x="5209948" y="4348148"/>
              <a:ext cx="209050" cy="161129"/>
            </a:xfrm>
            <a:custGeom>
              <a:avLst/>
              <a:gdLst/>
              <a:ahLst/>
              <a:cxnLst/>
              <a:rect l="l" t="t" r="r" b="b"/>
              <a:pathLst>
                <a:path w="7957" h="6133" extrusionOk="0">
                  <a:moveTo>
                    <a:pt x="4738" y="1"/>
                  </a:moveTo>
                  <a:cubicBezTo>
                    <a:pt x="4675" y="1"/>
                    <a:pt x="4620" y="28"/>
                    <a:pt x="4585" y="70"/>
                  </a:cubicBezTo>
                  <a:lnTo>
                    <a:pt x="104" y="5820"/>
                  </a:lnTo>
                  <a:cubicBezTo>
                    <a:pt x="0" y="5952"/>
                    <a:pt x="90" y="6132"/>
                    <a:pt x="257" y="6132"/>
                  </a:cubicBezTo>
                  <a:lnTo>
                    <a:pt x="687" y="6132"/>
                  </a:lnTo>
                  <a:cubicBezTo>
                    <a:pt x="1276" y="6132"/>
                    <a:pt x="1845" y="5910"/>
                    <a:pt x="2275" y="5501"/>
                  </a:cubicBezTo>
                  <a:lnTo>
                    <a:pt x="7880" y="195"/>
                  </a:lnTo>
                  <a:cubicBezTo>
                    <a:pt x="7956" y="126"/>
                    <a:pt x="7907" y="1"/>
                    <a:pt x="78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85;p93">
              <a:extLst>
                <a:ext uri="{FF2B5EF4-FFF2-40B4-BE49-F238E27FC236}">
                  <a16:creationId xmlns:a16="http://schemas.microsoft.com/office/drawing/2014/main" id="{5BF6127F-1BFA-0BC1-726B-A470A6C0498F}"/>
                </a:ext>
              </a:extLst>
            </p:cNvPr>
            <p:cNvSpPr/>
            <p:nvPr/>
          </p:nvSpPr>
          <p:spPr>
            <a:xfrm>
              <a:off x="5382322" y="4183682"/>
              <a:ext cx="203218" cy="76663"/>
            </a:xfrm>
            <a:custGeom>
              <a:avLst/>
              <a:gdLst/>
              <a:ahLst/>
              <a:cxnLst/>
              <a:rect l="l" t="t" r="r" b="b"/>
              <a:pathLst>
                <a:path w="7735" h="2918" extrusionOk="0">
                  <a:moveTo>
                    <a:pt x="3807" y="1"/>
                  </a:moveTo>
                  <a:cubicBezTo>
                    <a:pt x="3769" y="1"/>
                    <a:pt x="3730" y="2"/>
                    <a:pt x="3691" y="4"/>
                  </a:cubicBezTo>
                  <a:cubicBezTo>
                    <a:pt x="2768" y="67"/>
                    <a:pt x="2026" y="767"/>
                    <a:pt x="1908" y="1683"/>
                  </a:cubicBezTo>
                  <a:cubicBezTo>
                    <a:pt x="1723" y="1598"/>
                    <a:pt x="1532" y="1559"/>
                    <a:pt x="1346" y="1559"/>
                  </a:cubicBezTo>
                  <a:cubicBezTo>
                    <a:pt x="637" y="1559"/>
                    <a:pt x="1" y="2130"/>
                    <a:pt x="1" y="2911"/>
                  </a:cubicBezTo>
                  <a:lnTo>
                    <a:pt x="7735" y="2918"/>
                  </a:lnTo>
                  <a:cubicBezTo>
                    <a:pt x="7735" y="2023"/>
                    <a:pt x="7005" y="1354"/>
                    <a:pt x="6177" y="1354"/>
                  </a:cubicBezTo>
                  <a:cubicBezTo>
                    <a:pt x="6009" y="1354"/>
                    <a:pt x="5838" y="1382"/>
                    <a:pt x="5668" y="1440"/>
                  </a:cubicBezTo>
                  <a:cubicBezTo>
                    <a:pt x="5449" y="590"/>
                    <a:pt x="4676" y="1"/>
                    <a:pt x="38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86;p93">
              <a:extLst>
                <a:ext uri="{FF2B5EF4-FFF2-40B4-BE49-F238E27FC236}">
                  <a16:creationId xmlns:a16="http://schemas.microsoft.com/office/drawing/2014/main" id="{89FDB314-D628-8FA8-271D-F19729E769DF}"/>
                </a:ext>
              </a:extLst>
            </p:cNvPr>
            <p:cNvSpPr/>
            <p:nvPr/>
          </p:nvSpPr>
          <p:spPr>
            <a:xfrm>
              <a:off x="5274263" y="4337901"/>
              <a:ext cx="23724" cy="20309"/>
            </a:xfrm>
            <a:custGeom>
              <a:avLst/>
              <a:gdLst/>
              <a:ahLst/>
              <a:cxnLst/>
              <a:rect l="l" t="t" r="r" b="b"/>
              <a:pathLst>
                <a:path w="903" h="773" extrusionOk="0">
                  <a:moveTo>
                    <a:pt x="512" y="0"/>
                  </a:moveTo>
                  <a:cubicBezTo>
                    <a:pt x="418" y="0"/>
                    <a:pt x="322" y="35"/>
                    <a:pt x="243" y="113"/>
                  </a:cubicBezTo>
                  <a:cubicBezTo>
                    <a:pt x="1" y="356"/>
                    <a:pt x="167" y="772"/>
                    <a:pt x="514" y="772"/>
                  </a:cubicBezTo>
                  <a:cubicBezTo>
                    <a:pt x="729" y="772"/>
                    <a:pt x="895" y="599"/>
                    <a:pt x="902" y="391"/>
                  </a:cubicBezTo>
                  <a:cubicBezTo>
                    <a:pt x="902" y="156"/>
                    <a:pt x="711" y="0"/>
                    <a:pt x="5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87;p93">
              <a:extLst>
                <a:ext uri="{FF2B5EF4-FFF2-40B4-BE49-F238E27FC236}">
                  <a16:creationId xmlns:a16="http://schemas.microsoft.com/office/drawing/2014/main" id="{1244142B-1E36-F164-DB74-51270B967396}"/>
                </a:ext>
              </a:extLst>
            </p:cNvPr>
            <p:cNvSpPr/>
            <p:nvPr/>
          </p:nvSpPr>
          <p:spPr>
            <a:xfrm>
              <a:off x="5233619" y="4337901"/>
              <a:ext cx="23724" cy="20309"/>
            </a:xfrm>
            <a:custGeom>
              <a:avLst/>
              <a:gdLst/>
              <a:ahLst/>
              <a:cxnLst/>
              <a:rect l="l" t="t" r="r" b="b"/>
              <a:pathLst>
                <a:path w="903" h="773" extrusionOk="0">
                  <a:moveTo>
                    <a:pt x="512" y="0"/>
                  </a:moveTo>
                  <a:cubicBezTo>
                    <a:pt x="418" y="0"/>
                    <a:pt x="322" y="35"/>
                    <a:pt x="244" y="113"/>
                  </a:cubicBezTo>
                  <a:cubicBezTo>
                    <a:pt x="1" y="356"/>
                    <a:pt x="174" y="772"/>
                    <a:pt x="514" y="772"/>
                  </a:cubicBezTo>
                  <a:cubicBezTo>
                    <a:pt x="729" y="772"/>
                    <a:pt x="903" y="599"/>
                    <a:pt x="903" y="391"/>
                  </a:cubicBezTo>
                  <a:cubicBezTo>
                    <a:pt x="903" y="156"/>
                    <a:pt x="711" y="0"/>
                    <a:pt x="5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88;p93">
              <a:extLst>
                <a:ext uri="{FF2B5EF4-FFF2-40B4-BE49-F238E27FC236}">
                  <a16:creationId xmlns:a16="http://schemas.microsoft.com/office/drawing/2014/main" id="{B99EDEBE-3B96-C64C-47FD-D459E4B819E0}"/>
                </a:ext>
              </a:extLst>
            </p:cNvPr>
            <p:cNvSpPr/>
            <p:nvPr/>
          </p:nvSpPr>
          <p:spPr>
            <a:xfrm>
              <a:off x="5193002" y="4337901"/>
              <a:ext cx="23698" cy="20309"/>
            </a:xfrm>
            <a:custGeom>
              <a:avLst/>
              <a:gdLst/>
              <a:ahLst/>
              <a:cxnLst/>
              <a:rect l="l" t="t" r="r" b="b"/>
              <a:pathLst>
                <a:path w="902" h="773" extrusionOk="0">
                  <a:moveTo>
                    <a:pt x="512" y="0"/>
                  </a:moveTo>
                  <a:cubicBezTo>
                    <a:pt x="417" y="0"/>
                    <a:pt x="321" y="35"/>
                    <a:pt x="243" y="113"/>
                  </a:cubicBezTo>
                  <a:cubicBezTo>
                    <a:pt x="0" y="356"/>
                    <a:pt x="174" y="772"/>
                    <a:pt x="520" y="772"/>
                  </a:cubicBezTo>
                  <a:cubicBezTo>
                    <a:pt x="728" y="772"/>
                    <a:pt x="902" y="599"/>
                    <a:pt x="902" y="391"/>
                  </a:cubicBezTo>
                  <a:cubicBezTo>
                    <a:pt x="902" y="156"/>
                    <a:pt x="710" y="0"/>
                    <a:pt x="5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89;p93">
              <a:extLst>
                <a:ext uri="{FF2B5EF4-FFF2-40B4-BE49-F238E27FC236}">
                  <a16:creationId xmlns:a16="http://schemas.microsoft.com/office/drawing/2014/main" id="{DC311229-703D-CFE8-4992-378A3B208BF9}"/>
                </a:ext>
              </a:extLst>
            </p:cNvPr>
            <p:cNvSpPr/>
            <p:nvPr/>
          </p:nvSpPr>
          <p:spPr>
            <a:xfrm>
              <a:off x="5152542" y="4337901"/>
              <a:ext cx="23724" cy="20309"/>
            </a:xfrm>
            <a:custGeom>
              <a:avLst/>
              <a:gdLst/>
              <a:ahLst/>
              <a:cxnLst/>
              <a:rect l="l" t="t" r="r" b="b"/>
              <a:pathLst>
                <a:path w="903" h="773" extrusionOk="0">
                  <a:moveTo>
                    <a:pt x="512" y="0"/>
                  </a:moveTo>
                  <a:cubicBezTo>
                    <a:pt x="417" y="0"/>
                    <a:pt x="321" y="35"/>
                    <a:pt x="243" y="113"/>
                  </a:cubicBezTo>
                  <a:cubicBezTo>
                    <a:pt x="0" y="356"/>
                    <a:pt x="174" y="772"/>
                    <a:pt x="514" y="772"/>
                  </a:cubicBezTo>
                  <a:cubicBezTo>
                    <a:pt x="729" y="772"/>
                    <a:pt x="902" y="599"/>
                    <a:pt x="902" y="391"/>
                  </a:cubicBezTo>
                  <a:cubicBezTo>
                    <a:pt x="902" y="156"/>
                    <a:pt x="711" y="0"/>
                    <a:pt x="5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90;p93">
              <a:extLst>
                <a:ext uri="{FF2B5EF4-FFF2-40B4-BE49-F238E27FC236}">
                  <a16:creationId xmlns:a16="http://schemas.microsoft.com/office/drawing/2014/main" id="{84786499-ABE3-06D0-2FC4-7568E2F9F1B1}"/>
                </a:ext>
              </a:extLst>
            </p:cNvPr>
            <p:cNvSpPr/>
            <p:nvPr/>
          </p:nvSpPr>
          <p:spPr>
            <a:xfrm>
              <a:off x="5446479" y="4337901"/>
              <a:ext cx="23724" cy="20309"/>
            </a:xfrm>
            <a:custGeom>
              <a:avLst/>
              <a:gdLst/>
              <a:ahLst/>
              <a:cxnLst/>
              <a:rect l="l" t="t" r="r" b="b"/>
              <a:pathLst>
                <a:path w="903" h="773" extrusionOk="0">
                  <a:moveTo>
                    <a:pt x="512" y="0"/>
                  </a:moveTo>
                  <a:cubicBezTo>
                    <a:pt x="417" y="0"/>
                    <a:pt x="321" y="35"/>
                    <a:pt x="243" y="113"/>
                  </a:cubicBezTo>
                  <a:cubicBezTo>
                    <a:pt x="0" y="356"/>
                    <a:pt x="174" y="772"/>
                    <a:pt x="521" y="772"/>
                  </a:cubicBezTo>
                  <a:cubicBezTo>
                    <a:pt x="729" y="772"/>
                    <a:pt x="902" y="599"/>
                    <a:pt x="902" y="391"/>
                  </a:cubicBezTo>
                  <a:cubicBezTo>
                    <a:pt x="902" y="156"/>
                    <a:pt x="711" y="0"/>
                    <a:pt x="5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91;p93">
              <a:extLst>
                <a:ext uri="{FF2B5EF4-FFF2-40B4-BE49-F238E27FC236}">
                  <a16:creationId xmlns:a16="http://schemas.microsoft.com/office/drawing/2014/main" id="{2658BAE8-3448-AF3B-AE37-7A6D819420A0}"/>
                </a:ext>
              </a:extLst>
            </p:cNvPr>
            <p:cNvSpPr/>
            <p:nvPr/>
          </p:nvSpPr>
          <p:spPr>
            <a:xfrm>
              <a:off x="5467261" y="4183944"/>
              <a:ext cx="118279" cy="76400"/>
            </a:xfrm>
            <a:custGeom>
              <a:avLst/>
              <a:gdLst/>
              <a:ahLst/>
              <a:cxnLst/>
              <a:rect l="l" t="t" r="r" b="b"/>
              <a:pathLst>
                <a:path w="4502" h="2908" extrusionOk="0">
                  <a:moveTo>
                    <a:pt x="583" y="0"/>
                  </a:moveTo>
                  <a:cubicBezTo>
                    <a:pt x="390" y="0"/>
                    <a:pt x="194" y="30"/>
                    <a:pt x="0" y="91"/>
                  </a:cubicBezTo>
                  <a:cubicBezTo>
                    <a:pt x="624" y="286"/>
                    <a:pt x="1103" y="792"/>
                    <a:pt x="1269" y="1430"/>
                  </a:cubicBezTo>
                  <a:cubicBezTo>
                    <a:pt x="1440" y="1372"/>
                    <a:pt x="1611" y="1344"/>
                    <a:pt x="1779" y="1344"/>
                  </a:cubicBezTo>
                  <a:cubicBezTo>
                    <a:pt x="2607" y="1344"/>
                    <a:pt x="3338" y="2013"/>
                    <a:pt x="3343" y="2908"/>
                  </a:cubicBezTo>
                  <a:lnTo>
                    <a:pt x="4502" y="2908"/>
                  </a:lnTo>
                  <a:cubicBezTo>
                    <a:pt x="4502" y="2019"/>
                    <a:pt x="3772" y="1351"/>
                    <a:pt x="2944" y="1351"/>
                  </a:cubicBezTo>
                  <a:cubicBezTo>
                    <a:pt x="2777" y="1351"/>
                    <a:pt x="2605" y="1379"/>
                    <a:pt x="2435" y="1437"/>
                  </a:cubicBezTo>
                  <a:cubicBezTo>
                    <a:pt x="2209" y="567"/>
                    <a:pt x="1430" y="0"/>
                    <a:pt x="5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92;p93">
              <a:extLst>
                <a:ext uri="{FF2B5EF4-FFF2-40B4-BE49-F238E27FC236}">
                  <a16:creationId xmlns:a16="http://schemas.microsoft.com/office/drawing/2014/main" id="{1400EBAA-76BA-0A6F-CBE9-4C57BE998C01}"/>
                </a:ext>
              </a:extLst>
            </p:cNvPr>
            <p:cNvSpPr/>
            <p:nvPr/>
          </p:nvSpPr>
          <p:spPr>
            <a:xfrm>
              <a:off x="5212680" y="4348148"/>
              <a:ext cx="206265" cy="161129"/>
            </a:xfrm>
            <a:custGeom>
              <a:avLst/>
              <a:gdLst/>
              <a:ahLst/>
              <a:cxnLst/>
              <a:rect l="l" t="t" r="r" b="b"/>
              <a:pathLst>
                <a:path w="7851" h="6133" extrusionOk="0">
                  <a:moveTo>
                    <a:pt x="7701" y="0"/>
                  </a:moveTo>
                  <a:cubicBezTo>
                    <a:pt x="7698" y="0"/>
                    <a:pt x="7695" y="1"/>
                    <a:pt x="7692" y="1"/>
                  </a:cubicBezTo>
                  <a:lnTo>
                    <a:pt x="6541" y="1"/>
                  </a:lnTo>
                  <a:cubicBezTo>
                    <a:pt x="6645" y="1"/>
                    <a:pt x="6694" y="126"/>
                    <a:pt x="6617" y="195"/>
                  </a:cubicBezTo>
                  <a:lnTo>
                    <a:pt x="1013" y="5501"/>
                  </a:lnTo>
                  <a:cubicBezTo>
                    <a:pt x="729" y="5772"/>
                    <a:pt x="382" y="5966"/>
                    <a:pt x="0" y="6063"/>
                  </a:cubicBezTo>
                  <a:cubicBezTo>
                    <a:pt x="35" y="6112"/>
                    <a:pt x="90" y="6132"/>
                    <a:pt x="153" y="6132"/>
                  </a:cubicBezTo>
                  <a:lnTo>
                    <a:pt x="583" y="6132"/>
                  </a:lnTo>
                  <a:cubicBezTo>
                    <a:pt x="1172" y="6132"/>
                    <a:pt x="1741" y="5910"/>
                    <a:pt x="2178" y="5501"/>
                  </a:cubicBezTo>
                  <a:lnTo>
                    <a:pt x="7776" y="202"/>
                  </a:lnTo>
                  <a:cubicBezTo>
                    <a:pt x="7850" y="128"/>
                    <a:pt x="7806" y="0"/>
                    <a:pt x="77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93;p93">
              <a:extLst>
                <a:ext uri="{FF2B5EF4-FFF2-40B4-BE49-F238E27FC236}">
                  <a16:creationId xmlns:a16="http://schemas.microsoft.com/office/drawing/2014/main" id="{03105069-D60D-A527-65B2-664B3DBDDEA1}"/>
                </a:ext>
              </a:extLst>
            </p:cNvPr>
            <p:cNvSpPr/>
            <p:nvPr/>
          </p:nvSpPr>
          <p:spPr>
            <a:xfrm>
              <a:off x="5479819" y="4315176"/>
              <a:ext cx="27376" cy="6410"/>
            </a:xfrm>
            <a:custGeom>
              <a:avLst/>
              <a:gdLst/>
              <a:ahLst/>
              <a:cxnLst/>
              <a:rect l="l" t="t" r="r" b="b"/>
              <a:pathLst>
                <a:path w="1042" h="244" extrusionOk="0">
                  <a:moveTo>
                    <a:pt x="1" y="0"/>
                  </a:moveTo>
                  <a:cubicBezTo>
                    <a:pt x="361" y="0"/>
                    <a:pt x="715" y="84"/>
                    <a:pt x="1041" y="243"/>
                  </a:cubicBezTo>
                  <a:lnTo>
                    <a:pt x="104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94;p93">
              <a:extLst>
                <a:ext uri="{FF2B5EF4-FFF2-40B4-BE49-F238E27FC236}">
                  <a16:creationId xmlns:a16="http://schemas.microsoft.com/office/drawing/2014/main" id="{D49F7648-CD82-FBE3-61FF-0A1FD7EE81A9}"/>
                </a:ext>
              </a:extLst>
            </p:cNvPr>
            <p:cNvSpPr/>
            <p:nvPr/>
          </p:nvSpPr>
          <p:spPr>
            <a:xfrm>
              <a:off x="5540508" y="4350696"/>
              <a:ext cx="47947" cy="30476"/>
            </a:xfrm>
            <a:custGeom>
              <a:avLst/>
              <a:gdLst/>
              <a:ahLst/>
              <a:cxnLst/>
              <a:rect l="l" t="t" r="r" b="b"/>
              <a:pathLst>
                <a:path w="1825" h="1160" extrusionOk="0">
                  <a:moveTo>
                    <a:pt x="0" y="1"/>
                  </a:moveTo>
                  <a:lnTo>
                    <a:pt x="451" y="452"/>
                  </a:lnTo>
                  <a:cubicBezTo>
                    <a:pt x="590" y="590"/>
                    <a:pt x="666" y="792"/>
                    <a:pt x="666" y="993"/>
                  </a:cubicBezTo>
                  <a:lnTo>
                    <a:pt x="666" y="1000"/>
                  </a:lnTo>
                  <a:cubicBezTo>
                    <a:pt x="666" y="1090"/>
                    <a:pt x="597" y="1159"/>
                    <a:pt x="514" y="1159"/>
                  </a:cubicBezTo>
                  <a:lnTo>
                    <a:pt x="1665" y="1159"/>
                  </a:lnTo>
                  <a:cubicBezTo>
                    <a:pt x="1755" y="1159"/>
                    <a:pt x="1825" y="1090"/>
                    <a:pt x="1825" y="1000"/>
                  </a:cubicBezTo>
                  <a:lnTo>
                    <a:pt x="1825" y="993"/>
                  </a:lnTo>
                  <a:cubicBezTo>
                    <a:pt x="1825" y="792"/>
                    <a:pt x="1748" y="597"/>
                    <a:pt x="1610" y="452"/>
                  </a:cubicBezTo>
                  <a:lnTo>
                    <a:pt x="11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95;p93">
              <a:extLst>
                <a:ext uri="{FF2B5EF4-FFF2-40B4-BE49-F238E27FC236}">
                  <a16:creationId xmlns:a16="http://schemas.microsoft.com/office/drawing/2014/main" id="{C7F04BDE-B035-08AC-8557-844294AB25DA}"/>
                </a:ext>
              </a:extLst>
            </p:cNvPr>
            <p:cNvSpPr/>
            <p:nvPr/>
          </p:nvSpPr>
          <p:spPr>
            <a:xfrm>
              <a:off x="5507352" y="4315176"/>
              <a:ext cx="63606" cy="35547"/>
            </a:xfrm>
            <a:custGeom>
              <a:avLst/>
              <a:gdLst/>
              <a:ahLst/>
              <a:cxnLst/>
              <a:rect l="l" t="t" r="r" b="b"/>
              <a:pathLst>
                <a:path w="2421" h="1353" extrusionOk="0">
                  <a:moveTo>
                    <a:pt x="0" y="0"/>
                  </a:moveTo>
                  <a:lnTo>
                    <a:pt x="0" y="770"/>
                  </a:lnTo>
                  <a:cubicBezTo>
                    <a:pt x="0" y="1089"/>
                    <a:pt x="257" y="1353"/>
                    <a:pt x="576" y="1353"/>
                  </a:cubicBezTo>
                  <a:lnTo>
                    <a:pt x="2421" y="1353"/>
                  </a:lnTo>
                  <a:lnTo>
                    <a:pt x="1748" y="680"/>
                  </a:lnTo>
                  <a:cubicBezTo>
                    <a:pt x="1318" y="243"/>
                    <a:pt x="728" y="0"/>
                    <a:pt x="1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96;p93">
              <a:extLst>
                <a:ext uri="{FF2B5EF4-FFF2-40B4-BE49-F238E27FC236}">
                  <a16:creationId xmlns:a16="http://schemas.microsoft.com/office/drawing/2014/main" id="{9F6C3F63-DED5-77F9-EE74-7671C78FAFEA}"/>
                </a:ext>
              </a:extLst>
            </p:cNvPr>
            <p:cNvSpPr/>
            <p:nvPr/>
          </p:nvSpPr>
          <p:spPr>
            <a:xfrm>
              <a:off x="5507352" y="4315176"/>
              <a:ext cx="63606" cy="35547"/>
            </a:xfrm>
            <a:custGeom>
              <a:avLst/>
              <a:gdLst/>
              <a:ahLst/>
              <a:cxnLst/>
              <a:rect l="l" t="t" r="r" b="b"/>
              <a:pathLst>
                <a:path w="2421" h="1353" extrusionOk="0">
                  <a:moveTo>
                    <a:pt x="0" y="0"/>
                  </a:moveTo>
                  <a:lnTo>
                    <a:pt x="0" y="243"/>
                  </a:lnTo>
                  <a:cubicBezTo>
                    <a:pt x="215" y="354"/>
                    <a:pt x="416" y="500"/>
                    <a:pt x="597" y="680"/>
                  </a:cubicBezTo>
                  <a:lnTo>
                    <a:pt x="1262" y="1353"/>
                  </a:lnTo>
                  <a:lnTo>
                    <a:pt x="2421" y="1353"/>
                  </a:lnTo>
                  <a:lnTo>
                    <a:pt x="1755" y="673"/>
                  </a:lnTo>
                  <a:cubicBezTo>
                    <a:pt x="1318" y="243"/>
                    <a:pt x="728" y="0"/>
                    <a:pt x="1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45"/>
        <p:cNvGrpSpPr/>
        <p:nvPr/>
      </p:nvGrpSpPr>
      <p:grpSpPr>
        <a:xfrm>
          <a:off x="0" y="0"/>
          <a:ext cx="0" cy="0"/>
          <a:chOff x="0" y="0"/>
          <a:chExt cx="0" cy="0"/>
        </a:xfrm>
      </p:grpSpPr>
      <p:sp>
        <p:nvSpPr>
          <p:cNvPr id="3346" name="Google Shape;3346;p107"/>
          <p:cNvSpPr txBox="1">
            <a:spLocks noGrp="1"/>
          </p:cNvSpPr>
          <p:nvPr>
            <p:ph type="title"/>
          </p:nvPr>
        </p:nvSpPr>
        <p:spPr>
          <a:xfrm>
            <a:off x="3430530" y="2383091"/>
            <a:ext cx="7717500" cy="98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endParaRPr dirty="0"/>
          </a:p>
        </p:txBody>
      </p:sp>
      <p:sp>
        <p:nvSpPr>
          <p:cNvPr id="3348" name="Google Shape;3348;p107"/>
          <p:cNvSpPr txBox="1"/>
          <p:nvPr/>
        </p:nvSpPr>
        <p:spPr>
          <a:xfrm>
            <a:off x="3072000" y="4374475"/>
            <a:ext cx="3000000" cy="352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b="1">
                <a:solidFill>
                  <a:schemeClr val="accent6"/>
                </a:solidFill>
                <a:latin typeface="Roboto"/>
                <a:ea typeface="Roboto"/>
                <a:cs typeface="Roboto"/>
                <a:sym typeface="Roboto"/>
              </a:rPr>
              <a:t>Please keep this slide for attribution.</a:t>
            </a:r>
            <a:endParaRPr sz="1000" b="1">
              <a:solidFill>
                <a:schemeClr val="accent6"/>
              </a:solidFill>
              <a:latin typeface="Roboto"/>
              <a:ea typeface="Roboto"/>
              <a:cs typeface="Roboto"/>
              <a:sym typeface="Roboto"/>
            </a:endParaRPr>
          </a:p>
        </p:txBody>
      </p:sp>
      <p:sp>
        <p:nvSpPr>
          <p:cNvPr id="3365" name="Google Shape;3365;p107"/>
          <p:cNvSpPr/>
          <p:nvPr/>
        </p:nvSpPr>
        <p:spPr>
          <a:xfrm rot="2947374" flipH="1">
            <a:off x="1277462" y="575627"/>
            <a:ext cx="5893510" cy="4582015"/>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66" name="Google Shape;3366;p107"/>
          <p:cNvGrpSpPr/>
          <p:nvPr/>
        </p:nvGrpSpPr>
        <p:grpSpPr>
          <a:xfrm>
            <a:off x="2812505" y="3647486"/>
            <a:ext cx="1451444" cy="1451549"/>
            <a:chOff x="-1014708" y="3824803"/>
            <a:chExt cx="1451444" cy="1451549"/>
          </a:xfrm>
        </p:grpSpPr>
        <p:sp>
          <p:nvSpPr>
            <p:cNvPr id="3367" name="Google Shape;3367;p107"/>
            <p:cNvSpPr/>
            <p:nvPr/>
          </p:nvSpPr>
          <p:spPr>
            <a:xfrm>
              <a:off x="-292020" y="4197728"/>
              <a:ext cx="608053" cy="358275"/>
            </a:xfrm>
            <a:custGeom>
              <a:avLst/>
              <a:gdLst/>
              <a:ahLst/>
              <a:cxnLst/>
              <a:rect l="l" t="t" r="r" b="b"/>
              <a:pathLst>
                <a:path w="34573" h="20371" extrusionOk="0">
                  <a:moveTo>
                    <a:pt x="34231" y="1"/>
                  </a:moveTo>
                  <a:lnTo>
                    <a:pt x="1" y="19778"/>
                  </a:lnTo>
                  <a:lnTo>
                    <a:pt x="342" y="20371"/>
                  </a:lnTo>
                  <a:lnTo>
                    <a:pt x="34573" y="592"/>
                  </a:lnTo>
                  <a:lnTo>
                    <a:pt x="342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07"/>
            <p:cNvSpPr/>
            <p:nvPr/>
          </p:nvSpPr>
          <p:spPr>
            <a:xfrm>
              <a:off x="-288995" y="4544554"/>
              <a:ext cx="695322" cy="12030"/>
            </a:xfrm>
            <a:custGeom>
              <a:avLst/>
              <a:gdLst/>
              <a:ahLst/>
              <a:cxnLst/>
              <a:rect l="l" t="t" r="r" b="b"/>
              <a:pathLst>
                <a:path w="39535" h="684" extrusionOk="0">
                  <a:moveTo>
                    <a:pt x="1" y="0"/>
                  </a:moveTo>
                  <a:lnTo>
                    <a:pt x="1" y="684"/>
                  </a:lnTo>
                  <a:lnTo>
                    <a:pt x="39534" y="684"/>
                  </a:lnTo>
                  <a:lnTo>
                    <a:pt x="395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07"/>
            <p:cNvSpPr/>
            <p:nvPr/>
          </p:nvSpPr>
          <p:spPr>
            <a:xfrm>
              <a:off x="-291985" y="4545345"/>
              <a:ext cx="608176" cy="358064"/>
            </a:xfrm>
            <a:custGeom>
              <a:avLst/>
              <a:gdLst/>
              <a:ahLst/>
              <a:cxnLst/>
              <a:rect l="l" t="t" r="r" b="b"/>
              <a:pathLst>
                <a:path w="34580" h="20359" extrusionOk="0">
                  <a:moveTo>
                    <a:pt x="342" y="0"/>
                  </a:moveTo>
                  <a:lnTo>
                    <a:pt x="1" y="591"/>
                  </a:lnTo>
                  <a:lnTo>
                    <a:pt x="34238" y="20358"/>
                  </a:lnTo>
                  <a:lnTo>
                    <a:pt x="34580" y="19767"/>
                  </a:lnTo>
                  <a:lnTo>
                    <a:pt x="3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07"/>
            <p:cNvSpPr/>
            <p:nvPr/>
          </p:nvSpPr>
          <p:spPr>
            <a:xfrm>
              <a:off x="-294183" y="4547544"/>
              <a:ext cx="358082" cy="608193"/>
            </a:xfrm>
            <a:custGeom>
              <a:avLst/>
              <a:gdLst/>
              <a:ahLst/>
              <a:cxnLst/>
              <a:rect l="l" t="t" r="r" b="b"/>
              <a:pathLst>
                <a:path w="20360" h="34581" extrusionOk="0">
                  <a:moveTo>
                    <a:pt x="592" y="1"/>
                  </a:moveTo>
                  <a:lnTo>
                    <a:pt x="0" y="343"/>
                  </a:lnTo>
                  <a:lnTo>
                    <a:pt x="19767" y="34581"/>
                  </a:lnTo>
                  <a:lnTo>
                    <a:pt x="20359" y="34239"/>
                  </a:lnTo>
                  <a:lnTo>
                    <a:pt x="59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07"/>
            <p:cNvSpPr/>
            <p:nvPr/>
          </p:nvSpPr>
          <p:spPr>
            <a:xfrm>
              <a:off x="-295010" y="4550551"/>
              <a:ext cx="12047" cy="695339"/>
            </a:xfrm>
            <a:custGeom>
              <a:avLst/>
              <a:gdLst/>
              <a:ahLst/>
              <a:cxnLst/>
              <a:rect l="l" t="t" r="r" b="b"/>
              <a:pathLst>
                <a:path w="685" h="39536" extrusionOk="0">
                  <a:moveTo>
                    <a:pt x="1" y="1"/>
                  </a:moveTo>
                  <a:lnTo>
                    <a:pt x="1" y="39536"/>
                  </a:lnTo>
                  <a:lnTo>
                    <a:pt x="685" y="39536"/>
                  </a:lnTo>
                  <a:lnTo>
                    <a:pt x="6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07"/>
            <p:cNvSpPr/>
            <p:nvPr/>
          </p:nvSpPr>
          <p:spPr>
            <a:xfrm>
              <a:off x="-641712" y="4547280"/>
              <a:ext cx="357994" cy="608229"/>
            </a:xfrm>
            <a:custGeom>
              <a:avLst/>
              <a:gdLst/>
              <a:ahLst/>
              <a:cxnLst/>
              <a:rect l="l" t="t" r="r" b="b"/>
              <a:pathLst>
                <a:path w="20355" h="34583" extrusionOk="0">
                  <a:moveTo>
                    <a:pt x="19762" y="1"/>
                  </a:moveTo>
                  <a:lnTo>
                    <a:pt x="1" y="34241"/>
                  </a:lnTo>
                  <a:lnTo>
                    <a:pt x="593" y="34583"/>
                  </a:lnTo>
                  <a:lnTo>
                    <a:pt x="20354" y="342"/>
                  </a:lnTo>
                  <a:lnTo>
                    <a:pt x="1976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07"/>
            <p:cNvSpPr/>
            <p:nvPr/>
          </p:nvSpPr>
          <p:spPr>
            <a:xfrm>
              <a:off x="-894445" y="4558588"/>
              <a:ext cx="610937" cy="358117"/>
            </a:xfrm>
            <a:custGeom>
              <a:avLst/>
              <a:gdLst/>
              <a:ahLst/>
              <a:cxnLst/>
              <a:rect l="l" t="t" r="r" b="b"/>
              <a:pathLst>
                <a:path w="34737" h="20362" extrusionOk="0">
                  <a:moveTo>
                    <a:pt x="34395" y="0"/>
                  </a:moveTo>
                  <a:lnTo>
                    <a:pt x="0" y="19767"/>
                  </a:lnTo>
                  <a:lnTo>
                    <a:pt x="342" y="20362"/>
                  </a:lnTo>
                  <a:lnTo>
                    <a:pt x="34737" y="595"/>
                  </a:lnTo>
                  <a:lnTo>
                    <a:pt x="343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07"/>
            <p:cNvSpPr/>
            <p:nvPr/>
          </p:nvSpPr>
          <p:spPr>
            <a:xfrm>
              <a:off x="-984264" y="4544554"/>
              <a:ext cx="695287" cy="12030"/>
            </a:xfrm>
            <a:custGeom>
              <a:avLst/>
              <a:gdLst/>
              <a:ahLst/>
              <a:cxnLst/>
              <a:rect l="l" t="t" r="r" b="b"/>
              <a:pathLst>
                <a:path w="39533" h="684" extrusionOk="0">
                  <a:moveTo>
                    <a:pt x="0" y="0"/>
                  </a:moveTo>
                  <a:lnTo>
                    <a:pt x="0" y="684"/>
                  </a:lnTo>
                  <a:lnTo>
                    <a:pt x="39533" y="684"/>
                  </a:lnTo>
                  <a:lnTo>
                    <a:pt x="395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07"/>
            <p:cNvSpPr/>
            <p:nvPr/>
          </p:nvSpPr>
          <p:spPr>
            <a:xfrm>
              <a:off x="-894146" y="4197711"/>
              <a:ext cx="608176" cy="358082"/>
            </a:xfrm>
            <a:custGeom>
              <a:avLst/>
              <a:gdLst/>
              <a:ahLst/>
              <a:cxnLst/>
              <a:rect l="l" t="t" r="r" b="b"/>
              <a:pathLst>
                <a:path w="34580" h="20360" extrusionOk="0">
                  <a:moveTo>
                    <a:pt x="343" y="0"/>
                  </a:moveTo>
                  <a:lnTo>
                    <a:pt x="1" y="593"/>
                  </a:lnTo>
                  <a:lnTo>
                    <a:pt x="34238" y="20360"/>
                  </a:lnTo>
                  <a:lnTo>
                    <a:pt x="34580" y="19767"/>
                  </a:lnTo>
                  <a:lnTo>
                    <a:pt x="3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07"/>
            <p:cNvSpPr/>
            <p:nvPr/>
          </p:nvSpPr>
          <p:spPr>
            <a:xfrm>
              <a:off x="-641835" y="3945400"/>
              <a:ext cx="358082" cy="608176"/>
            </a:xfrm>
            <a:custGeom>
              <a:avLst/>
              <a:gdLst/>
              <a:ahLst/>
              <a:cxnLst/>
              <a:rect l="l" t="t" r="r" b="b"/>
              <a:pathLst>
                <a:path w="20360" h="34580" extrusionOk="0">
                  <a:moveTo>
                    <a:pt x="592" y="1"/>
                  </a:moveTo>
                  <a:lnTo>
                    <a:pt x="0" y="343"/>
                  </a:lnTo>
                  <a:lnTo>
                    <a:pt x="19767" y="34580"/>
                  </a:lnTo>
                  <a:lnTo>
                    <a:pt x="20359" y="34238"/>
                  </a:lnTo>
                  <a:lnTo>
                    <a:pt x="59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07"/>
            <p:cNvSpPr/>
            <p:nvPr/>
          </p:nvSpPr>
          <p:spPr>
            <a:xfrm>
              <a:off x="-295010" y="3855282"/>
              <a:ext cx="12047" cy="695287"/>
            </a:xfrm>
            <a:custGeom>
              <a:avLst/>
              <a:gdLst/>
              <a:ahLst/>
              <a:cxnLst/>
              <a:rect l="l" t="t" r="r" b="b"/>
              <a:pathLst>
                <a:path w="685" h="39533" extrusionOk="0">
                  <a:moveTo>
                    <a:pt x="1" y="0"/>
                  </a:moveTo>
                  <a:lnTo>
                    <a:pt x="1" y="39533"/>
                  </a:lnTo>
                  <a:lnTo>
                    <a:pt x="685" y="39533"/>
                  </a:lnTo>
                  <a:lnTo>
                    <a:pt x="6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07"/>
            <p:cNvSpPr/>
            <p:nvPr/>
          </p:nvSpPr>
          <p:spPr>
            <a:xfrm>
              <a:off x="-1014708" y="3824803"/>
              <a:ext cx="1451444" cy="1451549"/>
            </a:xfrm>
            <a:custGeom>
              <a:avLst/>
              <a:gdLst/>
              <a:ahLst/>
              <a:cxnLst/>
              <a:rect l="l" t="t" r="r" b="b"/>
              <a:pathLst>
                <a:path w="82527" h="82533" extrusionOk="0">
                  <a:moveTo>
                    <a:pt x="41265" y="6270"/>
                  </a:moveTo>
                  <a:cubicBezTo>
                    <a:pt x="60556" y="6270"/>
                    <a:pt x="76258" y="21971"/>
                    <a:pt x="76258" y="41264"/>
                  </a:cubicBezTo>
                  <a:cubicBezTo>
                    <a:pt x="76258" y="60562"/>
                    <a:pt x="60557" y="76257"/>
                    <a:pt x="41264" y="76257"/>
                  </a:cubicBezTo>
                  <a:cubicBezTo>
                    <a:pt x="21967" y="76257"/>
                    <a:pt x="6271" y="60562"/>
                    <a:pt x="6271" y="41264"/>
                  </a:cubicBezTo>
                  <a:cubicBezTo>
                    <a:pt x="6271" y="21972"/>
                    <a:pt x="21967" y="6270"/>
                    <a:pt x="41265" y="6270"/>
                  </a:cubicBezTo>
                  <a:close/>
                  <a:moveTo>
                    <a:pt x="41264" y="1"/>
                  </a:moveTo>
                  <a:cubicBezTo>
                    <a:pt x="18473" y="1"/>
                    <a:pt x="1" y="18478"/>
                    <a:pt x="1" y="41264"/>
                  </a:cubicBezTo>
                  <a:cubicBezTo>
                    <a:pt x="1" y="64056"/>
                    <a:pt x="18473" y="82532"/>
                    <a:pt x="41264" y="82532"/>
                  </a:cubicBezTo>
                  <a:cubicBezTo>
                    <a:pt x="64050" y="82532"/>
                    <a:pt x="82527" y="64056"/>
                    <a:pt x="82527" y="41264"/>
                  </a:cubicBezTo>
                  <a:cubicBezTo>
                    <a:pt x="82527" y="18478"/>
                    <a:pt x="64050" y="1"/>
                    <a:pt x="412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07"/>
            <p:cNvSpPr/>
            <p:nvPr/>
          </p:nvSpPr>
          <p:spPr>
            <a:xfrm>
              <a:off x="-944534" y="3895012"/>
              <a:ext cx="1311113" cy="1311131"/>
            </a:xfrm>
            <a:custGeom>
              <a:avLst/>
              <a:gdLst/>
              <a:ahLst/>
              <a:cxnLst/>
              <a:rect l="l" t="t" r="r" b="b"/>
              <a:pathLst>
                <a:path w="74548" h="74549" extrusionOk="0">
                  <a:moveTo>
                    <a:pt x="37275" y="2280"/>
                  </a:moveTo>
                  <a:cubicBezTo>
                    <a:pt x="56567" y="2280"/>
                    <a:pt x="72268" y="17982"/>
                    <a:pt x="72268" y="37275"/>
                  </a:cubicBezTo>
                  <a:cubicBezTo>
                    <a:pt x="72268" y="56572"/>
                    <a:pt x="56567" y="72269"/>
                    <a:pt x="37274" y="72269"/>
                  </a:cubicBezTo>
                  <a:cubicBezTo>
                    <a:pt x="17977" y="72269"/>
                    <a:pt x="2281" y="56572"/>
                    <a:pt x="2281" y="37275"/>
                  </a:cubicBezTo>
                  <a:cubicBezTo>
                    <a:pt x="2281" y="17982"/>
                    <a:pt x="17977" y="2280"/>
                    <a:pt x="37275" y="2280"/>
                  </a:cubicBezTo>
                  <a:close/>
                  <a:moveTo>
                    <a:pt x="37274" y="1"/>
                  </a:moveTo>
                  <a:cubicBezTo>
                    <a:pt x="16717" y="1"/>
                    <a:pt x="1" y="16723"/>
                    <a:pt x="1" y="37275"/>
                  </a:cubicBezTo>
                  <a:cubicBezTo>
                    <a:pt x="1" y="57832"/>
                    <a:pt x="16717" y="74548"/>
                    <a:pt x="37274" y="74548"/>
                  </a:cubicBezTo>
                  <a:cubicBezTo>
                    <a:pt x="57826" y="74548"/>
                    <a:pt x="74548" y="57832"/>
                    <a:pt x="74548" y="37275"/>
                  </a:cubicBezTo>
                  <a:cubicBezTo>
                    <a:pt x="74548" y="16723"/>
                    <a:pt x="57826" y="1"/>
                    <a:pt x="372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0" name="Google Shape;3380;p107"/>
          <p:cNvGrpSpPr/>
          <p:nvPr/>
        </p:nvGrpSpPr>
        <p:grpSpPr>
          <a:xfrm>
            <a:off x="5035128" y="3703960"/>
            <a:ext cx="1451426" cy="1451549"/>
            <a:chOff x="1154112" y="3824803"/>
            <a:chExt cx="1451426" cy="1451549"/>
          </a:xfrm>
        </p:grpSpPr>
        <p:sp>
          <p:nvSpPr>
            <p:cNvPr id="3381" name="Google Shape;3381;p107"/>
            <p:cNvSpPr/>
            <p:nvPr/>
          </p:nvSpPr>
          <p:spPr>
            <a:xfrm>
              <a:off x="1874426" y="3945295"/>
              <a:ext cx="358293" cy="608053"/>
            </a:xfrm>
            <a:custGeom>
              <a:avLst/>
              <a:gdLst/>
              <a:ahLst/>
              <a:cxnLst/>
              <a:rect l="l" t="t" r="r" b="b"/>
              <a:pathLst>
                <a:path w="20372" h="34573" extrusionOk="0">
                  <a:moveTo>
                    <a:pt x="19780" y="0"/>
                  </a:moveTo>
                  <a:lnTo>
                    <a:pt x="1" y="34231"/>
                  </a:lnTo>
                  <a:lnTo>
                    <a:pt x="593" y="34573"/>
                  </a:lnTo>
                  <a:lnTo>
                    <a:pt x="20372" y="342"/>
                  </a:lnTo>
                  <a:lnTo>
                    <a:pt x="197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07"/>
            <p:cNvSpPr/>
            <p:nvPr/>
          </p:nvSpPr>
          <p:spPr>
            <a:xfrm>
              <a:off x="1888179" y="4210426"/>
              <a:ext cx="610919" cy="358134"/>
            </a:xfrm>
            <a:custGeom>
              <a:avLst/>
              <a:gdLst/>
              <a:ahLst/>
              <a:cxnLst/>
              <a:rect l="l" t="t" r="r" b="b"/>
              <a:pathLst>
                <a:path w="34736" h="20363" extrusionOk="0">
                  <a:moveTo>
                    <a:pt x="34395" y="1"/>
                  </a:moveTo>
                  <a:lnTo>
                    <a:pt x="1" y="19768"/>
                  </a:lnTo>
                  <a:lnTo>
                    <a:pt x="341" y="20362"/>
                  </a:lnTo>
                  <a:lnTo>
                    <a:pt x="34736" y="595"/>
                  </a:lnTo>
                  <a:lnTo>
                    <a:pt x="343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07"/>
            <p:cNvSpPr/>
            <p:nvPr/>
          </p:nvSpPr>
          <p:spPr>
            <a:xfrm>
              <a:off x="1879808" y="4544554"/>
              <a:ext cx="695304" cy="12030"/>
            </a:xfrm>
            <a:custGeom>
              <a:avLst/>
              <a:gdLst/>
              <a:ahLst/>
              <a:cxnLst/>
              <a:rect l="l" t="t" r="r" b="b"/>
              <a:pathLst>
                <a:path w="39534" h="684" extrusionOk="0">
                  <a:moveTo>
                    <a:pt x="0" y="0"/>
                  </a:moveTo>
                  <a:lnTo>
                    <a:pt x="0" y="684"/>
                  </a:lnTo>
                  <a:lnTo>
                    <a:pt x="39534" y="684"/>
                  </a:lnTo>
                  <a:lnTo>
                    <a:pt x="395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07"/>
            <p:cNvSpPr/>
            <p:nvPr/>
          </p:nvSpPr>
          <p:spPr>
            <a:xfrm>
              <a:off x="1876800" y="4545345"/>
              <a:ext cx="608158" cy="358082"/>
            </a:xfrm>
            <a:custGeom>
              <a:avLst/>
              <a:gdLst/>
              <a:ahLst/>
              <a:cxnLst/>
              <a:rect l="l" t="t" r="r" b="b"/>
              <a:pathLst>
                <a:path w="34579" h="20360" extrusionOk="0">
                  <a:moveTo>
                    <a:pt x="342" y="0"/>
                  </a:moveTo>
                  <a:lnTo>
                    <a:pt x="0" y="592"/>
                  </a:lnTo>
                  <a:lnTo>
                    <a:pt x="34238" y="20359"/>
                  </a:lnTo>
                  <a:lnTo>
                    <a:pt x="34579" y="19767"/>
                  </a:lnTo>
                  <a:lnTo>
                    <a:pt x="3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07"/>
            <p:cNvSpPr/>
            <p:nvPr/>
          </p:nvSpPr>
          <p:spPr>
            <a:xfrm>
              <a:off x="1874602" y="4547596"/>
              <a:ext cx="358064" cy="608176"/>
            </a:xfrm>
            <a:custGeom>
              <a:avLst/>
              <a:gdLst/>
              <a:ahLst/>
              <a:cxnLst/>
              <a:rect l="l" t="t" r="r" b="b"/>
              <a:pathLst>
                <a:path w="20359" h="34580" extrusionOk="0">
                  <a:moveTo>
                    <a:pt x="592" y="0"/>
                  </a:moveTo>
                  <a:lnTo>
                    <a:pt x="1" y="341"/>
                  </a:lnTo>
                  <a:lnTo>
                    <a:pt x="19767" y="34579"/>
                  </a:lnTo>
                  <a:lnTo>
                    <a:pt x="20359" y="34237"/>
                  </a:lnTo>
                  <a:lnTo>
                    <a:pt x="5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07"/>
            <p:cNvSpPr/>
            <p:nvPr/>
          </p:nvSpPr>
          <p:spPr>
            <a:xfrm>
              <a:off x="1873793" y="4550551"/>
              <a:ext cx="12047" cy="695339"/>
            </a:xfrm>
            <a:custGeom>
              <a:avLst/>
              <a:gdLst/>
              <a:ahLst/>
              <a:cxnLst/>
              <a:rect l="l" t="t" r="r" b="b"/>
              <a:pathLst>
                <a:path w="685" h="39536" extrusionOk="0">
                  <a:moveTo>
                    <a:pt x="0" y="1"/>
                  </a:moveTo>
                  <a:lnTo>
                    <a:pt x="0" y="39536"/>
                  </a:lnTo>
                  <a:lnTo>
                    <a:pt x="684" y="39536"/>
                  </a:lnTo>
                  <a:lnTo>
                    <a:pt x="6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07"/>
            <p:cNvSpPr/>
            <p:nvPr/>
          </p:nvSpPr>
          <p:spPr>
            <a:xfrm>
              <a:off x="1526826" y="4547420"/>
              <a:ext cx="358275" cy="608053"/>
            </a:xfrm>
            <a:custGeom>
              <a:avLst/>
              <a:gdLst/>
              <a:ahLst/>
              <a:cxnLst/>
              <a:rect l="l" t="t" r="r" b="b"/>
              <a:pathLst>
                <a:path w="20371" h="34573" extrusionOk="0">
                  <a:moveTo>
                    <a:pt x="19779" y="0"/>
                  </a:moveTo>
                  <a:lnTo>
                    <a:pt x="0" y="34232"/>
                  </a:lnTo>
                  <a:lnTo>
                    <a:pt x="591" y="34573"/>
                  </a:lnTo>
                  <a:lnTo>
                    <a:pt x="20370" y="342"/>
                  </a:lnTo>
                  <a:lnTo>
                    <a:pt x="197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07"/>
            <p:cNvSpPr/>
            <p:nvPr/>
          </p:nvSpPr>
          <p:spPr>
            <a:xfrm>
              <a:off x="1283398" y="4559327"/>
              <a:ext cx="610937" cy="358117"/>
            </a:xfrm>
            <a:custGeom>
              <a:avLst/>
              <a:gdLst/>
              <a:ahLst/>
              <a:cxnLst/>
              <a:rect l="l" t="t" r="r" b="b"/>
              <a:pathLst>
                <a:path w="34737" h="20362" extrusionOk="0">
                  <a:moveTo>
                    <a:pt x="34395" y="0"/>
                  </a:moveTo>
                  <a:lnTo>
                    <a:pt x="1" y="19767"/>
                  </a:lnTo>
                  <a:lnTo>
                    <a:pt x="343" y="20362"/>
                  </a:lnTo>
                  <a:lnTo>
                    <a:pt x="34736" y="595"/>
                  </a:lnTo>
                  <a:lnTo>
                    <a:pt x="343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07"/>
            <p:cNvSpPr/>
            <p:nvPr/>
          </p:nvSpPr>
          <p:spPr>
            <a:xfrm>
              <a:off x="1184521" y="4544554"/>
              <a:ext cx="695304" cy="12030"/>
            </a:xfrm>
            <a:custGeom>
              <a:avLst/>
              <a:gdLst/>
              <a:ahLst/>
              <a:cxnLst/>
              <a:rect l="l" t="t" r="r" b="b"/>
              <a:pathLst>
                <a:path w="39534" h="684" extrusionOk="0">
                  <a:moveTo>
                    <a:pt x="1" y="0"/>
                  </a:moveTo>
                  <a:lnTo>
                    <a:pt x="1" y="684"/>
                  </a:lnTo>
                  <a:lnTo>
                    <a:pt x="39533" y="684"/>
                  </a:lnTo>
                  <a:lnTo>
                    <a:pt x="395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07"/>
            <p:cNvSpPr/>
            <p:nvPr/>
          </p:nvSpPr>
          <p:spPr>
            <a:xfrm>
              <a:off x="1274675" y="4197728"/>
              <a:ext cx="608158" cy="358064"/>
            </a:xfrm>
            <a:custGeom>
              <a:avLst/>
              <a:gdLst/>
              <a:ahLst/>
              <a:cxnLst/>
              <a:rect l="l" t="t" r="r" b="b"/>
              <a:pathLst>
                <a:path w="34579" h="20359" extrusionOk="0">
                  <a:moveTo>
                    <a:pt x="341" y="1"/>
                  </a:moveTo>
                  <a:lnTo>
                    <a:pt x="0" y="592"/>
                  </a:lnTo>
                  <a:lnTo>
                    <a:pt x="34236" y="20359"/>
                  </a:lnTo>
                  <a:lnTo>
                    <a:pt x="34578" y="1976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07"/>
            <p:cNvSpPr/>
            <p:nvPr/>
          </p:nvSpPr>
          <p:spPr>
            <a:xfrm>
              <a:off x="1526950" y="3945400"/>
              <a:ext cx="358081" cy="608176"/>
            </a:xfrm>
            <a:custGeom>
              <a:avLst/>
              <a:gdLst/>
              <a:ahLst/>
              <a:cxnLst/>
              <a:rect l="l" t="t" r="r" b="b"/>
              <a:pathLst>
                <a:path w="20360" h="34580" extrusionOk="0">
                  <a:moveTo>
                    <a:pt x="593" y="1"/>
                  </a:moveTo>
                  <a:lnTo>
                    <a:pt x="1" y="343"/>
                  </a:lnTo>
                  <a:lnTo>
                    <a:pt x="19768" y="34580"/>
                  </a:lnTo>
                  <a:lnTo>
                    <a:pt x="20360" y="34238"/>
                  </a:lnTo>
                  <a:lnTo>
                    <a:pt x="5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07"/>
            <p:cNvSpPr/>
            <p:nvPr/>
          </p:nvSpPr>
          <p:spPr>
            <a:xfrm>
              <a:off x="1873793" y="3855282"/>
              <a:ext cx="12047" cy="695287"/>
            </a:xfrm>
            <a:custGeom>
              <a:avLst/>
              <a:gdLst/>
              <a:ahLst/>
              <a:cxnLst/>
              <a:rect l="l" t="t" r="r" b="b"/>
              <a:pathLst>
                <a:path w="685" h="39533" extrusionOk="0">
                  <a:moveTo>
                    <a:pt x="0" y="0"/>
                  </a:moveTo>
                  <a:lnTo>
                    <a:pt x="0" y="39533"/>
                  </a:lnTo>
                  <a:lnTo>
                    <a:pt x="684" y="39533"/>
                  </a:lnTo>
                  <a:lnTo>
                    <a:pt x="6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07"/>
            <p:cNvSpPr/>
            <p:nvPr/>
          </p:nvSpPr>
          <p:spPr>
            <a:xfrm>
              <a:off x="1154112" y="3824803"/>
              <a:ext cx="1451426" cy="1451549"/>
            </a:xfrm>
            <a:custGeom>
              <a:avLst/>
              <a:gdLst/>
              <a:ahLst/>
              <a:cxnLst/>
              <a:rect l="l" t="t" r="r" b="b"/>
              <a:pathLst>
                <a:path w="82526" h="82533" extrusionOk="0">
                  <a:moveTo>
                    <a:pt x="41263" y="6270"/>
                  </a:moveTo>
                  <a:cubicBezTo>
                    <a:pt x="60555" y="6270"/>
                    <a:pt x="76257" y="21971"/>
                    <a:pt x="76257" y="41264"/>
                  </a:cubicBezTo>
                  <a:cubicBezTo>
                    <a:pt x="76257" y="60562"/>
                    <a:pt x="60555" y="76257"/>
                    <a:pt x="41263" y="76257"/>
                  </a:cubicBezTo>
                  <a:cubicBezTo>
                    <a:pt x="21965" y="76257"/>
                    <a:pt x="6269" y="60562"/>
                    <a:pt x="6269" y="41264"/>
                  </a:cubicBezTo>
                  <a:cubicBezTo>
                    <a:pt x="6269" y="21972"/>
                    <a:pt x="21965" y="6270"/>
                    <a:pt x="41263" y="6270"/>
                  </a:cubicBezTo>
                  <a:close/>
                  <a:moveTo>
                    <a:pt x="41263" y="1"/>
                  </a:moveTo>
                  <a:cubicBezTo>
                    <a:pt x="18471" y="1"/>
                    <a:pt x="0" y="18478"/>
                    <a:pt x="0" y="41264"/>
                  </a:cubicBezTo>
                  <a:cubicBezTo>
                    <a:pt x="0" y="64056"/>
                    <a:pt x="18472" y="82532"/>
                    <a:pt x="41263" y="82532"/>
                  </a:cubicBezTo>
                  <a:cubicBezTo>
                    <a:pt x="64049" y="82532"/>
                    <a:pt x="82525" y="64056"/>
                    <a:pt x="82525" y="41264"/>
                  </a:cubicBezTo>
                  <a:cubicBezTo>
                    <a:pt x="82525" y="18478"/>
                    <a:pt x="64049" y="1"/>
                    <a:pt x="412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07"/>
            <p:cNvSpPr/>
            <p:nvPr/>
          </p:nvSpPr>
          <p:spPr>
            <a:xfrm>
              <a:off x="1224269" y="3895012"/>
              <a:ext cx="1311113" cy="1311131"/>
            </a:xfrm>
            <a:custGeom>
              <a:avLst/>
              <a:gdLst/>
              <a:ahLst/>
              <a:cxnLst/>
              <a:rect l="l" t="t" r="r" b="b"/>
              <a:pathLst>
                <a:path w="74548" h="74549" extrusionOk="0">
                  <a:moveTo>
                    <a:pt x="37274" y="2280"/>
                  </a:moveTo>
                  <a:cubicBezTo>
                    <a:pt x="56566" y="2280"/>
                    <a:pt x="72268" y="17982"/>
                    <a:pt x="72268" y="37275"/>
                  </a:cubicBezTo>
                  <a:cubicBezTo>
                    <a:pt x="72268" y="56572"/>
                    <a:pt x="56566" y="72269"/>
                    <a:pt x="37274" y="72269"/>
                  </a:cubicBezTo>
                  <a:cubicBezTo>
                    <a:pt x="17976" y="72269"/>
                    <a:pt x="2280" y="56572"/>
                    <a:pt x="2280" y="37275"/>
                  </a:cubicBezTo>
                  <a:cubicBezTo>
                    <a:pt x="2280" y="17982"/>
                    <a:pt x="17976" y="2280"/>
                    <a:pt x="37274" y="2280"/>
                  </a:cubicBezTo>
                  <a:close/>
                  <a:moveTo>
                    <a:pt x="37274" y="1"/>
                  </a:moveTo>
                  <a:cubicBezTo>
                    <a:pt x="16717" y="1"/>
                    <a:pt x="0" y="16723"/>
                    <a:pt x="0" y="37275"/>
                  </a:cubicBezTo>
                  <a:cubicBezTo>
                    <a:pt x="0" y="57832"/>
                    <a:pt x="16717" y="74548"/>
                    <a:pt x="37273" y="74548"/>
                  </a:cubicBezTo>
                  <a:cubicBezTo>
                    <a:pt x="57825" y="74548"/>
                    <a:pt x="74547" y="57832"/>
                    <a:pt x="74547" y="37275"/>
                  </a:cubicBezTo>
                  <a:cubicBezTo>
                    <a:pt x="74547" y="16723"/>
                    <a:pt x="57825" y="1"/>
                    <a:pt x="372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6" name="Google Shape;3396;p107"/>
          <p:cNvGrpSpPr/>
          <p:nvPr/>
        </p:nvGrpSpPr>
        <p:grpSpPr>
          <a:xfrm>
            <a:off x="2780496" y="1396708"/>
            <a:ext cx="3109822" cy="3508267"/>
            <a:chOff x="-1104439" y="1590997"/>
            <a:chExt cx="3109822" cy="3508267"/>
          </a:xfrm>
        </p:grpSpPr>
        <p:sp>
          <p:nvSpPr>
            <p:cNvPr id="3397" name="Google Shape;3397;p107"/>
            <p:cNvSpPr/>
            <p:nvPr/>
          </p:nvSpPr>
          <p:spPr>
            <a:xfrm>
              <a:off x="339283" y="4633511"/>
              <a:ext cx="249707" cy="404389"/>
            </a:xfrm>
            <a:custGeom>
              <a:avLst/>
              <a:gdLst/>
              <a:ahLst/>
              <a:cxnLst/>
              <a:rect l="l" t="t" r="r" b="b"/>
              <a:pathLst>
                <a:path w="14198" h="22993" extrusionOk="0">
                  <a:moveTo>
                    <a:pt x="11618" y="1"/>
                  </a:moveTo>
                  <a:lnTo>
                    <a:pt x="0" y="21605"/>
                  </a:lnTo>
                  <a:lnTo>
                    <a:pt x="2579" y="22992"/>
                  </a:lnTo>
                  <a:lnTo>
                    <a:pt x="14198" y="1388"/>
                  </a:lnTo>
                  <a:lnTo>
                    <a:pt x="116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07"/>
            <p:cNvSpPr/>
            <p:nvPr/>
          </p:nvSpPr>
          <p:spPr>
            <a:xfrm>
              <a:off x="-294095" y="3945154"/>
              <a:ext cx="357976" cy="608229"/>
            </a:xfrm>
            <a:custGeom>
              <a:avLst/>
              <a:gdLst/>
              <a:ahLst/>
              <a:cxnLst/>
              <a:rect l="l" t="t" r="r" b="b"/>
              <a:pathLst>
                <a:path w="20354" h="34583" extrusionOk="0">
                  <a:moveTo>
                    <a:pt x="19761" y="1"/>
                  </a:moveTo>
                  <a:lnTo>
                    <a:pt x="1" y="34241"/>
                  </a:lnTo>
                  <a:lnTo>
                    <a:pt x="593" y="34583"/>
                  </a:lnTo>
                  <a:lnTo>
                    <a:pt x="20353" y="342"/>
                  </a:lnTo>
                  <a:lnTo>
                    <a:pt x="19761" y="1"/>
                  </a:lnTo>
                  <a:close/>
                </a:path>
              </a:pathLst>
            </a:custGeom>
            <a:solidFill>
              <a:srgbClr val="FFA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07"/>
            <p:cNvSpPr/>
            <p:nvPr/>
          </p:nvSpPr>
          <p:spPr>
            <a:xfrm>
              <a:off x="1777677" y="4448438"/>
              <a:ext cx="204279" cy="204279"/>
            </a:xfrm>
            <a:custGeom>
              <a:avLst/>
              <a:gdLst/>
              <a:ahLst/>
              <a:cxnLst/>
              <a:rect l="l" t="t" r="r" b="b"/>
              <a:pathLst>
                <a:path w="11615" h="11615" extrusionOk="0">
                  <a:moveTo>
                    <a:pt x="5807" y="1"/>
                  </a:moveTo>
                  <a:cubicBezTo>
                    <a:pt x="4268" y="1"/>
                    <a:pt x="2791" y="613"/>
                    <a:pt x="1701" y="1701"/>
                  </a:cubicBezTo>
                  <a:cubicBezTo>
                    <a:pt x="613" y="2791"/>
                    <a:pt x="1" y="4267"/>
                    <a:pt x="1" y="5808"/>
                  </a:cubicBezTo>
                  <a:cubicBezTo>
                    <a:pt x="1" y="7348"/>
                    <a:pt x="613" y="8824"/>
                    <a:pt x="1701" y="9914"/>
                  </a:cubicBezTo>
                  <a:cubicBezTo>
                    <a:pt x="2791" y="11002"/>
                    <a:pt x="4268" y="11614"/>
                    <a:pt x="5807" y="11614"/>
                  </a:cubicBezTo>
                  <a:cubicBezTo>
                    <a:pt x="7348" y="11614"/>
                    <a:pt x="8824" y="11002"/>
                    <a:pt x="9914" y="9914"/>
                  </a:cubicBezTo>
                  <a:cubicBezTo>
                    <a:pt x="11003" y="8824"/>
                    <a:pt x="11615" y="7348"/>
                    <a:pt x="11615" y="5808"/>
                  </a:cubicBezTo>
                  <a:cubicBezTo>
                    <a:pt x="11615" y="4267"/>
                    <a:pt x="11003" y="2791"/>
                    <a:pt x="9914" y="1701"/>
                  </a:cubicBezTo>
                  <a:cubicBezTo>
                    <a:pt x="8824" y="613"/>
                    <a:pt x="7348" y="1"/>
                    <a:pt x="5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07"/>
            <p:cNvSpPr/>
            <p:nvPr/>
          </p:nvSpPr>
          <p:spPr>
            <a:xfrm>
              <a:off x="-305949" y="4428969"/>
              <a:ext cx="911771" cy="430278"/>
            </a:xfrm>
            <a:custGeom>
              <a:avLst/>
              <a:gdLst/>
              <a:ahLst/>
              <a:cxnLst/>
              <a:rect l="l" t="t" r="r" b="b"/>
              <a:pathLst>
                <a:path w="51842" h="24465" extrusionOk="0">
                  <a:moveTo>
                    <a:pt x="51063" y="712"/>
                  </a:moveTo>
                  <a:lnTo>
                    <a:pt x="48190" y="23603"/>
                  </a:lnTo>
                  <a:lnTo>
                    <a:pt x="717" y="10995"/>
                  </a:lnTo>
                  <a:lnTo>
                    <a:pt x="1232" y="2391"/>
                  </a:lnTo>
                  <a:lnTo>
                    <a:pt x="51063" y="712"/>
                  </a:lnTo>
                  <a:close/>
                  <a:moveTo>
                    <a:pt x="51842" y="0"/>
                  </a:moveTo>
                  <a:lnTo>
                    <a:pt x="585" y="1728"/>
                  </a:lnTo>
                  <a:lnTo>
                    <a:pt x="1" y="11513"/>
                  </a:lnTo>
                  <a:lnTo>
                    <a:pt x="48393" y="24364"/>
                  </a:lnTo>
                  <a:lnTo>
                    <a:pt x="48771" y="24464"/>
                  </a:lnTo>
                  <a:lnTo>
                    <a:pt x="518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07"/>
            <p:cNvSpPr/>
            <p:nvPr/>
          </p:nvSpPr>
          <p:spPr>
            <a:xfrm>
              <a:off x="-391108" y="4448438"/>
              <a:ext cx="204279" cy="204279"/>
            </a:xfrm>
            <a:custGeom>
              <a:avLst/>
              <a:gdLst/>
              <a:ahLst/>
              <a:cxnLst/>
              <a:rect l="l" t="t" r="r" b="b"/>
              <a:pathLst>
                <a:path w="11615" h="11615" extrusionOk="0">
                  <a:moveTo>
                    <a:pt x="5807" y="1"/>
                  </a:moveTo>
                  <a:cubicBezTo>
                    <a:pt x="4267" y="1"/>
                    <a:pt x="2790" y="613"/>
                    <a:pt x="1701" y="1701"/>
                  </a:cubicBezTo>
                  <a:cubicBezTo>
                    <a:pt x="612" y="2791"/>
                    <a:pt x="0" y="4267"/>
                    <a:pt x="0" y="5808"/>
                  </a:cubicBezTo>
                  <a:cubicBezTo>
                    <a:pt x="0" y="7348"/>
                    <a:pt x="612" y="8824"/>
                    <a:pt x="1701" y="9914"/>
                  </a:cubicBezTo>
                  <a:cubicBezTo>
                    <a:pt x="2790" y="11002"/>
                    <a:pt x="4267" y="11614"/>
                    <a:pt x="5807" y="11614"/>
                  </a:cubicBezTo>
                  <a:cubicBezTo>
                    <a:pt x="7347" y="11614"/>
                    <a:pt x="8824" y="11002"/>
                    <a:pt x="9914" y="9914"/>
                  </a:cubicBezTo>
                  <a:cubicBezTo>
                    <a:pt x="11002" y="8824"/>
                    <a:pt x="11614" y="7348"/>
                    <a:pt x="11614" y="5808"/>
                  </a:cubicBezTo>
                  <a:cubicBezTo>
                    <a:pt x="11614" y="4267"/>
                    <a:pt x="11002" y="2791"/>
                    <a:pt x="9914" y="1701"/>
                  </a:cubicBezTo>
                  <a:cubicBezTo>
                    <a:pt x="8824" y="613"/>
                    <a:pt x="7347" y="1"/>
                    <a:pt x="5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07"/>
            <p:cNvSpPr/>
            <p:nvPr/>
          </p:nvSpPr>
          <p:spPr>
            <a:xfrm>
              <a:off x="1460768" y="3534081"/>
              <a:ext cx="469938" cy="1034989"/>
            </a:xfrm>
            <a:custGeom>
              <a:avLst/>
              <a:gdLst/>
              <a:ahLst/>
              <a:cxnLst/>
              <a:rect l="l" t="t" r="r" b="b"/>
              <a:pathLst>
                <a:path w="26720" h="58848" extrusionOk="0">
                  <a:moveTo>
                    <a:pt x="5773" y="0"/>
                  </a:moveTo>
                  <a:lnTo>
                    <a:pt x="1" y="2132"/>
                  </a:lnTo>
                  <a:lnTo>
                    <a:pt x="20948" y="58848"/>
                  </a:lnTo>
                  <a:lnTo>
                    <a:pt x="26720" y="56716"/>
                  </a:lnTo>
                  <a:lnTo>
                    <a:pt x="57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07"/>
            <p:cNvSpPr/>
            <p:nvPr/>
          </p:nvSpPr>
          <p:spPr>
            <a:xfrm>
              <a:off x="505151" y="4575965"/>
              <a:ext cx="142687" cy="142723"/>
            </a:xfrm>
            <a:custGeom>
              <a:avLst/>
              <a:gdLst/>
              <a:ahLst/>
              <a:cxnLst/>
              <a:rect l="l" t="t" r="r" b="b"/>
              <a:pathLst>
                <a:path w="8113" h="8115" extrusionOk="0">
                  <a:moveTo>
                    <a:pt x="4056" y="1"/>
                  </a:moveTo>
                  <a:cubicBezTo>
                    <a:pt x="1816" y="1"/>
                    <a:pt x="0" y="1817"/>
                    <a:pt x="0" y="4057"/>
                  </a:cubicBezTo>
                  <a:cubicBezTo>
                    <a:pt x="0" y="6298"/>
                    <a:pt x="1816" y="8114"/>
                    <a:pt x="4056" y="8114"/>
                  </a:cubicBezTo>
                  <a:cubicBezTo>
                    <a:pt x="6296" y="8114"/>
                    <a:pt x="8113" y="6298"/>
                    <a:pt x="8113" y="4057"/>
                  </a:cubicBezTo>
                  <a:cubicBezTo>
                    <a:pt x="8113" y="1817"/>
                    <a:pt x="6296" y="1"/>
                    <a:pt x="40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07"/>
            <p:cNvSpPr/>
            <p:nvPr/>
          </p:nvSpPr>
          <p:spPr>
            <a:xfrm>
              <a:off x="680481" y="4238531"/>
              <a:ext cx="189910" cy="95957"/>
            </a:xfrm>
            <a:custGeom>
              <a:avLst/>
              <a:gdLst/>
              <a:ahLst/>
              <a:cxnLst/>
              <a:rect l="l" t="t" r="r" b="b"/>
              <a:pathLst>
                <a:path w="10798" h="5456" extrusionOk="0">
                  <a:moveTo>
                    <a:pt x="1565" y="1"/>
                  </a:moveTo>
                  <a:cubicBezTo>
                    <a:pt x="992" y="1"/>
                    <a:pt x="451" y="359"/>
                    <a:pt x="252" y="929"/>
                  </a:cubicBezTo>
                  <a:cubicBezTo>
                    <a:pt x="1" y="1651"/>
                    <a:pt x="384" y="2446"/>
                    <a:pt x="1105" y="2697"/>
                  </a:cubicBezTo>
                  <a:lnTo>
                    <a:pt x="8779" y="5378"/>
                  </a:lnTo>
                  <a:cubicBezTo>
                    <a:pt x="8929" y="5431"/>
                    <a:pt x="9082" y="5455"/>
                    <a:pt x="9233" y="5455"/>
                  </a:cubicBezTo>
                  <a:cubicBezTo>
                    <a:pt x="9807" y="5455"/>
                    <a:pt x="10347" y="5096"/>
                    <a:pt x="10546" y="4526"/>
                  </a:cubicBezTo>
                  <a:cubicBezTo>
                    <a:pt x="10797" y="3806"/>
                    <a:pt x="10415" y="3010"/>
                    <a:pt x="9693" y="2759"/>
                  </a:cubicBezTo>
                  <a:lnTo>
                    <a:pt x="2020" y="78"/>
                  </a:lnTo>
                  <a:cubicBezTo>
                    <a:pt x="1870" y="26"/>
                    <a:pt x="1716" y="1"/>
                    <a:pt x="15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07"/>
            <p:cNvSpPr/>
            <p:nvPr/>
          </p:nvSpPr>
          <p:spPr>
            <a:xfrm>
              <a:off x="-963704" y="2930109"/>
              <a:ext cx="785563" cy="798631"/>
            </a:xfrm>
            <a:custGeom>
              <a:avLst/>
              <a:gdLst/>
              <a:ahLst/>
              <a:cxnLst/>
              <a:rect l="l" t="t" r="r" b="b"/>
              <a:pathLst>
                <a:path w="44666" h="45409" extrusionOk="0">
                  <a:moveTo>
                    <a:pt x="0" y="1"/>
                  </a:moveTo>
                  <a:lnTo>
                    <a:pt x="0" y="45408"/>
                  </a:lnTo>
                  <a:lnTo>
                    <a:pt x="44665" y="45408"/>
                  </a:lnTo>
                  <a:lnTo>
                    <a:pt x="446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07"/>
            <p:cNvSpPr/>
            <p:nvPr/>
          </p:nvSpPr>
          <p:spPr>
            <a:xfrm>
              <a:off x="-998387" y="2873495"/>
              <a:ext cx="852642" cy="119208"/>
            </a:xfrm>
            <a:custGeom>
              <a:avLst/>
              <a:gdLst/>
              <a:ahLst/>
              <a:cxnLst/>
              <a:rect l="l" t="t" r="r" b="b"/>
              <a:pathLst>
                <a:path w="48480" h="6778" extrusionOk="0">
                  <a:moveTo>
                    <a:pt x="0" y="1"/>
                  </a:moveTo>
                  <a:lnTo>
                    <a:pt x="0" y="6777"/>
                  </a:lnTo>
                  <a:lnTo>
                    <a:pt x="48480" y="6777"/>
                  </a:lnTo>
                  <a:lnTo>
                    <a:pt x="484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07"/>
            <p:cNvSpPr/>
            <p:nvPr/>
          </p:nvSpPr>
          <p:spPr>
            <a:xfrm>
              <a:off x="-809339" y="2874163"/>
              <a:ext cx="65724" cy="904244"/>
            </a:xfrm>
            <a:custGeom>
              <a:avLst/>
              <a:gdLst/>
              <a:ahLst/>
              <a:cxnLst/>
              <a:rect l="l" t="t" r="r" b="b"/>
              <a:pathLst>
                <a:path w="3737" h="51414" extrusionOk="0">
                  <a:moveTo>
                    <a:pt x="0" y="0"/>
                  </a:moveTo>
                  <a:lnTo>
                    <a:pt x="0" y="51414"/>
                  </a:lnTo>
                  <a:lnTo>
                    <a:pt x="3737" y="51414"/>
                  </a:lnTo>
                  <a:lnTo>
                    <a:pt x="373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07"/>
            <p:cNvSpPr/>
            <p:nvPr/>
          </p:nvSpPr>
          <p:spPr>
            <a:xfrm>
              <a:off x="-401274" y="2874163"/>
              <a:ext cx="65724" cy="904244"/>
            </a:xfrm>
            <a:custGeom>
              <a:avLst/>
              <a:gdLst/>
              <a:ahLst/>
              <a:cxnLst/>
              <a:rect l="l" t="t" r="r" b="b"/>
              <a:pathLst>
                <a:path w="3737" h="51414" extrusionOk="0">
                  <a:moveTo>
                    <a:pt x="0" y="0"/>
                  </a:moveTo>
                  <a:lnTo>
                    <a:pt x="0" y="51414"/>
                  </a:lnTo>
                  <a:lnTo>
                    <a:pt x="3737" y="51414"/>
                  </a:lnTo>
                  <a:lnTo>
                    <a:pt x="373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07"/>
            <p:cNvSpPr/>
            <p:nvPr/>
          </p:nvSpPr>
          <p:spPr>
            <a:xfrm>
              <a:off x="247195" y="4812095"/>
              <a:ext cx="427288" cy="287169"/>
            </a:xfrm>
            <a:custGeom>
              <a:avLst/>
              <a:gdLst/>
              <a:ahLst/>
              <a:cxnLst/>
              <a:rect l="l" t="t" r="r" b="b"/>
              <a:pathLst>
                <a:path w="24295" h="16328" extrusionOk="0">
                  <a:moveTo>
                    <a:pt x="3798" y="0"/>
                  </a:moveTo>
                  <a:cubicBezTo>
                    <a:pt x="3798" y="0"/>
                    <a:pt x="964" y="3108"/>
                    <a:pt x="613" y="5217"/>
                  </a:cubicBezTo>
                  <a:cubicBezTo>
                    <a:pt x="263" y="7325"/>
                    <a:pt x="1" y="8592"/>
                    <a:pt x="1" y="8592"/>
                  </a:cubicBezTo>
                  <a:lnTo>
                    <a:pt x="21085" y="16328"/>
                  </a:lnTo>
                  <a:cubicBezTo>
                    <a:pt x="21085" y="16328"/>
                    <a:pt x="24295" y="15004"/>
                    <a:pt x="23428" y="13084"/>
                  </a:cubicBezTo>
                  <a:cubicBezTo>
                    <a:pt x="22561" y="11164"/>
                    <a:pt x="12532" y="2637"/>
                    <a:pt x="12532" y="2637"/>
                  </a:cubicBezTo>
                  <a:lnTo>
                    <a:pt x="37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07"/>
            <p:cNvSpPr/>
            <p:nvPr/>
          </p:nvSpPr>
          <p:spPr>
            <a:xfrm>
              <a:off x="-140785" y="2919856"/>
              <a:ext cx="890420" cy="1969818"/>
            </a:xfrm>
            <a:custGeom>
              <a:avLst/>
              <a:gdLst/>
              <a:ahLst/>
              <a:cxnLst/>
              <a:rect l="l" t="t" r="r" b="b"/>
              <a:pathLst>
                <a:path w="50628" h="112001" extrusionOk="0">
                  <a:moveTo>
                    <a:pt x="15275" y="1"/>
                  </a:moveTo>
                  <a:cubicBezTo>
                    <a:pt x="6459" y="1"/>
                    <a:pt x="1" y="3596"/>
                    <a:pt x="11368" y="18581"/>
                  </a:cubicBezTo>
                  <a:cubicBezTo>
                    <a:pt x="40733" y="57290"/>
                    <a:pt x="28271" y="108913"/>
                    <a:pt x="28271" y="108913"/>
                  </a:cubicBezTo>
                  <a:lnTo>
                    <a:pt x="36666" y="112000"/>
                  </a:lnTo>
                  <a:cubicBezTo>
                    <a:pt x="36666" y="112000"/>
                    <a:pt x="50627" y="70614"/>
                    <a:pt x="49622" y="56048"/>
                  </a:cubicBezTo>
                  <a:cubicBezTo>
                    <a:pt x="48618" y="41483"/>
                    <a:pt x="33551" y="3062"/>
                    <a:pt x="33551" y="3062"/>
                  </a:cubicBezTo>
                  <a:cubicBezTo>
                    <a:pt x="33551" y="3062"/>
                    <a:pt x="23409" y="1"/>
                    <a:pt x="15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07"/>
            <p:cNvSpPr/>
            <p:nvPr/>
          </p:nvSpPr>
          <p:spPr>
            <a:xfrm>
              <a:off x="-53023" y="1972347"/>
              <a:ext cx="533288" cy="217522"/>
            </a:xfrm>
            <a:custGeom>
              <a:avLst/>
              <a:gdLst/>
              <a:ahLst/>
              <a:cxnLst/>
              <a:rect l="l" t="t" r="r" b="b"/>
              <a:pathLst>
                <a:path w="30322" h="12368" extrusionOk="0">
                  <a:moveTo>
                    <a:pt x="27261" y="0"/>
                  </a:moveTo>
                  <a:cubicBezTo>
                    <a:pt x="25098" y="0"/>
                    <a:pt x="4401" y="4324"/>
                    <a:pt x="2475" y="5064"/>
                  </a:cubicBezTo>
                  <a:cubicBezTo>
                    <a:pt x="487" y="5829"/>
                    <a:pt x="0" y="12368"/>
                    <a:pt x="0" y="12368"/>
                  </a:cubicBezTo>
                  <a:lnTo>
                    <a:pt x="30321" y="2310"/>
                  </a:lnTo>
                  <a:cubicBezTo>
                    <a:pt x="30321" y="2310"/>
                    <a:pt x="28332" y="321"/>
                    <a:pt x="27414" y="15"/>
                  </a:cubicBezTo>
                  <a:cubicBezTo>
                    <a:pt x="27385" y="5"/>
                    <a:pt x="27333" y="0"/>
                    <a:pt x="272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07"/>
            <p:cNvSpPr/>
            <p:nvPr/>
          </p:nvSpPr>
          <p:spPr>
            <a:xfrm>
              <a:off x="78127" y="3264729"/>
              <a:ext cx="550893" cy="1395252"/>
            </a:xfrm>
            <a:custGeom>
              <a:avLst/>
              <a:gdLst/>
              <a:ahLst/>
              <a:cxnLst/>
              <a:rect l="l" t="t" r="r" b="b"/>
              <a:pathLst>
                <a:path w="31323" h="79332" extrusionOk="0">
                  <a:moveTo>
                    <a:pt x="4925" y="1"/>
                  </a:moveTo>
                  <a:lnTo>
                    <a:pt x="1" y="3690"/>
                  </a:lnTo>
                  <a:lnTo>
                    <a:pt x="10522" y="17731"/>
                  </a:lnTo>
                  <a:lnTo>
                    <a:pt x="25340" y="79332"/>
                  </a:lnTo>
                  <a:lnTo>
                    <a:pt x="31323" y="77893"/>
                  </a:lnTo>
                  <a:lnTo>
                    <a:pt x="16207" y="15057"/>
                  </a:lnTo>
                  <a:lnTo>
                    <a:pt x="49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07"/>
            <p:cNvSpPr/>
            <p:nvPr/>
          </p:nvSpPr>
          <p:spPr>
            <a:xfrm>
              <a:off x="-1104439" y="3729320"/>
              <a:ext cx="1300068" cy="58918"/>
            </a:xfrm>
            <a:custGeom>
              <a:avLst/>
              <a:gdLst/>
              <a:ahLst/>
              <a:cxnLst/>
              <a:rect l="l" t="t" r="r" b="b"/>
              <a:pathLst>
                <a:path w="73920" h="3350" extrusionOk="0">
                  <a:moveTo>
                    <a:pt x="1674" y="0"/>
                  </a:moveTo>
                  <a:cubicBezTo>
                    <a:pt x="750" y="0"/>
                    <a:pt x="0" y="750"/>
                    <a:pt x="0" y="1675"/>
                  </a:cubicBezTo>
                  <a:cubicBezTo>
                    <a:pt x="0" y="2600"/>
                    <a:pt x="750" y="3350"/>
                    <a:pt x="1674" y="3350"/>
                  </a:cubicBezTo>
                  <a:lnTo>
                    <a:pt x="72244" y="3350"/>
                  </a:lnTo>
                  <a:cubicBezTo>
                    <a:pt x="73170" y="3350"/>
                    <a:pt x="73919" y="2600"/>
                    <a:pt x="73919" y="1675"/>
                  </a:cubicBezTo>
                  <a:cubicBezTo>
                    <a:pt x="73919" y="750"/>
                    <a:pt x="73170" y="0"/>
                    <a:pt x="722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07"/>
            <p:cNvSpPr/>
            <p:nvPr/>
          </p:nvSpPr>
          <p:spPr>
            <a:xfrm>
              <a:off x="-95919" y="3077774"/>
              <a:ext cx="601281" cy="288822"/>
            </a:xfrm>
            <a:custGeom>
              <a:avLst/>
              <a:gdLst/>
              <a:ahLst/>
              <a:cxnLst/>
              <a:rect l="l" t="t" r="r" b="b"/>
              <a:pathLst>
                <a:path w="34188" h="16422" extrusionOk="0">
                  <a:moveTo>
                    <a:pt x="4071" y="1"/>
                  </a:moveTo>
                  <a:cubicBezTo>
                    <a:pt x="4071" y="1"/>
                    <a:pt x="0" y="7507"/>
                    <a:pt x="4071" y="13278"/>
                  </a:cubicBezTo>
                  <a:cubicBezTo>
                    <a:pt x="5710" y="15604"/>
                    <a:pt x="10444" y="16422"/>
                    <a:pt x="15607" y="16422"/>
                  </a:cubicBezTo>
                  <a:cubicBezTo>
                    <a:pt x="23258" y="16422"/>
                    <a:pt x="31852" y="14626"/>
                    <a:pt x="32725" y="13278"/>
                  </a:cubicBezTo>
                  <a:cubicBezTo>
                    <a:pt x="34187" y="11020"/>
                    <a:pt x="30286" y="6160"/>
                    <a:pt x="30286" y="6160"/>
                  </a:cubicBezTo>
                  <a:lnTo>
                    <a:pt x="40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07"/>
            <p:cNvSpPr/>
            <p:nvPr/>
          </p:nvSpPr>
          <p:spPr>
            <a:xfrm>
              <a:off x="-192316" y="2005622"/>
              <a:ext cx="1019037" cy="625605"/>
            </a:xfrm>
            <a:custGeom>
              <a:avLst/>
              <a:gdLst/>
              <a:ahLst/>
              <a:cxnLst/>
              <a:rect l="l" t="t" r="r" b="b"/>
              <a:pathLst>
                <a:path w="57941" h="35571" extrusionOk="0">
                  <a:moveTo>
                    <a:pt x="41241" y="1"/>
                  </a:moveTo>
                  <a:cubicBezTo>
                    <a:pt x="34544" y="1"/>
                    <a:pt x="11489" y="7203"/>
                    <a:pt x="7920" y="10474"/>
                  </a:cubicBezTo>
                  <a:cubicBezTo>
                    <a:pt x="4069" y="14007"/>
                    <a:pt x="0" y="22376"/>
                    <a:pt x="2485" y="26955"/>
                  </a:cubicBezTo>
                  <a:cubicBezTo>
                    <a:pt x="4970" y="31533"/>
                    <a:pt x="15299" y="35570"/>
                    <a:pt x="15299" y="35570"/>
                  </a:cubicBezTo>
                  <a:lnTo>
                    <a:pt x="57941" y="8644"/>
                  </a:lnTo>
                  <a:cubicBezTo>
                    <a:pt x="57941" y="8644"/>
                    <a:pt x="46692" y="1450"/>
                    <a:pt x="42507" y="142"/>
                  </a:cubicBezTo>
                  <a:cubicBezTo>
                    <a:pt x="42200" y="46"/>
                    <a:pt x="41771" y="1"/>
                    <a:pt x="412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07"/>
            <p:cNvSpPr/>
            <p:nvPr/>
          </p:nvSpPr>
          <p:spPr>
            <a:xfrm>
              <a:off x="344208" y="4415092"/>
              <a:ext cx="464398" cy="464433"/>
            </a:xfrm>
            <a:custGeom>
              <a:avLst/>
              <a:gdLst/>
              <a:ahLst/>
              <a:cxnLst/>
              <a:rect l="l" t="t" r="r" b="b"/>
              <a:pathLst>
                <a:path w="26405" h="26407" extrusionOk="0">
                  <a:moveTo>
                    <a:pt x="13202" y="1"/>
                  </a:moveTo>
                  <a:cubicBezTo>
                    <a:pt x="9700" y="1"/>
                    <a:pt x="6342" y="1393"/>
                    <a:pt x="3867" y="3868"/>
                  </a:cubicBezTo>
                  <a:cubicBezTo>
                    <a:pt x="1391" y="6344"/>
                    <a:pt x="0" y="9702"/>
                    <a:pt x="0" y="13204"/>
                  </a:cubicBezTo>
                  <a:cubicBezTo>
                    <a:pt x="0" y="16705"/>
                    <a:pt x="1391" y="20064"/>
                    <a:pt x="3867" y="22540"/>
                  </a:cubicBezTo>
                  <a:cubicBezTo>
                    <a:pt x="6342" y="25016"/>
                    <a:pt x="9700" y="26407"/>
                    <a:pt x="13202" y="26407"/>
                  </a:cubicBezTo>
                  <a:cubicBezTo>
                    <a:pt x="16704" y="26407"/>
                    <a:pt x="20063" y="25016"/>
                    <a:pt x="22538" y="22540"/>
                  </a:cubicBezTo>
                  <a:cubicBezTo>
                    <a:pt x="25014" y="20064"/>
                    <a:pt x="26405" y="16705"/>
                    <a:pt x="26405" y="13204"/>
                  </a:cubicBezTo>
                  <a:cubicBezTo>
                    <a:pt x="26405" y="9702"/>
                    <a:pt x="25014" y="6344"/>
                    <a:pt x="22538" y="3868"/>
                  </a:cubicBezTo>
                  <a:cubicBezTo>
                    <a:pt x="20063" y="1393"/>
                    <a:pt x="16704" y="1"/>
                    <a:pt x="13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07"/>
            <p:cNvSpPr/>
            <p:nvPr/>
          </p:nvSpPr>
          <p:spPr>
            <a:xfrm>
              <a:off x="-335232" y="3524901"/>
              <a:ext cx="694689" cy="1053526"/>
            </a:xfrm>
            <a:custGeom>
              <a:avLst/>
              <a:gdLst/>
              <a:ahLst/>
              <a:cxnLst/>
              <a:rect l="l" t="t" r="r" b="b"/>
              <a:pathLst>
                <a:path w="39499" h="59902" extrusionOk="0">
                  <a:moveTo>
                    <a:pt x="34231" y="1"/>
                  </a:moveTo>
                  <a:lnTo>
                    <a:pt x="1" y="56723"/>
                  </a:lnTo>
                  <a:lnTo>
                    <a:pt x="5269" y="59902"/>
                  </a:lnTo>
                  <a:lnTo>
                    <a:pt x="39499" y="3180"/>
                  </a:lnTo>
                  <a:lnTo>
                    <a:pt x="342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07"/>
            <p:cNvSpPr/>
            <p:nvPr/>
          </p:nvSpPr>
          <p:spPr>
            <a:xfrm>
              <a:off x="585473" y="3645727"/>
              <a:ext cx="1012161" cy="996121"/>
            </a:xfrm>
            <a:custGeom>
              <a:avLst/>
              <a:gdLst/>
              <a:ahLst/>
              <a:cxnLst/>
              <a:rect l="l" t="t" r="r" b="b"/>
              <a:pathLst>
                <a:path w="57550" h="56638" extrusionOk="0">
                  <a:moveTo>
                    <a:pt x="53240" y="0"/>
                  </a:moveTo>
                  <a:lnTo>
                    <a:pt x="0" y="52245"/>
                  </a:lnTo>
                  <a:lnTo>
                    <a:pt x="4310" y="56638"/>
                  </a:lnTo>
                  <a:lnTo>
                    <a:pt x="57549" y="4392"/>
                  </a:lnTo>
                  <a:lnTo>
                    <a:pt x="532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07"/>
            <p:cNvSpPr/>
            <p:nvPr/>
          </p:nvSpPr>
          <p:spPr>
            <a:xfrm>
              <a:off x="259049" y="3173960"/>
              <a:ext cx="1746333" cy="433198"/>
            </a:xfrm>
            <a:custGeom>
              <a:avLst/>
              <a:gdLst/>
              <a:ahLst/>
              <a:cxnLst/>
              <a:rect l="l" t="t" r="r" b="b"/>
              <a:pathLst>
                <a:path w="99294" h="24631" extrusionOk="0">
                  <a:moveTo>
                    <a:pt x="68136" y="0"/>
                  </a:moveTo>
                  <a:lnTo>
                    <a:pt x="68136" y="18478"/>
                  </a:lnTo>
                  <a:lnTo>
                    <a:pt x="3078" y="18478"/>
                  </a:lnTo>
                  <a:cubicBezTo>
                    <a:pt x="1378" y="18478"/>
                    <a:pt x="1" y="19856"/>
                    <a:pt x="1" y="21555"/>
                  </a:cubicBezTo>
                  <a:cubicBezTo>
                    <a:pt x="1" y="23253"/>
                    <a:pt x="1378" y="24631"/>
                    <a:pt x="3078" y="24631"/>
                  </a:cubicBezTo>
                  <a:lnTo>
                    <a:pt x="74289" y="24631"/>
                  </a:lnTo>
                  <a:lnTo>
                    <a:pt x="74289" y="6153"/>
                  </a:lnTo>
                  <a:lnTo>
                    <a:pt x="85852" y="6153"/>
                  </a:lnTo>
                  <a:cubicBezTo>
                    <a:pt x="89870" y="6153"/>
                    <a:pt x="93140" y="9423"/>
                    <a:pt x="93140" y="13443"/>
                  </a:cubicBezTo>
                  <a:lnTo>
                    <a:pt x="93140" y="21555"/>
                  </a:lnTo>
                  <a:cubicBezTo>
                    <a:pt x="93140" y="23253"/>
                    <a:pt x="94517" y="24631"/>
                    <a:pt x="96217" y="24631"/>
                  </a:cubicBezTo>
                  <a:cubicBezTo>
                    <a:pt x="97916" y="24631"/>
                    <a:pt x="99294" y="23253"/>
                    <a:pt x="99294" y="21555"/>
                  </a:cubicBezTo>
                  <a:lnTo>
                    <a:pt x="99294" y="13442"/>
                  </a:lnTo>
                  <a:cubicBezTo>
                    <a:pt x="99294" y="6030"/>
                    <a:pt x="93264" y="0"/>
                    <a:pt x="85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07"/>
            <p:cNvSpPr/>
            <p:nvPr/>
          </p:nvSpPr>
          <p:spPr>
            <a:xfrm>
              <a:off x="-172443" y="2631051"/>
              <a:ext cx="1535793" cy="1512525"/>
            </a:xfrm>
            <a:custGeom>
              <a:avLst/>
              <a:gdLst/>
              <a:ahLst/>
              <a:cxnLst/>
              <a:rect l="l" t="t" r="r" b="b"/>
              <a:pathLst>
                <a:path w="87323" h="86000" extrusionOk="0">
                  <a:moveTo>
                    <a:pt x="14128" y="0"/>
                  </a:moveTo>
                  <a:cubicBezTo>
                    <a:pt x="12837" y="0"/>
                    <a:pt x="0" y="20478"/>
                    <a:pt x="6536" y="29779"/>
                  </a:cubicBezTo>
                  <a:cubicBezTo>
                    <a:pt x="12500" y="38266"/>
                    <a:pt x="51845" y="38683"/>
                    <a:pt x="59534" y="38683"/>
                  </a:cubicBezTo>
                  <a:cubicBezTo>
                    <a:pt x="60373" y="38683"/>
                    <a:pt x="60835" y="38678"/>
                    <a:pt x="60835" y="38678"/>
                  </a:cubicBezTo>
                  <a:lnTo>
                    <a:pt x="60835" y="38678"/>
                  </a:lnTo>
                  <a:cubicBezTo>
                    <a:pt x="60835" y="38679"/>
                    <a:pt x="53371" y="46910"/>
                    <a:pt x="49926" y="65159"/>
                  </a:cubicBezTo>
                  <a:cubicBezTo>
                    <a:pt x="46652" y="82499"/>
                    <a:pt x="47133" y="84451"/>
                    <a:pt x="47133" y="84451"/>
                  </a:cubicBezTo>
                  <a:lnTo>
                    <a:pt x="54058" y="85999"/>
                  </a:lnTo>
                  <a:cubicBezTo>
                    <a:pt x="54058" y="85999"/>
                    <a:pt x="87322" y="36876"/>
                    <a:pt x="83404" y="29244"/>
                  </a:cubicBezTo>
                  <a:cubicBezTo>
                    <a:pt x="79486" y="21610"/>
                    <a:pt x="32068" y="10683"/>
                    <a:pt x="32068" y="10683"/>
                  </a:cubicBezTo>
                  <a:lnTo>
                    <a:pt x="35796" y="5862"/>
                  </a:lnTo>
                  <a:lnTo>
                    <a:pt x="14169" y="9"/>
                  </a:lnTo>
                  <a:cubicBezTo>
                    <a:pt x="14157" y="3"/>
                    <a:pt x="14143" y="0"/>
                    <a:pt x="141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07"/>
            <p:cNvSpPr/>
            <p:nvPr/>
          </p:nvSpPr>
          <p:spPr>
            <a:xfrm>
              <a:off x="1383312" y="1766749"/>
              <a:ext cx="324964" cy="32678"/>
            </a:xfrm>
            <a:custGeom>
              <a:avLst/>
              <a:gdLst/>
              <a:ahLst/>
              <a:cxnLst/>
              <a:rect l="l" t="t" r="r" b="b"/>
              <a:pathLst>
                <a:path w="18477" h="1858" extrusionOk="0">
                  <a:moveTo>
                    <a:pt x="930" y="1"/>
                  </a:moveTo>
                  <a:cubicBezTo>
                    <a:pt x="416" y="1"/>
                    <a:pt x="0" y="416"/>
                    <a:pt x="0" y="929"/>
                  </a:cubicBezTo>
                  <a:cubicBezTo>
                    <a:pt x="0" y="1442"/>
                    <a:pt x="416" y="1858"/>
                    <a:pt x="930" y="1858"/>
                  </a:cubicBezTo>
                  <a:lnTo>
                    <a:pt x="17548" y="1858"/>
                  </a:lnTo>
                  <a:cubicBezTo>
                    <a:pt x="18061" y="1858"/>
                    <a:pt x="18477" y="1442"/>
                    <a:pt x="18477" y="929"/>
                  </a:cubicBezTo>
                  <a:cubicBezTo>
                    <a:pt x="18477" y="416"/>
                    <a:pt x="18061" y="1"/>
                    <a:pt x="175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07"/>
            <p:cNvSpPr/>
            <p:nvPr/>
          </p:nvSpPr>
          <p:spPr>
            <a:xfrm>
              <a:off x="937874" y="1707338"/>
              <a:ext cx="606030" cy="381526"/>
            </a:xfrm>
            <a:custGeom>
              <a:avLst/>
              <a:gdLst/>
              <a:ahLst/>
              <a:cxnLst/>
              <a:rect l="l" t="t" r="r" b="b"/>
              <a:pathLst>
                <a:path w="34458" h="21693" extrusionOk="0">
                  <a:moveTo>
                    <a:pt x="6187" y="1"/>
                  </a:moveTo>
                  <a:cubicBezTo>
                    <a:pt x="5795" y="137"/>
                    <a:pt x="0" y="7812"/>
                    <a:pt x="1175" y="12824"/>
                  </a:cubicBezTo>
                  <a:cubicBezTo>
                    <a:pt x="2350" y="17837"/>
                    <a:pt x="6795" y="21692"/>
                    <a:pt x="6795" y="21692"/>
                  </a:cubicBezTo>
                  <a:cubicBezTo>
                    <a:pt x="6795" y="21692"/>
                    <a:pt x="32657" y="12433"/>
                    <a:pt x="34458" y="6168"/>
                  </a:cubicBezTo>
                  <a:lnTo>
                    <a:pt x="61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07"/>
            <p:cNvSpPr/>
            <p:nvPr/>
          </p:nvSpPr>
          <p:spPr>
            <a:xfrm>
              <a:off x="983039" y="1590997"/>
              <a:ext cx="493189" cy="208570"/>
            </a:xfrm>
            <a:custGeom>
              <a:avLst/>
              <a:gdLst/>
              <a:ahLst/>
              <a:cxnLst/>
              <a:rect l="l" t="t" r="r" b="b"/>
              <a:pathLst>
                <a:path w="28042" h="11859" extrusionOk="0">
                  <a:moveTo>
                    <a:pt x="12660" y="1"/>
                  </a:moveTo>
                  <a:cubicBezTo>
                    <a:pt x="8783" y="1"/>
                    <a:pt x="5408" y="1266"/>
                    <a:pt x="3313" y="3370"/>
                  </a:cubicBezTo>
                  <a:cubicBezTo>
                    <a:pt x="1" y="6698"/>
                    <a:pt x="293" y="11650"/>
                    <a:pt x="293" y="11859"/>
                  </a:cubicBezTo>
                  <a:cubicBezTo>
                    <a:pt x="293" y="11859"/>
                    <a:pt x="12379" y="11849"/>
                    <a:pt x="20520" y="11849"/>
                  </a:cubicBezTo>
                  <a:cubicBezTo>
                    <a:pt x="24590" y="11849"/>
                    <a:pt x="27674" y="11851"/>
                    <a:pt x="27767" y="11859"/>
                  </a:cubicBezTo>
                  <a:cubicBezTo>
                    <a:pt x="27768" y="11859"/>
                    <a:pt x="27768" y="11859"/>
                    <a:pt x="27768" y="11859"/>
                  </a:cubicBezTo>
                  <a:cubicBezTo>
                    <a:pt x="28042" y="11859"/>
                    <a:pt x="25814" y="4306"/>
                    <a:pt x="21880" y="2305"/>
                  </a:cubicBezTo>
                  <a:cubicBezTo>
                    <a:pt x="18744" y="709"/>
                    <a:pt x="15562" y="1"/>
                    <a:pt x="126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07"/>
            <p:cNvSpPr/>
            <p:nvPr/>
          </p:nvSpPr>
          <p:spPr>
            <a:xfrm>
              <a:off x="974298" y="1799549"/>
              <a:ext cx="549609" cy="504691"/>
            </a:xfrm>
            <a:custGeom>
              <a:avLst/>
              <a:gdLst/>
              <a:ahLst/>
              <a:cxnLst/>
              <a:rect l="l" t="t" r="r" b="b"/>
              <a:pathLst>
                <a:path w="31250" h="28696" extrusionOk="0">
                  <a:moveTo>
                    <a:pt x="21401" y="1"/>
                  </a:moveTo>
                  <a:cubicBezTo>
                    <a:pt x="12725" y="1"/>
                    <a:pt x="9320" y="9584"/>
                    <a:pt x="9320" y="9584"/>
                  </a:cubicBezTo>
                  <a:cubicBezTo>
                    <a:pt x="9320" y="9584"/>
                    <a:pt x="8993" y="5333"/>
                    <a:pt x="6439" y="5333"/>
                  </a:cubicBezTo>
                  <a:cubicBezTo>
                    <a:pt x="6210" y="5333"/>
                    <a:pt x="5963" y="5367"/>
                    <a:pt x="5696" y="5442"/>
                  </a:cubicBezTo>
                  <a:cubicBezTo>
                    <a:pt x="2459" y="6348"/>
                    <a:pt x="3625" y="11008"/>
                    <a:pt x="5696" y="12302"/>
                  </a:cubicBezTo>
                  <a:cubicBezTo>
                    <a:pt x="7767" y="13597"/>
                    <a:pt x="5696" y="18516"/>
                    <a:pt x="0" y="20328"/>
                  </a:cubicBezTo>
                  <a:cubicBezTo>
                    <a:pt x="0" y="20328"/>
                    <a:pt x="1151" y="28695"/>
                    <a:pt x="7119" y="28695"/>
                  </a:cubicBezTo>
                  <a:cubicBezTo>
                    <a:pt x="7790" y="28695"/>
                    <a:pt x="8522" y="28589"/>
                    <a:pt x="9320" y="28354"/>
                  </a:cubicBezTo>
                  <a:lnTo>
                    <a:pt x="14627" y="24729"/>
                  </a:lnTo>
                  <a:cubicBezTo>
                    <a:pt x="14627" y="24729"/>
                    <a:pt x="16936" y="26364"/>
                    <a:pt x="19836" y="26364"/>
                  </a:cubicBezTo>
                  <a:cubicBezTo>
                    <a:pt x="21376" y="26364"/>
                    <a:pt x="23082" y="25904"/>
                    <a:pt x="24699" y="24493"/>
                  </a:cubicBezTo>
                  <a:cubicBezTo>
                    <a:pt x="31250" y="18776"/>
                    <a:pt x="30678" y="265"/>
                    <a:pt x="21747" y="6"/>
                  </a:cubicBezTo>
                  <a:cubicBezTo>
                    <a:pt x="21630" y="3"/>
                    <a:pt x="21515" y="1"/>
                    <a:pt x="2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07"/>
            <p:cNvSpPr/>
            <p:nvPr/>
          </p:nvSpPr>
          <p:spPr>
            <a:xfrm>
              <a:off x="736989" y="2120134"/>
              <a:ext cx="1036660" cy="1081772"/>
            </a:xfrm>
            <a:custGeom>
              <a:avLst/>
              <a:gdLst/>
              <a:ahLst/>
              <a:cxnLst/>
              <a:rect l="l" t="t" r="r" b="b"/>
              <a:pathLst>
                <a:path w="58943" h="61508" extrusionOk="0">
                  <a:moveTo>
                    <a:pt x="14891" y="1"/>
                  </a:moveTo>
                  <a:cubicBezTo>
                    <a:pt x="8791" y="1"/>
                    <a:pt x="725" y="8136"/>
                    <a:pt x="0" y="11275"/>
                  </a:cubicBezTo>
                  <a:cubicBezTo>
                    <a:pt x="0" y="11275"/>
                    <a:pt x="3915" y="24131"/>
                    <a:pt x="20161" y="41942"/>
                  </a:cubicBezTo>
                  <a:cubicBezTo>
                    <a:pt x="36407" y="59754"/>
                    <a:pt x="53512" y="61507"/>
                    <a:pt x="53512" y="61507"/>
                  </a:cubicBezTo>
                  <a:lnTo>
                    <a:pt x="58942" y="56515"/>
                  </a:lnTo>
                  <a:cubicBezTo>
                    <a:pt x="58942" y="56515"/>
                    <a:pt x="40944" y="49092"/>
                    <a:pt x="34384" y="34116"/>
                  </a:cubicBezTo>
                  <a:cubicBezTo>
                    <a:pt x="26203" y="15443"/>
                    <a:pt x="22801" y="2585"/>
                    <a:pt x="16946" y="359"/>
                  </a:cubicBezTo>
                  <a:cubicBezTo>
                    <a:pt x="16298" y="113"/>
                    <a:pt x="15609" y="1"/>
                    <a:pt x="14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07"/>
            <p:cNvSpPr/>
            <p:nvPr/>
          </p:nvSpPr>
          <p:spPr>
            <a:xfrm>
              <a:off x="1137738" y="1816838"/>
              <a:ext cx="132874" cy="155614"/>
            </a:xfrm>
            <a:custGeom>
              <a:avLst/>
              <a:gdLst/>
              <a:ahLst/>
              <a:cxnLst/>
              <a:rect l="l" t="t" r="r" b="b"/>
              <a:pathLst>
                <a:path w="7555" h="8848" extrusionOk="0">
                  <a:moveTo>
                    <a:pt x="7555" y="0"/>
                  </a:moveTo>
                  <a:lnTo>
                    <a:pt x="7555" y="0"/>
                  </a:lnTo>
                  <a:cubicBezTo>
                    <a:pt x="7554" y="0"/>
                    <a:pt x="54" y="1684"/>
                    <a:pt x="27" y="1684"/>
                  </a:cubicBezTo>
                  <a:cubicBezTo>
                    <a:pt x="1" y="1684"/>
                    <a:pt x="27" y="8601"/>
                    <a:pt x="27" y="8601"/>
                  </a:cubicBezTo>
                  <a:cubicBezTo>
                    <a:pt x="27" y="8601"/>
                    <a:pt x="306" y="8847"/>
                    <a:pt x="743" y="8847"/>
                  </a:cubicBezTo>
                  <a:cubicBezTo>
                    <a:pt x="1246" y="8847"/>
                    <a:pt x="1959" y="8520"/>
                    <a:pt x="2696" y="7112"/>
                  </a:cubicBezTo>
                  <a:cubicBezTo>
                    <a:pt x="4071" y="4483"/>
                    <a:pt x="4508" y="2133"/>
                    <a:pt x="75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07"/>
            <p:cNvSpPr/>
            <p:nvPr/>
          </p:nvSpPr>
          <p:spPr>
            <a:xfrm>
              <a:off x="1197536" y="1799426"/>
              <a:ext cx="403387" cy="102324"/>
            </a:xfrm>
            <a:custGeom>
              <a:avLst/>
              <a:gdLst/>
              <a:ahLst/>
              <a:cxnLst/>
              <a:rect l="l" t="t" r="r" b="b"/>
              <a:pathLst>
                <a:path w="22936" h="5818" extrusionOk="0">
                  <a:moveTo>
                    <a:pt x="1" y="1"/>
                  </a:moveTo>
                  <a:lnTo>
                    <a:pt x="731" y="1759"/>
                  </a:lnTo>
                  <a:cubicBezTo>
                    <a:pt x="731" y="1759"/>
                    <a:pt x="5152" y="5613"/>
                    <a:pt x="10110" y="5613"/>
                  </a:cubicBezTo>
                  <a:cubicBezTo>
                    <a:pt x="10178" y="5613"/>
                    <a:pt x="10247" y="5612"/>
                    <a:pt x="10315" y="5611"/>
                  </a:cubicBezTo>
                  <a:lnTo>
                    <a:pt x="9468" y="3687"/>
                  </a:lnTo>
                  <a:lnTo>
                    <a:pt x="9468" y="3687"/>
                  </a:lnTo>
                  <a:cubicBezTo>
                    <a:pt x="9469" y="3687"/>
                    <a:pt x="11816" y="5817"/>
                    <a:pt x="14953" y="5817"/>
                  </a:cubicBezTo>
                  <a:cubicBezTo>
                    <a:pt x="17381" y="5817"/>
                    <a:pt x="20283" y="4540"/>
                    <a:pt x="22936" y="9"/>
                  </a:cubicBez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07"/>
            <p:cNvSpPr/>
            <p:nvPr/>
          </p:nvSpPr>
          <p:spPr>
            <a:xfrm>
              <a:off x="1571499" y="3060925"/>
              <a:ext cx="297246" cy="250393"/>
            </a:xfrm>
            <a:custGeom>
              <a:avLst/>
              <a:gdLst/>
              <a:ahLst/>
              <a:cxnLst/>
              <a:rect l="l" t="t" r="r" b="b"/>
              <a:pathLst>
                <a:path w="16901" h="14237" extrusionOk="0">
                  <a:moveTo>
                    <a:pt x="5648" y="0"/>
                  </a:moveTo>
                  <a:lnTo>
                    <a:pt x="1" y="6587"/>
                  </a:lnTo>
                  <a:lnTo>
                    <a:pt x="5017" y="8015"/>
                  </a:lnTo>
                  <a:lnTo>
                    <a:pt x="8683" y="13433"/>
                  </a:lnTo>
                  <a:cubicBezTo>
                    <a:pt x="8683" y="13433"/>
                    <a:pt x="12273" y="14236"/>
                    <a:pt x="13876" y="14236"/>
                  </a:cubicBezTo>
                  <a:cubicBezTo>
                    <a:pt x="14152" y="14236"/>
                    <a:pt x="14369" y="14213"/>
                    <a:pt x="14499" y="14157"/>
                  </a:cubicBezTo>
                  <a:cubicBezTo>
                    <a:pt x="15383" y="13778"/>
                    <a:pt x="16900" y="8089"/>
                    <a:pt x="15762" y="5687"/>
                  </a:cubicBezTo>
                  <a:cubicBezTo>
                    <a:pt x="14624" y="3285"/>
                    <a:pt x="5648" y="0"/>
                    <a:pt x="56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07"/>
            <p:cNvSpPr/>
            <p:nvPr/>
          </p:nvSpPr>
          <p:spPr>
            <a:xfrm>
              <a:off x="588217" y="4051805"/>
              <a:ext cx="427288" cy="287186"/>
            </a:xfrm>
            <a:custGeom>
              <a:avLst/>
              <a:gdLst/>
              <a:ahLst/>
              <a:cxnLst/>
              <a:rect l="l" t="t" r="r" b="b"/>
              <a:pathLst>
                <a:path w="24295" h="16329" extrusionOk="0">
                  <a:moveTo>
                    <a:pt x="3798" y="1"/>
                  </a:moveTo>
                  <a:cubicBezTo>
                    <a:pt x="3798" y="1"/>
                    <a:pt x="963" y="3109"/>
                    <a:pt x="613" y="5217"/>
                  </a:cubicBezTo>
                  <a:cubicBezTo>
                    <a:pt x="262" y="7326"/>
                    <a:pt x="1" y="8593"/>
                    <a:pt x="1" y="8593"/>
                  </a:cubicBezTo>
                  <a:lnTo>
                    <a:pt x="21084" y="16328"/>
                  </a:lnTo>
                  <a:cubicBezTo>
                    <a:pt x="21084" y="16328"/>
                    <a:pt x="24295" y="15005"/>
                    <a:pt x="23428" y="13085"/>
                  </a:cubicBezTo>
                  <a:cubicBezTo>
                    <a:pt x="22561" y="11165"/>
                    <a:pt x="12532" y="2638"/>
                    <a:pt x="12532" y="2638"/>
                  </a:cubicBezTo>
                  <a:lnTo>
                    <a:pt x="37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07"/>
            <p:cNvSpPr/>
            <p:nvPr/>
          </p:nvSpPr>
          <p:spPr>
            <a:xfrm>
              <a:off x="541522" y="4287565"/>
              <a:ext cx="249707" cy="404389"/>
            </a:xfrm>
            <a:custGeom>
              <a:avLst/>
              <a:gdLst/>
              <a:ahLst/>
              <a:cxnLst/>
              <a:rect l="l" t="t" r="r" b="b"/>
              <a:pathLst>
                <a:path w="14198" h="22993" extrusionOk="0">
                  <a:moveTo>
                    <a:pt x="11618" y="1"/>
                  </a:moveTo>
                  <a:lnTo>
                    <a:pt x="0" y="21605"/>
                  </a:lnTo>
                  <a:lnTo>
                    <a:pt x="2580" y="22992"/>
                  </a:lnTo>
                  <a:lnTo>
                    <a:pt x="14198" y="1388"/>
                  </a:lnTo>
                  <a:lnTo>
                    <a:pt x="116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07"/>
            <p:cNvSpPr/>
            <p:nvPr/>
          </p:nvSpPr>
          <p:spPr>
            <a:xfrm>
              <a:off x="-53023" y="2095406"/>
              <a:ext cx="1225690" cy="796239"/>
            </a:xfrm>
            <a:custGeom>
              <a:avLst/>
              <a:gdLst/>
              <a:ahLst/>
              <a:cxnLst/>
              <a:rect l="l" t="t" r="r" b="b"/>
              <a:pathLst>
                <a:path w="69691" h="45273" extrusionOk="0">
                  <a:moveTo>
                    <a:pt x="53649" y="0"/>
                  </a:moveTo>
                  <a:cubicBezTo>
                    <a:pt x="51445" y="0"/>
                    <a:pt x="48985" y="294"/>
                    <a:pt x="46257" y="944"/>
                  </a:cubicBezTo>
                  <a:cubicBezTo>
                    <a:pt x="29314" y="4978"/>
                    <a:pt x="0" y="32845"/>
                    <a:pt x="0" y="32845"/>
                  </a:cubicBezTo>
                  <a:cubicBezTo>
                    <a:pt x="0" y="32845"/>
                    <a:pt x="0" y="45272"/>
                    <a:pt x="25841" y="45272"/>
                  </a:cubicBezTo>
                  <a:cubicBezTo>
                    <a:pt x="29504" y="45272"/>
                    <a:pt x="33687" y="45023"/>
                    <a:pt x="38462" y="44452"/>
                  </a:cubicBezTo>
                  <a:cubicBezTo>
                    <a:pt x="38462" y="44452"/>
                    <a:pt x="68525" y="23805"/>
                    <a:pt x="69159" y="15200"/>
                  </a:cubicBezTo>
                  <a:cubicBezTo>
                    <a:pt x="69690" y="7979"/>
                    <a:pt x="65135" y="0"/>
                    <a:pt x="536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07"/>
            <p:cNvSpPr/>
            <p:nvPr/>
          </p:nvSpPr>
          <p:spPr>
            <a:xfrm>
              <a:off x="68418" y="2346872"/>
              <a:ext cx="854454" cy="397917"/>
            </a:xfrm>
            <a:custGeom>
              <a:avLst/>
              <a:gdLst/>
              <a:ahLst/>
              <a:cxnLst/>
              <a:rect l="l" t="t" r="r" b="b"/>
              <a:pathLst>
                <a:path w="48583" h="22625" extrusionOk="0">
                  <a:moveTo>
                    <a:pt x="7640" y="1"/>
                  </a:moveTo>
                  <a:lnTo>
                    <a:pt x="0" y="7828"/>
                  </a:lnTo>
                  <a:cubicBezTo>
                    <a:pt x="0" y="7828"/>
                    <a:pt x="19332" y="22624"/>
                    <a:pt x="37592" y="22624"/>
                  </a:cubicBezTo>
                  <a:cubicBezTo>
                    <a:pt x="39474" y="22624"/>
                    <a:pt x="41345" y="22467"/>
                    <a:pt x="43182" y="22120"/>
                  </a:cubicBezTo>
                  <a:cubicBezTo>
                    <a:pt x="43494" y="22060"/>
                    <a:pt x="43782" y="21910"/>
                    <a:pt x="44009" y="21688"/>
                  </a:cubicBezTo>
                  <a:lnTo>
                    <a:pt x="48582" y="17283"/>
                  </a:lnTo>
                  <a:cubicBezTo>
                    <a:pt x="48582" y="17283"/>
                    <a:pt x="16213" y="12672"/>
                    <a:pt x="76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07"/>
            <p:cNvSpPr/>
            <p:nvPr/>
          </p:nvSpPr>
          <p:spPr>
            <a:xfrm>
              <a:off x="401578" y="2031001"/>
              <a:ext cx="818382" cy="310542"/>
            </a:xfrm>
            <a:custGeom>
              <a:avLst/>
              <a:gdLst/>
              <a:ahLst/>
              <a:cxnLst/>
              <a:rect l="l" t="t" r="r" b="b"/>
              <a:pathLst>
                <a:path w="46532" h="17657" extrusionOk="0">
                  <a:moveTo>
                    <a:pt x="20001" y="1"/>
                  </a:moveTo>
                  <a:cubicBezTo>
                    <a:pt x="8301" y="1"/>
                    <a:pt x="0" y="7749"/>
                    <a:pt x="0" y="7749"/>
                  </a:cubicBezTo>
                  <a:lnTo>
                    <a:pt x="12384" y="7218"/>
                  </a:lnTo>
                  <a:cubicBezTo>
                    <a:pt x="12559" y="6956"/>
                    <a:pt x="18170" y="5227"/>
                    <a:pt x="24722" y="5227"/>
                  </a:cubicBezTo>
                  <a:cubicBezTo>
                    <a:pt x="31437" y="5227"/>
                    <a:pt x="39141" y="7044"/>
                    <a:pt x="42992" y="14119"/>
                  </a:cubicBezTo>
                  <a:lnTo>
                    <a:pt x="44585" y="17657"/>
                  </a:lnTo>
                  <a:cubicBezTo>
                    <a:pt x="44585" y="17657"/>
                    <a:pt x="46531" y="8457"/>
                    <a:pt x="29900" y="1911"/>
                  </a:cubicBezTo>
                  <a:cubicBezTo>
                    <a:pt x="26423" y="542"/>
                    <a:pt x="23093" y="1"/>
                    <a:pt x="200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07"/>
            <p:cNvSpPr/>
            <p:nvPr/>
          </p:nvSpPr>
          <p:spPr>
            <a:xfrm>
              <a:off x="-40448" y="2204361"/>
              <a:ext cx="498184" cy="360579"/>
            </a:xfrm>
            <a:custGeom>
              <a:avLst/>
              <a:gdLst/>
              <a:ahLst/>
              <a:cxnLst/>
              <a:rect l="l" t="t" r="r" b="b"/>
              <a:pathLst>
                <a:path w="28326" h="20502" extrusionOk="0">
                  <a:moveTo>
                    <a:pt x="20436" y="1"/>
                  </a:moveTo>
                  <a:cubicBezTo>
                    <a:pt x="13268" y="1"/>
                    <a:pt x="5782" y="5092"/>
                    <a:pt x="3361" y="7858"/>
                  </a:cubicBezTo>
                  <a:cubicBezTo>
                    <a:pt x="0" y="11699"/>
                    <a:pt x="6082" y="20502"/>
                    <a:pt x="6082" y="20502"/>
                  </a:cubicBezTo>
                  <a:lnTo>
                    <a:pt x="28326" y="2738"/>
                  </a:lnTo>
                  <a:cubicBezTo>
                    <a:pt x="25954" y="768"/>
                    <a:pt x="23219" y="1"/>
                    <a:pt x="204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3366"/>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338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0"/>
          <p:cNvSpPr txBox="1">
            <a:spLocks noGrp="1"/>
          </p:cNvSpPr>
          <p:nvPr>
            <p:ph type="title"/>
          </p:nvPr>
        </p:nvSpPr>
        <p:spPr>
          <a:xfrm>
            <a:off x="4764307" y="2361435"/>
            <a:ext cx="1604700" cy="893100"/>
          </a:xfrm>
          <a:prstGeom prst="rect">
            <a:avLst/>
          </a:prstGeom>
        </p:spPr>
        <p:txBody>
          <a:bodyPr spcFirstLastPara="1" wrap="square" lIns="91425" tIns="91425" rIns="91425" bIns="91425" anchor="b" anchorCtr="0">
            <a:noAutofit/>
          </a:bodyPr>
          <a:lstStyle/>
          <a:p>
            <a:r>
              <a:rPr lang="en-IN" sz="1600" dirty="0">
                <a:solidFill>
                  <a:srgbClr val="C00000"/>
                </a:solidFill>
              </a:rPr>
              <a:t>Factors Affecting Delivery Time</a:t>
            </a:r>
          </a:p>
        </p:txBody>
      </p:sp>
      <p:sp>
        <p:nvSpPr>
          <p:cNvPr id="374" name="Google Shape;374;p50"/>
          <p:cNvSpPr txBox="1">
            <a:spLocks noGrp="1"/>
          </p:cNvSpPr>
          <p:nvPr>
            <p:ph type="subTitle" idx="1"/>
          </p:nvPr>
        </p:nvSpPr>
        <p:spPr>
          <a:xfrm>
            <a:off x="1186513" y="3291774"/>
            <a:ext cx="1604700" cy="14063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100" dirty="0"/>
              <a:t>KPI (Key Performance Indicator) measures success, efficiency, and goal achievement in business operations</a:t>
            </a:r>
            <a:endParaRPr sz="1100" dirty="0"/>
          </a:p>
          <a:p>
            <a:pPr marL="0" lvl="0" indent="0" algn="ctr" rtl="0">
              <a:spcBef>
                <a:spcPts val="0"/>
              </a:spcBef>
              <a:spcAft>
                <a:spcPts val="0"/>
              </a:spcAft>
              <a:buNone/>
            </a:pPr>
            <a:endParaRPr dirty="0"/>
          </a:p>
        </p:txBody>
      </p:sp>
      <p:sp>
        <p:nvSpPr>
          <p:cNvPr id="375" name="Google Shape;375;p50"/>
          <p:cNvSpPr txBox="1">
            <a:spLocks noGrp="1"/>
          </p:cNvSpPr>
          <p:nvPr>
            <p:ph type="title" idx="2"/>
          </p:nvPr>
        </p:nvSpPr>
        <p:spPr>
          <a:xfrm>
            <a:off x="2864189" y="2361435"/>
            <a:ext cx="1604700" cy="893100"/>
          </a:xfrm>
          <a:prstGeom prst="rect">
            <a:avLst/>
          </a:prstGeom>
        </p:spPr>
        <p:txBody>
          <a:bodyPr spcFirstLastPara="1" wrap="square" lIns="91425" tIns="91425" rIns="91425" bIns="91425" anchor="b" anchorCtr="0">
            <a:noAutofit/>
          </a:bodyPr>
          <a:lstStyle/>
          <a:p>
            <a:pPr marL="0" lvl="0" indent="0"/>
            <a:r>
              <a:rPr lang="en-IN" sz="1600" dirty="0">
                <a:solidFill>
                  <a:srgbClr val="C00000"/>
                </a:solidFill>
              </a:rPr>
              <a:t>Rider Workload Analysis</a:t>
            </a:r>
          </a:p>
        </p:txBody>
      </p:sp>
      <p:sp>
        <p:nvSpPr>
          <p:cNvPr id="376" name="Google Shape;376;p50"/>
          <p:cNvSpPr txBox="1">
            <a:spLocks noGrp="1"/>
          </p:cNvSpPr>
          <p:nvPr>
            <p:ph type="subTitle" idx="3"/>
          </p:nvPr>
        </p:nvSpPr>
        <p:spPr>
          <a:xfrm>
            <a:off x="2908602" y="3291775"/>
            <a:ext cx="16047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100" dirty="0"/>
              <a:t>Rider Workload Analysis examines delivery counts, efficiency, and rider distribution impact.</a:t>
            </a:r>
            <a:endParaRPr sz="1100" dirty="0"/>
          </a:p>
        </p:txBody>
      </p:sp>
      <p:sp>
        <p:nvSpPr>
          <p:cNvPr id="378" name="Google Shape;378;p50"/>
          <p:cNvSpPr txBox="1">
            <a:spLocks noGrp="1"/>
          </p:cNvSpPr>
          <p:nvPr>
            <p:ph type="subTitle" idx="5"/>
          </p:nvPr>
        </p:nvSpPr>
        <p:spPr>
          <a:xfrm>
            <a:off x="4630692" y="3291775"/>
            <a:ext cx="16047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100" dirty="0"/>
              <a:t>Traffic, rider efficiency, and city type impact Zomato delivery time insights.</a:t>
            </a:r>
            <a:endParaRPr sz="1100" dirty="0"/>
          </a:p>
        </p:txBody>
      </p:sp>
      <p:sp>
        <p:nvSpPr>
          <p:cNvPr id="379" name="Google Shape;379;p50"/>
          <p:cNvSpPr/>
          <p:nvPr/>
        </p:nvSpPr>
        <p:spPr>
          <a:xfrm>
            <a:off x="1397125" y="763925"/>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0"/>
          <p:cNvSpPr/>
          <p:nvPr/>
        </p:nvSpPr>
        <p:spPr>
          <a:xfrm>
            <a:off x="3119213" y="763925"/>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0"/>
          <p:cNvSpPr/>
          <p:nvPr/>
        </p:nvSpPr>
        <p:spPr>
          <a:xfrm>
            <a:off x="4841275" y="763925"/>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0"/>
          <p:cNvSpPr/>
          <p:nvPr/>
        </p:nvSpPr>
        <p:spPr>
          <a:xfrm>
            <a:off x="6563375" y="763925"/>
            <a:ext cx="1183500" cy="1324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0"/>
          <p:cNvSpPr txBox="1">
            <a:spLocks noGrp="1"/>
          </p:cNvSpPr>
          <p:nvPr>
            <p:ph type="subTitle" idx="7"/>
          </p:nvPr>
        </p:nvSpPr>
        <p:spPr>
          <a:xfrm>
            <a:off x="6352782" y="3291775"/>
            <a:ext cx="16047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100" dirty="0"/>
              <a:t>Summary of whole of Zomato Analysis.</a:t>
            </a:r>
            <a:endParaRPr sz="1100" dirty="0"/>
          </a:p>
        </p:txBody>
      </p:sp>
      <p:sp>
        <p:nvSpPr>
          <p:cNvPr id="385" name="Google Shape;385;p50"/>
          <p:cNvSpPr txBox="1">
            <a:spLocks noGrp="1"/>
          </p:cNvSpPr>
          <p:nvPr>
            <p:ph type="title" idx="8"/>
          </p:nvPr>
        </p:nvSpPr>
        <p:spPr>
          <a:xfrm>
            <a:off x="955525" y="1057000"/>
            <a:ext cx="2066700" cy="14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tx1"/>
                </a:solidFill>
              </a:rPr>
              <a:t>01</a:t>
            </a:r>
            <a:endParaRPr dirty="0">
              <a:solidFill>
                <a:schemeClr val="tx1"/>
              </a:solidFill>
            </a:endParaRPr>
          </a:p>
        </p:txBody>
      </p:sp>
      <p:sp>
        <p:nvSpPr>
          <p:cNvPr id="386" name="Google Shape;386;p50"/>
          <p:cNvSpPr txBox="1">
            <a:spLocks noGrp="1"/>
          </p:cNvSpPr>
          <p:nvPr>
            <p:ph type="title" idx="9"/>
          </p:nvPr>
        </p:nvSpPr>
        <p:spPr>
          <a:xfrm>
            <a:off x="2677600" y="1057000"/>
            <a:ext cx="2066700" cy="14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tx1"/>
                </a:solidFill>
              </a:rPr>
              <a:t>02</a:t>
            </a:r>
            <a:endParaRPr dirty="0">
              <a:solidFill>
                <a:schemeClr val="tx1"/>
              </a:solidFill>
            </a:endParaRPr>
          </a:p>
        </p:txBody>
      </p:sp>
      <p:sp>
        <p:nvSpPr>
          <p:cNvPr id="387" name="Google Shape;387;p50"/>
          <p:cNvSpPr txBox="1">
            <a:spLocks noGrp="1"/>
          </p:cNvSpPr>
          <p:nvPr>
            <p:ph type="title" idx="13"/>
          </p:nvPr>
        </p:nvSpPr>
        <p:spPr>
          <a:xfrm>
            <a:off x="4399700" y="1057000"/>
            <a:ext cx="2066700" cy="14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tx1"/>
                </a:solidFill>
              </a:rPr>
              <a:t>03</a:t>
            </a:r>
            <a:endParaRPr dirty="0">
              <a:solidFill>
                <a:schemeClr val="tx1"/>
              </a:solidFill>
            </a:endParaRPr>
          </a:p>
        </p:txBody>
      </p:sp>
      <p:sp>
        <p:nvSpPr>
          <p:cNvPr id="388" name="Google Shape;388;p50"/>
          <p:cNvSpPr txBox="1">
            <a:spLocks noGrp="1"/>
          </p:cNvSpPr>
          <p:nvPr>
            <p:ph type="title" idx="14"/>
          </p:nvPr>
        </p:nvSpPr>
        <p:spPr>
          <a:xfrm>
            <a:off x="6121775" y="1057000"/>
            <a:ext cx="2066700" cy="140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tx1"/>
                </a:solidFill>
              </a:rPr>
              <a:t>04</a:t>
            </a:r>
            <a:endParaRPr dirty="0">
              <a:solidFill>
                <a:schemeClr val="tx1"/>
              </a:solidFill>
            </a:endParaRPr>
          </a:p>
        </p:txBody>
      </p:sp>
      <p:sp>
        <p:nvSpPr>
          <p:cNvPr id="2" name="TextBox 1">
            <a:extLst>
              <a:ext uri="{FF2B5EF4-FFF2-40B4-BE49-F238E27FC236}">
                <a16:creationId xmlns:a16="http://schemas.microsoft.com/office/drawing/2014/main" id="{E37F15FA-4B1B-B7D7-3EC8-CA1DD1BEF29B}"/>
              </a:ext>
            </a:extLst>
          </p:cNvPr>
          <p:cNvSpPr txBox="1"/>
          <p:nvPr/>
        </p:nvSpPr>
        <p:spPr>
          <a:xfrm>
            <a:off x="1182305" y="66084"/>
            <a:ext cx="6661994" cy="646331"/>
          </a:xfrm>
          <a:prstGeom prst="rect">
            <a:avLst/>
          </a:prstGeom>
          <a:noFill/>
        </p:spPr>
        <p:txBody>
          <a:bodyPr wrap="square" rtlCol="0">
            <a:spAutoFit/>
          </a:bodyPr>
          <a:lstStyle/>
          <a:p>
            <a:pPr algn="ctr">
              <a:buClr>
                <a:schemeClr val="accent6"/>
              </a:buClr>
              <a:buSzPts val="2200"/>
            </a:pPr>
            <a:r>
              <a:rPr lang="en-IN" sz="2200" b="1" dirty="0">
                <a:solidFill>
                  <a:srgbClr val="C00000"/>
                </a:solidFill>
                <a:latin typeface="Advent Pro"/>
                <a:sym typeface="Advent Pro"/>
              </a:rPr>
              <a:t>WHAT WE COVERED IN THIS ANALYSIS</a:t>
            </a:r>
          </a:p>
          <a:p>
            <a:endParaRPr lang="en-IN" dirty="0"/>
          </a:p>
        </p:txBody>
      </p:sp>
      <p:sp>
        <p:nvSpPr>
          <p:cNvPr id="7" name="Google Shape;373;p50">
            <a:extLst>
              <a:ext uri="{FF2B5EF4-FFF2-40B4-BE49-F238E27FC236}">
                <a16:creationId xmlns:a16="http://schemas.microsoft.com/office/drawing/2014/main" id="{2332DC26-F5C4-9BBE-75C5-54B642C30A41}"/>
              </a:ext>
            </a:extLst>
          </p:cNvPr>
          <p:cNvSpPr txBox="1">
            <a:spLocks/>
          </p:cNvSpPr>
          <p:nvPr/>
        </p:nvSpPr>
        <p:spPr>
          <a:xfrm>
            <a:off x="6476391" y="2398675"/>
            <a:ext cx="1604700" cy="893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1pPr>
            <a:lvl2pPr marR="0" lvl="1"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2pPr>
            <a:lvl3pPr marR="0" lvl="2"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3pPr>
            <a:lvl4pPr marR="0" lvl="3"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4pPr>
            <a:lvl5pPr marR="0" lvl="4"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5pPr>
            <a:lvl6pPr marR="0" lvl="5"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6pPr>
            <a:lvl7pPr marR="0" lvl="6"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7pPr>
            <a:lvl8pPr marR="0" lvl="7"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8pPr>
            <a:lvl9pPr marR="0" lvl="8"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9pPr>
          </a:lstStyle>
          <a:p>
            <a:r>
              <a:rPr lang="en-IN" sz="1600" dirty="0">
                <a:solidFill>
                  <a:srgbClr val="C00000"/>
                </a:solidFill>
              </a:rPr>
              <a:t>Conclusion</a:t>
            </a:r>
          </a:p>
          <a:p>
            <a:endParaRPr lang="en-IN" sz="1600" dirty="0"/>
          </a:p>
        </p:txBody>
      </p:sp>
      <p:sp>
        <p:nvSpPr>
          <p:cNvPr id="8" name="Google Shape;375;p50">
            <a:extLst>
              <a:ext uri="{FF2B5EF4-FFF2-40B4-BE49-F238E27FC236}">
                <a16:creationId xmlns:a16="http://schemas.microsoft.com/office/drawing/2014/main" id="{8C722EFB-54AE-74E0-65C7-08AECFD75930}"/>
              </a:ext>
            </a:extLst>
          </p:cNvPr>
          <p:cNvSpPr txBox="1">
            <a:spLocks/>
          </p:cNvSpPr>
          <p:nvPr/>
        </p:nvSpPr>
        <p:spPr>
          <a:xfrm>
            <a:off x="1072900" y="2361435"/>
            <a:ext cx="1604700" cy="893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1pPr>
            <a:lvl2pPr marR="0" lvl="1"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2pPr>
            <a:lvl3pPr marR="0" lvl="2"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3pPr>
            <a:lvl4pPr marR="0" lvl="3"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4pPr>
            <a:lvl5pPr marR="0" lvl="4"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5pPr>
            <a:lvl6pPr marR="0" lvl="5"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6pPr>
            <a:lvl7pPr marR="0" lvl="6"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7pPr>
            <a:lvl8pPr marR="0" lvl="7"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8pPr>
            <a:lvl9pPr marR="0" lvl="8" algn="ctr" rtl="0">
              <a:lnSpc>
                <a:spcPct val="100000"/>
              </a:lnSpc>
              <a:spcBef>
                <a:spcPts val="0"/>
              </a:spcBef>
              <a:spcAft>
                <a:spcPts val="0"/>
              </a:spcAft>
              <a:buClr>
                <a:schemeClr val="accent6"/>
              </a:buClr>
              <a:buSzPts val="2200"/>
              <a:buFont typeface="Advent Pro"/>
              <a:buNone/>
              <a:defRPr sz="2200" b="1" i="0" u="none" strike="noStrike" cap="none">
                <a:solidFill>
                  <a:schemeClr val="accent6"/>
                </a:solidFill>
                <a:latin typeface="Advent Pro"/>
                <a:ea typeface="Advent Pro"/>
                <a:cs typeface="Advent Pro"/>
                <a:sym typeface="Advent Pro"/>
              </a:defRPr>
            </a:lvl9pPr>
          </a:lstStyle>
          <a:p>
            <a:r>
              <a:rPr lang="en-IN" sz="1600" dirty="0">
                <a:solidFill>
                  <a:srgbClr val="C00000"/>
                </a:solidFill>
              </a:rPr>
              <a:t>KPI’s</a:t>
            </a:r>
          </a:p>
          <a:p>
            <a:endParaRPr lang="en-IN" sz="16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9"/>
                                        </p:tgtEl>
                                        <p:attrNameLst>
                                          <p:attrName>style.visibility</p:attrName>
                                        </p:attrNameLst>
                                      </p:cBhvr>
                                      <p:to>
                                        <p:strVal val="visible"/>
                                      </p:to>
                                    </p:set>
                                    <p:anim calcmode="lin" valueType="num">
                                      <p:cBhvr additive="base">
                                        <p:cTn id="7" dur="500" fill="hold"/>
                                        <p:tgtEl>
                                          <p:spTgt spid="379"/>
                                        </p:tgtEl>
                                        <p:attrNameLst>
                                          <p:attrName>ppt_x</p:attrName>
                                        </p:attrNameLst>
                                      </p:cBhvr>
                                      <p:tavLst>
                                        <p:tav tm="0">
                                          <p:val>
                                            <p:strVal val="#ppt_x"/>
                                          </p:val>
                                        </p:tav>
                                        <p:tav tm="100000">
                                          <p:val>
                                            <p:strVal val="#ppt_x"/>
                                          </p:val>
                                        </p:tav>
                                      </p:tavLst>
                                    </p:anim>
                                    <p:anim calcmode="lin" valueType="num">
                                      <p:cBhvr additive="base">
                                        <p:cTn id="8" dur="500" fill="hold"/>
                                        <p:tgtEl>
                                          <p:spTgt spid="379"/>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380"/>
                                        </p:tgtEl>
                                        <p:attrNameLst>
                                          <p:attrName>style.visibility</p:attrName>
                                        </p:attrNameLst>
                                      </p:cBhvr>
                                      <p:to>
                                        <p:strVal val="visible"/>
                                      </p:to>
                                    </p:set>
                                    <p:anim calcmode="lin" valueType="num">
                                      <p:cBhvr additive="base">
                                        <p:cTn id="11" dur="1000"/>
                                        <p:tgtEl>
                                          <p:spTgt spid="380"/>
                                        </p:tgtEl>
                                        <p:attrNameLst>
                                          <p:attrName>ppt_y</p:attrName>
                                        </p:attrNameLst>
                                      </p:cBhvr>
                                      <p:tavLst>
                                        <p:tav tm="0">
                                          <p:val>
                                            <p:strVal val="#ppt_y-1"/>
                                          </p:val>
                                        </p:tav>
                                        <p:tav tm="100000">
                                          <p:val>
                                            <p:strVal val="#ppt_y"/>
                                          </p:val>
                                        </p:tav>
                                      </p:tavLst>
                                    </p:anim>
                                  </p:childTnLst>
                                </p:cTn>
                              </p:par>
                              <p:par>
                                <p:cTn id="12" presetID="2" presetClass="entr" presetSubtype="1" fill="hold" nodeType="withEffect">
                                  <p:stCondLst>
                                    <p:cond delay="0"/>
                                  </p:stCondLst>
                                  <p:childTnLst>
                                    <p:set>
                                      <p:cBhvr>
                                        <p:cTn id="13" dur="1" fill="hold">
                                          <p:stCondLst>
                                            <p:cond delay="0"/>
                                          </p:stCondLst>
                                        </p:cTn>
                                        <p:tgtEl>
                                          <p:spTgt spid="382"/>
                                        </p:tgtEl>
                                        <p:attrNameLst>
                                          <p:attrName>style.visibility</p:attrName>
                                        </p:attrNameLst>
                                      </p:cBhvr>
                                      <p:to>
                                        <p:strVal val="visible"/>
                                      </p:to>
                                    </p:set>
                                    <p:anim calcmode="lin" valueType="num">
                                      <p:cBhvr additive="base">
                                        <p:cTn id="14" dur="1000"/>
                                        <p:tgtEl>
                                          <p:spTgt spid="382"/>
                                        </p:tgtEl>
                                        <p:attrNameLst>
                                          <p:attrName>ppt_y</p:attrName>
                                        </p:attrNameLst>
                                      </p:cBhvr>
                                      <p:tavLst>
                                        <p:tav tm="0">
                                          <p:val>
                                            <p:strVal val="#ppt_y-1"/>
                                          </p:val>
                                        </p:tav>
                                        <p:tav tm="100000">
                                          <p:val>
                                            <p:strVal val="#ppt_y"/>
                                          </p:val>
                                        </p:tav>
                                      </p:tavLst>
                                    </p:anim>
                                  </p:childTnLst>
                                </p:cTn>
                              </p:par>
                              <p:par>
                                <p:cTn id="15" presetID="2" presetClass="entr" presetSubtype="1" fill="hold" nodeType="withEffect">
                                  <p:stCondLst>
                                    <p:cond delay="0"/>
                                  </p:stCondLst>
                                  <p:childTnLst>
                                    <p:set>
                                      <p:cBhvr>
                                        <p:cTn id="16" dur="1" fill="hold">
                                          <p:stCondLst>
                                            <p:cond delay="0"/>
                                          </p:stCondLst>
                                        </p:cTn>
                                        <p:tgtEl>
                                          <p:spTgt spid="381"/>
                                        </p:tgtEl>
                                        <p:attrNameLst>
                                          <p:attrName>style.visibility</p:attrName>
                                        </p:attrNameLst>
                                      </p:cBhvr>
                                      <p:to>
                                        <p:strVal val="visible"/>
                                      </p:to>
                                    </p:set>
                                    <p:anim calcmode="lin" valueType="num">
                                      <p:cBhvr additive="base">
                                        <p:cTn id="17" dur="1000"/>
                                        <p:tgtEl>
                                          <p:spTgt spid="381"/>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85"/>
                                        </p:tgtEl>
                                        <p:attrNameLst>
                                          <p:attrName>style.visibility</p:attrName>
                                        </p:attrNameLst>
                                      </p:cBhvr>
                                      <p:to>
                                        <p:strVal val="visible"/>
                                      </p:to>
                                    </p:set>
                                    <p:anim calcmode="lin" valueType="num">
                                      <p:cBhvr additive="base">
                                        <p:cTn id="22" dur="500" fill="hold"/>
                                        <p:tgtEl>
                                          <p:spTgt spid="385"/>
                                        </p:tgtEl>
                                        <p:attrNameLst>
                                          <p:attrName>ppt_x</p:attrName>
                                        </p:attrNameLst>
                                      </p:cBhvr>
                                      <p:tavLst>
                                        <p:tav tm="0">
                                          <p:val>
                                            <p:strVal val="#ppt_x"/>
                                          </p:val>
                                        </p:tav>
                                        <p:tav tm="100000">
                                          <p:val>
                                            <p:strVal val="#ppt_x"/>
                                          </p:val>
                                        </p:tav>
                                      </p:tavLst>
                                    </p:anim>
                                    <p:anim calcmode="lin" valueType="num">
                                      <p:cBhvr additive="base">
                                        <p:cTn id="23" dur="500" fill="hold"/>
                                        <p:tgtEl>
                                          <p:spTgt spid="385"/>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74">
                                            <p:txEl>
                                              <p:pRg st="0" end="0"/>
                                            </p:txEl>
                                          </p:spTgt>
                                        </p:tgtEl>
                                        <p:attrNameLst>
                                          <p:attrName>style.visibility</p:attrName>
                                        </p:attrNameLst>
                                      </p:cBhvr>
                                      <p:to>
                                        <p:strVal val="visible"/>
                                      </p:to>
                                    </p:set>
                                    <p:anim calcmode="lin" valueType="num">
                                      <p:cBhvr additive="base">
                                        <p:cTn id="34" dur="500" fill="hold"/>
                                        <p:tgtEl>
                                          <p:spTgt spid="374">
                                            <p:txEl>
                                              <p:pRg st="0" end="0"/>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7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86"/>
                                        </p:tgtEl>
                                        <p:attrNameLst>
                                          <p:attrName>style.visibility</p:attrName>
                                        </p:attrNameLst>
                                      </p:cBhvr>
                                      <p:to>
                                        <p:strVal val="visible"/>
                                      </p:to>
                                    </p:set>
                                    <p:anim calcmode="lin" valueType="num">
                                      <p:cBhvr additive="base">
                                        <p:cTn id="40" dur="500" fill="hold"/>
                                        <p:tgtEl>
                                          <p:spTgt spid="386"/>
                                        </p:tgtEl>
                                        <p:attrNameLst>
                                          <p:attrName>ppt_x</p:attrName>
                                        </p:attrNameLst>
                                      </p:cBhvr>
                                      <p:tavLst>
                                        <p:tav tm="0">
                                          <p:val>
                                            <p:strVal val="#ppt_x"/>
                                          </p:val>
                                        </p:tav>
                                        <p:tav tm="100000">
                                          <p:val>
                                            <p:strVal val="#ppt_x"/>
                                          </p:val>
                                        </p:tav>
                                      </p:tavLst>
                                    </p:anim>
                                    <p:anim calcmode="lin" valueType="num">
                                      <p:cBhvr additive="base">
                                        <p:cTn id="41" dur="500" fill="hold"/>
                                        <p:tgtEl>
                                          <p:spTgt spid="386"/>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375"/>
                                        </p:tgtEl>
                                        <p:attrNameLst>
                                          <p:attrName>style.visibility</p:attrName>
                                        </p:attrNameLst>
                                      </p:cBhvr>
                                      <p:to>
                                        <p:strVal val="visible"/>
                                      </p:to>
                                    </p:set>
                                    <p:anim calcmode="lin" valueType="num">
                                      <p:cBhvr additive="base">
                                        <p:cTn id="46" dur="500" fill="hold"/>
                                        <p:tgtEl>
                                          <p:spTgt spid="375"/>
                                        </p:tgtEl>
                                        <p:attrNameLst>
                                          <p:attrName>ppt_x</p:attrName>
                                        </p:attrNameLst>
                                      </p:cBhvr>
                                      <p:tavLst>
                                        <p:tav tm="0">
                                          <p:val>
                                            <p:strVal val="#ppt_x"/>
                                          </p:val>
                                        </p:tav>
                                        <p:tav tm="100000">
                                          <p:val>
                                            <p:strVal val="#ppt_x"/>
                                          </p:val>
                                        </p:tav>
                                      </p:tavLst>
                                    </p:anim>
                                    <p:anim calcmode="lin" valueType="num">
                                      <p:cBhvr additive="base">
                                        <p:cTn id="47" dur="500" fill="hold"/>
                                        <p:tgtEl>
                                          <p:spTgt spid="375"/>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376">
                                            <p:txEl>
                                              <p:pRg st="0" end="0"/>
                                            </p:txEl>
                                          </p:spTgt>
                                        </p:tgtEl>
                                        <p:attrNameLst>
                                          <p:attrName>style.visibility</p:attrName>
                                        </p:attrNameLst>
                                      </p:cBhvr>
                                      <p:to>
                                        <p:strVal val="visible"/>
                                      </p:to>
                                    </p:set>
                                    <p:anim calcmode="lin" valueType="num">
                                      <p:cBhvr additive="base">
                                        <p:cTn id="52" dur="500" fill="hold"/>
                                        <p:tgtEl>
                                          <p:spTgt spid="376">
                                            <p:txEl>
                                              <p:pRg st="0" end="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387"/>
                                        </p:tgtEl>
                                        <p:attrNameLst>
                                          <p:attrName>style.visibility</p:attrName>
                                        </p:attrNameLst>
                                      </p:cBhvr>
                                      <p:to>
                                        <p:strVal val="visible"/>
                                      </p:to>
                                    </p:set>
                                    <p:anim calcmode="lin" valueType="num">
                                      <p:cBhvr additive="base">
                                        <p:cTn id="58" dur="500" fill="hold"/>
                                        <p:tgtEl>
                                          <p:spTgt spid="387"/>
                                        </p:tgtEl>
                                        <p:attrNameLst>
                                          <p:attrName>ppt_x</p:attrName>
                                        </p:attrNameLst>
                                      </p:cBhvr>
                                      <p:tavLst>
                                        <p:tav tm="0">
                                          <p:val>
                                            <p:strVal val="#ppt_x"/>
                                          </p:val>
                                        </p:tav>
                                        <p:tav tm="100000">
                                          <p:val>
                                            <p:strVal val="#ppt_x"/>
                                          </p:val>
                                        </p:tav>
                                      </p:tavLst>
                                    </p:anim>
                                    <p:anim calcmode="lin" valueType="num">
                                      <p:cBhvr additive="base">
                                        <p:cTn id="59" dur="500" fill="hold"/>
                                        <p:tgtEl>
                                          <p:spTgt spid="387"/>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373"/>
                                        </p:tgtEl>
                                        <p:attrNameLst>
                                          <p:attrName>style.visibility</p:attrName>
                                        </p:attrNameLst>
                                      </p:cBhvr>
                                      <p:to>
                                        <p:strVal val="visible"/>
                                      </p:to>
                                    </p:set>
                                    <p:anim calcmode="lin" valueType="num">
                                      <p:cBhvr additive="base">
                                        <p:cTn id="64" dur="500" fill="hold"/>
                                        <p:tgtEl>
                                          <p:spTgt spid="373"/>
                                        </p:tgtEl>
                                        <p:attrNameLst>
                                          <p:attrName>ppt_x</p:attrName>
                                        </p:attrNameLst>
                                      </p:cBhvr>
                                      <p:tavLst>
                                        <p:tav tm="0">
                                          <p:val>
                                            <p:strVal val="#ppt_x"/>
                                          </p:val>
                                        </p:tav>
                                        <p:tav tm="100000">
                                          <p:val>
                                            <p:strVal val="#ppt_x"/>
                                          </p:val>
                                        </p:tav>
                                      </p:tavLst>
                                    </p:anim>
                                    <p:anim calcmode="lin" valueType="num">
                                      <p:cBhvr additive="base">
                                        <p:cTn id="65" dur="500" fill="hold"/>
                                        <p:tgtEl>
                                          <p:spTgt spid="373"/>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378">
                                            <p:txEl>
                                              <p:pRg st="0" end="0"/>
                                            </p:txEl>
                                          </p:spTgt>
                                        </p:tgtEl>
                                        <p:attrNameLst>
                                          <p:attrName>style.visibility</p:attrName>
                                        </p:attrNameLst>
                                      </p:cBhvr>
                                      <p:to>
                                        <p:strVal val="visible"/>
                                      </p:to>
                                    </p:set>
                                    <p:anim calcmode="lin" valueType="num">
                                      <p:cBhvr additive="base">
                                        <p:cTn id="70" dur="500" fill="hold"/>
                                        <p:tgtEl>
                                          <p:spTgt spid="378">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37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388"/>
                                        </p:tgtEl>
                                        <p:attrNameLst>
                                          <p:attrName>style.visibility</p:attrName>
                                        </p:attrNameLst>
                                      </p:cBhvr>
                                      <p:to>
                                        <p:strVal val="visible"/>
                                      </p:to>
                                    </p:set>
                                    <p:anim calcmode="lin" valueType="num">
                                      <p:cBhvr additive="base">
                                        <p:cTn id="76" dur="500" fill="hold"/>
                                        <p:tgtEl>
                                          <p:spTgt spid="388"/>
                                        </p:tgtEl>
                                        <p:attrNameLst>
                                          <p:attrName>ppt_x</p:attrName>
                                        </p:attrNameLst>
                                      </p:cBhvr>
                                      <p:tavLst>
                                        <p:tav tm="0">
                                          <p:val>
                                            <p:strVal val="#ppt_x"/>
                                          </p:val>
                                        </p:tav>
                                        <p:tav tm="100000">
                                          <p:val>
                                            <p:strVal val="#ppt_x"/>
                                          </p:val>
                                        </p:tav>
                                      </p:tavLst>
                                    </p:anim>
                                    <p:anim calcmode="lin" valueType="num">
                                      <p:cBhvr additive="base">
                                        <p:cTn id="77" dur="500" fill="hold"/>
                                        <p:tgtEl>
                                          <p:spTgt spid="388"/>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grpId="0" nodeType="clickEffect">
                                  <p:stCondLst>
                                    <p:cond delay="0"/>
                                  </p:stCondLst>
                                  <p:childTnLst>
                                    <p:set>
                                      <p:cBhvr>
                                        <p:cTn id="81" dur="1" fill="hold">
                                          <p:stCondLst>
                                            <p:cond delay="0"/>
                                          </p:stCondLst>
                                        </p:cTn>
                                        <p:tgtEl>
                                          <p:spTgt spid="7"/>
                                        </p:tgtEl>
                                        <p:attrNameLst>
                                          <p:attrName>style.visibility</p:attrName>
                                        </p:attrNameLst>
                                      </p:cBhvr>
                                      <p:to>
                                        <p:strVal val="visible"/>
                                      </p:to>
                                    </p:set>
                                    <p:anim calcmode="lin" valueType="num">
                                      <p:cBhvr additive="base">
                                        <p:cTn id="82" dur="500" fill="hold"/>
                                        <p:tgtEl>
                                          <p:spTgt spid="7"/>
                                        </p:tgtEl>
                                        <p:attrNameLst>
                                          <p:attrName>ppt_x</p:attrName>
                                        </p:attrNameLst>
                                      </p:cBhvr>
                                      <p:tavLst>
                                        <p:tav tm="0">
                                          <p:val>
                                            <p:strVal val="#ppt_x"/>
                                          </p:val>
                                        </p:tav>
                                        <p:tav tm="100000">
                                          <p:val>
                                            <p:strVal val="#ppt_x"/>
                                          </p:val>
                                        </p:tav>
                                      </p:tavLst>
                                    </p:anim>
                                    <p:anim calcmode="lin" valueType="num">
                                      <p:cBhvr additive="base">
                                        <p:cTn id="8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grpId="0" nodeType="clickEffect">
                                  <p:stCondLst>
                                    <p:cond delay="0"/>
                                  </p:stCondLst>
                                  <p:childTnLst>
                                    <p:set>
                                      <p:cBhvr>
                                        <p:cTn id="87" dur="1" fill="hold">
                                          <p:stCondLst>
                                            <p:cond delay="0"/>
                                          </p:stCondLst>
                                        </p:cTn>
                                        <p:tgtEl>
                                          <p:spTgt spid="384">
                                            <p:txEl>
                                              <p:pRg st="0" end="0"/>
                                            </p:txEl>
                                          </p:spTgt>
                                        </p:tgtEl>
                                        <p:attrNameLst>
                                          <p:attrName>style.visibility</p:attrName>
                                        </p:attrNameLst>
                                      </p:cBhvr>
                                      <p:to>
                                        <p:strVal val="visible"/>
                                      </p:to>
                                    </p:set>
                                    <p:anim calcmode="lin" valueType="num">
                                      <p:cBhvr additive="base">
                                        <p:cTn id="88" dur="500" fill="hold"/>
                                        <p:tgtEl>
                                          <p:spTgt spid="384">
                                            <p:txEl>
                                              <p:pRg st="0" end="0"/>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38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 grpId="0"/>
      <p:bldP spid="374" grpId="0" build="p"/>
      <p:bldP spid="375" grpId="0"/>
      <p:bldP spid="376" grpId="0" build="p"/>
      <p:bldP spid="378" grpId="0" build="p"/>
      <p:bldP spid="379" grpId="0" animBg="1"/>
      <p:bldP spid="384" grpId="0" build="p"/>
      <p:bldP spid="385" grpId="0"/>
      <p:bldP spid="386" grpId="0"/>
      <p:bldP spid="387" grpId="0"/>
      <p:bldP spid="388"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52"/>
          <p:cNvSpPr/>
          <p:nvPr/>
        </p:nvSpPr>
        <p:spPr>
          <a:xfrm rot="-2902423">
            <a:off x="4964621" y="1043240"/>
            <a:ext cx="3526169" cy="3218155"/>
          </a:xfrm>
          <a:custGeom>
            <a:avLst/>
            <a:gdLst/>
            <a:ahLst/>
            <a:cxnLst/>
            <a:rect l="l" t="t" r="r" b="b"/>
            <a:pathLst>
              <a:path w="307291" h="174408" extrusionOk="0">
                <a:moveTo>
                  <a:pt x="97501" y="0"/>
                </a:moveTo>
                <a:cubicBezTo>
                  <a:pt x="37904" y="0"/>
                  <a:pt x="1" y="87352"/>
                  <a:pt x="27844" y="130649"/>
                </a:cubicBezTo>
                <a:cubicBezTo>
                  <a:pt x="49253" y="163941"/>
                  <a:pt x="79359" y="174407"/>
                  <a:pt x="102973" y="174407"/>
                </a:cubicBezTo>
                <a:cubicBezTo>
                  <a:pt x="114672" y="174407"/>
                  <a:pt x="124778" y="171838"/>
                  <a:pt x="131443" y="168203"/>
                </a:cubicBezTo>
                <a:cubicBezTo>
                  <a:pt x="142210" y="162330"/>
                  <a:pt x="155800" y="153528"/>
                  <a:pt x="181055" y="153528"/>
                </a:cubicBezTo>
                <a:cubicBezTo>
                  <a:pt x="189213" y="153528"/>
                  <a:pt x="198587" y="154446"/>
                  <a:pt x="209477" y="156678"/>
                </a:cubicBezTo>
                <a:cubicBezTo>
                  <a:pt x="219512" y="158735"/>
                  <a:pt x="229080" y="159803"/>
                  <a:pt x="238009" y="159803"/>
                </a:cubicBezTo>
                <a:cubicBezTo>
                  <a:pt x="279567" y="159803"/>
                  <a:pt x="307291" y="136684"/>
                  <a:pt x="303942" y="82631"/>
                </a:cubicBezTo>
                <a:cubicBezTo>
                  <a:pt x="302031" y="51780"/>
                  <a:pt x="281246" y="27190"/>
                  <a:pt x="243356" y="27190"/>
                </a:cubicBezTo>
                <a:cubicBezTo>
                  <a:pt x="238686" y="27190"/>
                  <a:pt x="233755" y="27563"/>
                  <a:pt x="228567" y="28345"/>
                </a:cubicBezTo>
                <a:cubicBezTo>
                  <a:pt x="218576" y="29851"/>
                  <a:pt x="210047" y="30556"/>
                  <a:pt x="202411" y="30556"/>
                </a:cubicBezTo>
                <a:cubicBezTo>
                  <a:pt x="174144" y="30556"/>
                  <a:pt x="158137" y="20885"/>
                  <a:pt x="125616" y="6331"/>
                </a:cubicBezTo>
                <a:cubicBezTo>
                  <a:pt x="115856" y="1963"/>
                  <a:pt x="106435" y="0"/>
                  <a:pt x="97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2"/>
          <p:cNvSpPr txBox="1">
            <a:spLocks noGrp="1"/>
          </p:cNvSpPr>
          <p:nvPr>
            <p:ph type="title"/>
          </p:nvPr>
        </p:nvSpPr>
        <p:spPr>
          <a:xfrm>
            <a:off x="487957" y="488197"/>
            <a:ext cx="4120800" cy="110493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b="1" dirty="0">
                <a:solidFill>
                  <a:srgbClr val="C00000"/>
                </a:solidFill>
              </a:rPr>
              <a:t>ZOMATO DELIVERY PERFORMANCE ANALYSIS</a:t>
            </a:r>
            <a:endParaRPr lang="en-US" dirty="0">
              <a:solidFill>
                <a:srgbClr val="C00000"/>
              </a:solidFill>
            </a:endParaRPr>
          </a:p>
        </p:txBody>
      </p:sp>
      <p:sp>
        <p:nvSpPr>
          <p:cNvPr id="466" name="Google Shape;466;p52"/>
          <p:cNvSpPr txBox="1">
            <a:spLocks noGrp="1"/>
          </p:cNvSpPr>
          <p:nvPr>
            <p:ph type="subTitle" idx="1"/>
          </p:nvPr>
        </p:nvSpPr>
        <p:spPr>
          <a:xfrm>
            <a:off x="332100" y="1605211"/>
            <a:ext cx="4508561" cy="3168426"/>
          </a:xfrm>
          <a:prstGeom prst="rect">
            <a:avLst/>
          </a:prstGeom>
        </p:spPr>
        <p:txBody>
          <a:bodyPr spcFirstLastPara="1" wrap="square" lIns="91425" tIns="91425" rIns="91425" bIns="91425" anchor="t" anchorCtr="0">
            <a:noAutofit/>
          </a:bodyPr>
          <a:lstStyle/>
          <a:p>
            <a:pPr>
              <a:lnSpc>
                <a:spcPct val="200000"/>
              </a:lnSpc>
            </a:pPr>
            <a:r>
              <a:rPr lang="en-US" sz="1200" b="1" dirty="0">
                <a:solidFill>
                  <a:srgbClr val="C00000"/>
                </a:solidFill>
              </a:rPr>
              <a:t>Overview Of Analysis:</a:t>
            </a:r>
          </a:p>
          <a:p>
            <a:pPr>
              <a:lnSpc>
                <a:spcPct val="200000"/>
              </a:lnSpc>
            </a:pPr>
            <a:endParaRPr lang="en-US" sz="1100" dirty="0"/>
          </a:p>
          <a:p>
            <a:pPr>
              <a:lnSpc>
                <a:spcPct val="200000"/>
              </a:lnSpc>
            </a:pPr>
            <a:r>
              <a:rPr lang="en-US" sz="1100" dirty="0">
                <a:solidFill>
                  <a:srgbClr val="C00000"/>
                </a:solidFill>
              </a:rPr>
              <a:t> </a:t>
            </a:r>
            <a:r>
              <a:rPr lang="en-US" sz="1100" b="1" dirty="0">
                <a:solidFill>
                  <a:srgbClr val="C00000"/>
                </a:solidFill>
              </a:rPr>
              <a:t>Total Deliveries</a:t>
            </a:r>
            <a:r>
              <a:rPr lang="en-US" sz="1100" dirty="0">
                <a:solidFill>
                  <a:srgbClr val="C00000"/>
                </a:solidFill>
              </a:rPr>
              <a:t> </a:t>
            </a:r>
            <a:r>
              <a:rPr lang="en-US" sz="1100" dirty="0"/>
              <a:t>– Understanding delivery volume and efficiency</a:t>
            </a:r>
          </a:p>
          <a:p>
            <a:pPr>
              <a:lnSpc>
                <a:spcPct val="200000"/>
              </a:lnSpc>
            </a:pPr>
            <a:endParaRPr lang="en-US" sz="1100" dirty="0"/>
          </a:p>
          <a:p>
            <a:pPr>
              <a:lnSpc>
                <a:spcPct val="200000"/>
              </a:lnSpc>
            </a:pPr>
            <a:r>
              <a:rPr lang="en-US" sz="1100" dirty="0"/>
              <a:t> </a:t>
            </a:r>
            <a:r>
              <a:rPr lang="en-US" sz="1100" b="1" dirty="0">
                <a:solidFill>
                  <a:srgbClr val="C00000"/>
                </a:solidFill>
              </a:rPr>
              <a:t>Average Time Taken</a:t>
            </a:r>
            <a:r>
              <a:rPr lang="en-US" sz="1100" dirty="0">
                <a:solidFill>
                  <a:srgbClr val="C00000"/>
                </a:solidFill>
              </a:rPr>
              <a:t> </a:t>
            </a:r>
            <a:r>
              <a:rPr lang="en-US" sz="1100" dirty="0"/>
              <a:t>– Measuring speed and operational</a:t>
            </a:r>
          </a:p>
          <a:p>
            <a:pPr>
              <a:lnSpc>
                <a:spcPct val="200000"/>
              </a:lnSpc>
            </a:pPr>
            <a:endParaRPr lang="en-US" sz="1100" dirty="0"/>
          </a:p>
          <a:p>
            <a:pPr>
              <a:lnSpc>
                <a:spcPct val="200000"/>
              </a:lnSpc>
            </a:pPr>
            <a:r>
              <a:rPr lang="en-US" sz="1100" dirty="0"/>
              <a:t> </a:t>
            </a:r>
            <a:r>
              <a:rPr lang="en-US" sz="1100" b="1" dirty="0">
                <a:solidFill>
                  <a:srgbClr val="C00000"/>
                </a:solidFill>
              </a:rPr>
              <a:t>Average Rating</a:t>
            </a:r>
            <a:r>
              <a:rPr lang="en-US" sz="1100" dirty="0">
                <a:solidFill>
                  <a:srgbClr val="C00000"/>
                </a:solidFill>
              </a:rPr>
              <a:t> </a:t>
            </a:r>
            <a:r>
              <a:rPr lang="en-US" sz="1100" dirty="0"/>
              <a:t>– Assessing customer satisfaction levels</a:t>
            </a:r>
          </a:p>
          <a:p>
            <a:pPr>
              <a:lnSpc>
                <a:spcPct val="200000"/>
              </a:lnSpc>
            </a:pPr>
            <a:endParaRPr lang="en-US" sz="1100" dirty="0"/>
          </a:p>
          <a:p>
            <a:pPr>
              <a:lnSpc>
                <a:spcPct val="200000"/>
              </a:lnSpc>
            </a:pPr>
            <a:r>
              <a:rPr lang="en-US" sz="1100" dirty="0">
                <a:solidFill>
                  <a:srgbClr val="C00000"/>
                </a:solidFill>
              </a:rPr>
              <a:t> </a:t>
            </a:r>
            <a:r>
              <a:rPr lang="en-US" sz="1100" b="1" dirty="0">
                <a:solidFill>
                  <a:srgbClr val="C00000"/>
                </a:solidFill>
              </a:rPr>
              <a:t>Rider Distribution</a:t>
            </a:r>
            <a:r>
              <a:rPr lang="en-US" sz="1100" dirty="0">
                <a:solidFill>
                  <a:srgbClr val="C00000"/>
                </a:solidFill>
              </a:rPr>
              <a:t> </a:t>
            </a:r>
            <a:r>
              <a:rPr lang="en-US" sz="1100" dirty="0"/>
              <a:t>– Evaluating workforce efficiency</a:t>
            </a:r>
            <a:endParaRPr lang="en-IN" sz="1100" dirty="0">
              <a:solidFill>
                <a:srgbClr val="FF0000"/>
              </a:solidFill>
            </a:endParaRPr>
          </a:p>
        </p:txBody>
      </p:sp>
      <p:grpSp>
        <p:nvGrpSpPr>
          <p:cNvPr id="467" name="Google Shape;467;p52"/>
          <p:cNvGrpSpPr/>
          <p:nvPr/>
        </p:nvGrpSpPr>
        <p:grpSpPr>
          <a:xfrm>
            <a:off x="5126561" y="889649"/>
            <a:ext cx="2857917" cy="3500968"/>
            <a:chOff x="3301900" y="1427675"/>
            <a:chExt cx="1578175" cy="1933275"/>
          </a:xfrm>
        </p:grpSpPr>
        <p:sp>
          <p:nvSpPr>
            <p:cNvPr id="468" name="Google Shape;468;p52"/>
            <p:cNvSpPr/>
            <p:nvPr/>
          </p:nvSpPr>
          <p:spPr>
            <a:xfrm>
              <a:off x="3745400" y="1427675"/>
              <a:ext cx="996275" cy="1508850"/>
            </a:xfrm>
            <a:custGeom>
              <a:avLst/>
              <a:gdLst/>
              <a:ahLst/>
              <a:cxnLst/>
              <a:rect l="l" t="t" r="r" b="b"/>
              <a:pathLst>
                <a:path w="39851" h="60354" extrusionOk="0">
                  <a:moveTo>
                    <a:pt x="7466" y="1"/>
                  </a:moveTo>
                  <a:lnTo>
                    <a:pt x="5132" y="3489"/>
                  </a:lnTo>
                  <a:lnTo>
                    <a:pt x="2739" y="25"/>
                  </a:lnTo>
                  <a:cubicBezTo>
                    <a:pt x="2739" y="25"/>
                    <a:pt x="0" y="16753"/>
                    <a:pt x="0" y="60354"/>
                  </a:cubicBezTo>
                  <a:lnTo>
                    <a:pt x="39851" y="60354"/>
                  </a:lnTo>
                  <a:lnTo>
                    <a:pt x="39851" y="25"/>
                  </a:lnTo>
                  <a:lnTo>
                    <a:pt x="37517" y="3489"/>
                  </a:lnTo>
                  <a:lnTo>
                    <a:pt x="35183" y="1"/>
                  </a:lnTo>
                  <a:lnTo>
                    <a:pt x="32838" y="3489"/>
                  </a:lnTo>
                  <a:lnTo>
                    <a:pt x="30504" y="1"/>
                  </a:lnTo>
                  <a:lnTo>
                    <a:pt x="28171" y="3489"/>
                  </a:lnTo>
                  <a:lnTo>
                    <a:pt x="25825" y="1"/>
                  </a:lnTo>
                  <a:lnTo>
                    <a:pt x="23491" y="3489"/>
                  </a:lnTo>
                  <a:lnTo>
                    <a:pt x="21324" y="263"/>
                  </a:lnTo>
                  <a:lnTo>
                    <a:pt x="19146" y="3489"/>
                  </a:lnTo>
                  <a:lnTo>
                    <a:pt x="16812" y="1"/>
                  </a:lnTo>
                  <a:lnTo>
                    <a:pt x="14478" y="3489"/>
                  </a:lnTo>
                  <a:lnTo>
                    <a:pt x="12133" y="1"/>
                  </a:lnTo>
                  <a:lnTo>
                    <a:pt x="9799" y="3489"/>
                  </a:lnTo>
                  <a:lnTo>
                    <a:pt x="74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2"/>
            <p:cNvSpPr/>
            <p:nvPr/>
          </p:nvSpPr>
          <p:spPr>
            <a:xfrm>
              <a:off x="4273450" y="1428275"/>
              <a:ext cx="8350" cy="5975"/>
            </a:xfrm>
            <a:custGeom>
              <a:avLst/>
              <a:gdLst/>
              <a:ahLst/>
              <a:cxnLst/>
              <a:rect l="l" t="t" r="r" b="b"/>
              <a:pathLst>
                <a:path w="334" h="239" extrusionOk="0">
                  <a:moveTo>
                    <a:pt x="0" y="1"/>
                  </a:moveTo>
                  <a:lnTo>
                    <a:pt x="167" y="239"/>
                  </a:lnTo>
                  <a:lnTo>
                    <a:pt x="333" y="1"/>
                  </a:lnTo>
                  <a:close/>
                </a:path>
              </a:pathLst>
            </a:custGeom>
            <a:solidFill>
              <a:srgbClr val="D7B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2"/>
            <p:cNvSpPr/>
            <p:nvPr/>
          </p:nvSpPr>
          <p:spPr>
            <a:xfrm>
              <a:off x="4673200" y="1428275"/>
              <a:ext cx="136925" cy="1508250"/>
            </a:xfrm>
            <a:custGeom>
              <a:avLst/>
              <a:gdLst/>
              <a:ahLst/>
              <a:cxnLst/>
              <a:rect l="l" t="t" r="r" b="b"/>
              <a:pathLst>
                <a:path w="5477" h="60330" extrusionOk="0">
                  <a:moveTo>
                    <a:pt x="2739" y="1"/>
                  </a:moveTo>
                  <a:cubicBezTo>
                    <a:pt x="2739" y="1"/>
                    <a:pt x="0" y="16729"/>
                    <a:pt x="0" y="60330"/>
                  </a:cubicBezTo>
                  <a:lnTo>
                    <a:pt x="5477" y="60330"/>
                  </a:lnTo>
                  <a:cubicBezTo>
                    <a:pt x="5477" y="16717"/>
                    <a:pt x="2739" y="1"/>
                    <a:pt x="27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2"/>
            <p:cNvSpPr/>
            <p:nvPr/>
          </p:nvSpPr>
          <p:spPr>
            <a:xfrm>
              <a:off x="3702825" y="1771400"/>
              <a:ext cx="273275" cy="359375"/>
            </a:xfrm>
            <a:custGeom>
              <a:avLst/>
              <a:gdLst/>
              <a:ahLst/>
              <a:cxnLst/>
              <a:rect l="l" t="t" r="r" b="b"/>
              <a:pathLst>
                <a:path w="10931" h="14375" extrusionOk="0">
                  <a:moveTo>
                    <a:pt x="6305" y="1"/>
                  </a:moveTo>
                  <a:cubicBezTo>
                    <a:pt x="6007" y="1"/>
                    <a:pt x="5709" y="44"/>
                    <a:pt x="5418" y="135"/>
                  </a:cubicBezTo>
                  <a:lnTo>
                    <a:pt x="1" y="1694"/>
                  </a:lnTo>
                  <a:lnTo>
                    <a:pt x="429" y="3159"/>
                  </a:lnTo>
                  <a:lnTo>
                    <a:pt x="5847" y="1599"/>
                  </a:lnTo>
                  <a:cubicBezTo>
                    <a:pt x="5997" y="1557"/>
                    <a:pt x="6150" y="1536"/>
                    <a:pt x="6301" y="1536"/>
                  </a:cubicBezTo>
                  <a:cubicBezTo>
                    <a:pt x="6617" y="1536"/>
                    <a:pt x="6926" y="1628"/>
                    <a:pt x="7192" y="1813"/>
                  </a:cubicBezTo>
                  <a:cubicBezTo>
                    <a:pt x="7597" y="2063"/>
                    <a:pt x="7847" y="2492"/>
                    <a:pt x="7918" y="2956"/>
                  </a:cubicBezTo>
                  <a:lnTo>
                    <a:pt x="9407" y="14374"/>
                  </a:lnTo>
                  <a:lnTo>
                    <a:pt x="10931" y="14184"/>
                  </a:lnTo>
                  <a:lnTo>
                    <a:pt x="9419" y="2754"/>
                  </a:lnTo>
                  <a:cubicBezTo>
                    <a:pt x="9300" y="1837"/>
                    <a:pt x="8788" y="1028"/>
                    <a:pt x="8026" y="516"/>
                  </a:cubicBezTo>
                  <a:cubicBezTo>
                    <a:pt x="7507" y="181"/>
                    <a:pt x="6908" y="1"/>
                    <a:pt x="6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2"/>
            <p:cNvSpPr/>
            <p:nvPr/>
          </p:nvSpPr>
          <p:spPr>
            <a:xfrm>
              <a:off x="3668600" y="2002150"/>
              <a:ext cx="577175" cy="59575"/>
            </a:xfrm>
            <a:custGeom>
              <a:avLst/>
              <a:gdLst/>
              <a:ahLst/>
              <a:cxnLst/>
              <a:rect l="l" t="t" r="r" b="b"/>
              <a:pathLst>
                <a:path w="23087" h="2383" extrusionOk="0">
                  <a:moveTo>
                    <a:pt x="1" y="1"/>
                  </a:moveTo>
                  <a:lnTo>
                    <a:pt x="1" y="2382"/>
                  </a:lnTo>
                  <a:lnTo>
                    <a:pt x="23087" y="2382"/>
                  </a:lnTo>
                  <a:lnTo>
                    <a:pt x="230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2"/>
            <p:cNvSpPr/>
            <p:nvPr/>
          </p:nvSpPr>
          <p:spPr>
            <a:xfrm>
              <a:off x="3678125" y="1989950"/>
              <a:ext cx="557525" cy="11950"/>
            </a:xfrm>
            <a:custGeom>
              <a:avLst/>
              <a:gdLst/>
              <a:ahLst/>
              <a:cxnLst/>
              <a:rect l="l" t="t" r="r" b="b"/>
              <a:pathLst>
                <a:path w="22301" h="478" extrusionOk="0">
                  <a:moveTo>
                    <a:pt x="1" y="1"/>
                  </a:moveTo>
                  <a:lnTo>
                    <a:pt x="1" y="477"/>
                  </a:lnTo>
                  <a:lnTo>
                    <a:pt x="22301" y="477"/>
                  </a:lnTo>
                  <a:lnTo>
                    <a:pt x="22301"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2"/>
            <p:cNvSpPr/>
            <p:nvPr/>
          </p:nvSpPr>
          <p:spPr>
            <a:xfrm>
              <a:off x="3678425" y="2061400"/>
              <a:ext cx="557225" cy="875125"/>
            </a:xfrm>
            <a:custGeom>
              <a:avLst/>
              <a:gdLst/>
              <a:ahLst/>
              <a:cxnLst/>
              <a:rect l="l" t="t" r="r" b="b"/>
              <a:pathLst>
                <a:path w="22289" h="35005" extrusionOk="0">
                  <a:moveTo>
                    <a:pt x="0" y="0"/>
                  </a:moveTo>
                  <a:lnTo>
                    <a:pt x="3989" y="35005"/>
                  </a:lnTo>
                  <a:lnTo>
                    <a:pt x="18300" y="35005"/>
                  </a:lnTo>
                  <a:lnTo>
                    <a:pt x="222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2"/>
            <p:cNvSpPr/>
            <p:nvPr/>
          </p:nvSpPr>
          <p:spPr>
            <a:xfrm>
              <a:off x="3301900" y="2832025"/>
              <a:ext cx="865600" cy="104500"/>
            </a:xfrm>
            <a:custGeom>
              <a:avLst/>
              <a:gdLst/>
              <a:ahLst/>
              <a:cxnLst/>
              <a:rect l="l" t="t" r="r" b="b"/>
              <a:pathLst>
                <a:path w="34624" h="4180" extrusionOk="0">
                  <a:moveTo>
                    <a:pt x="0" y="1"/>
                  </a:moveTo>
                  <a:cubicBezTo>
                    <a:pt x="0" y="1"/>
                    <a:pt x="655" y="2501"/>
                    <a:pt x="5751" y="4180"/>
                  </a:cubicBezTo>
                  <a:lnTo>
                    <a:pt x="28885" y="4180"/>
                  </a:lnTo>
                  <a:cubicBezTo>
                    <a:pt x="33969" y="2501"/>
                    <a:pt x="34623" y="1"/>
                    <a:pt x="346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2"/>
            <p:cNvSpPr/>
            <p:nvPr/>
          </p:nvSpPr>
          <p:spPr>
            <a:xfrm>
              <a:off x="3406075" y="2318575"/>
              <a:ext cx="658425" cy="268800"/>
            </a:xfrm>
            <a:custGeom>
              <a:avLst/>
              <a:gdLst/>
              <a:ahLst/>
              <a:cxnLst/>
              <a:rect l="l" t="t" r="r" b="b"/>
              <a:pathLst>
                <a:path w="26337" h="10752" extrusionOk="0">
                  <a:moveTo>
                    <a:pt x="12883" y="0"/>
                  </a:moveTo>
                  <a:cubicBezTo>
                    <a:pt x="6275" y="0"/>
                    <a:pt x="679" y="4537"/>
                    <a:pt x="24" y="10537"/>
                  </a:cubicBezTo>
                  <a:cubicBezTo>
                    <a:pt x="0" y="10668"/>
                    <a:pt x="0" y="10752"/>
                    <a:pt x="0" y="10752"/>
                  </a:cubicBezTo>
                  <a:lnTo>
                    <a:pt x="26337" y="10752"/>
                  </a:lnTo>
                  <a:cubicBezTo>
                    <a:pt x="26337" y="10752"/>
                    <a:pt x="26337" y="10668"/>
                    <a:pt x="26325" y="10537"/>
                  </a:cubicBezTo>
                  <a:cubicBezTo>
                    <a:pt x="25670" y="4537"/>
                    <a:pt x="20086" y="0"/>
                    <a:pt x="134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2"/>
            <p:cNvSpPr/>
            <p:nvPr/>
          </p:nvSpPr>
          <p:spPr>
            <a:xfrm>
              <a:off x="3391175" y="2775775"/>
              <a:ext cx="688225" cy="56575"/>
            </a:xfrm>
            <a:custGeom>
              <a:avLst/>
              <a:gdLst/>
              <a:ahLst/>
              <a:cxnLst/>
              <a:rect l="l" t="t" r="r" b="b"/>
              <a:pathLst>
                <a:path w="27529" h="2263" extrusionOk="0">
                  <a:moveTo>
                    <a:pt x="739" y="0"/>
                  </a:moveTo>
                  <a:cubicBezTo>
                    <a:pt x="739" y="0"/>
                    <a:pt x="1" y="1048"/>
                    <a:pt x="1049" y="2262"/>
                  </a:cubicBezTo>
                  <a:lnTo>
                    <a:pt x="26492" y="2262"/>
                  </a:lnTo>
                  <a:cubicBezTo>
                    <a:pt x="27528" y="1036"/>
                    <a:pt x="26790" y="0"/>
                    <a:pt x="267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2"/>
            <p:cNvSpPr/>
            <p:nvPr/>
          </p:nvSpPr>
          <p:spPr>
            <a:xfrm>
              <a:off x="3402800" y="2640325"/>
              <a:ext cx="664375" cy="114625"/>
            </a:xfrm>
            <a:custGeom>
              <a:avLst/>
              <a:gdLst/>
              <a:ahLst/>
              <a:cxnLst/>
              <a:rect l="l" t="t" r="r" b="b"/>
              <a:pathLst>
                <a:path w="26575" h="4585" extrusionOk="0">
                  <a:moveTo>
                    <a:pt x="334" y="1"/>
                  </a:moveTo>
                  <a:cubicBezTo>
                    <a:pt x="155" y="1"/>
                    <a:pt x="0" y="156"/>
                    <a:pt x="0" y="334"/>
                  </a:cubicBezTo>
                  <a:lnTo>
                    <a:pt x="0" y="4263"/>
                  </a:lnTo>
                  <a:cubicBezTo>
                    <a:pt x="12" y="4442"/>
                    <a:pt x="155" y="4585"/>
                    <a:pt x="334" y="4585"/>
                  </a:cubicBezTo>
                  <a:lnTo>
                    <a:pt x="26242" y="4585"/>
                  </a:lnTo>
                  <a:cubicBezTo>
                    <a:pt x="26420" y="4585"/>
                    <a:pt x="26575" y="4442"/>
                    <a:pt x="26575" y="4263"/>
                  </a:cubicBezTo>
                  <a:lnTo>
                    <a:pt x="26575" y="334"/>
                  </a:lnTo>
                  <a:cubicBezTo>
                    <a:pt x="26575" y="156"/>
                    <a:pt x="26420" y="1"/>
                    <a:pt x="26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2"/>
            <p:cNvSpPr/>
            <p:nvPr/>
          </p:nvSpPr>
          <p:spPr>
            <a:xfrm>
              <a:off x="3406075" y="2752550"/>
              <a:ext cx="658425" cy="23250"/>
            </a:xfrm>
            <a:custGeom>
              <a:avLst/>
              <a:gdLst/>
              <a:ahLst/>
              <a:cxnLst/>
              <a:rect l="l" t="t" r="r" b="b"/>
              <a:pathLst>
                <a:path w="26337" h="930" extrusionOk="0">
                  <a:moveTo>
                    <a:pt x="0" y="1"/>
                  </a:moveTo>
                  <a:lnTo>
                    <a:pt x="0" y="929"/>
                  </a:lnTo>
                  <a:lnTo>
                    <a:pt x="26337" y="929"/>
                  </a:lnTo>
                  <a:lnTo>
                    <a:pt x="2633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2"/>
            <p:cNvSpPr/>
            <p:nvPr/>
          </p:nvSpPr>
          <p:spPr>
            <a:xfrm>
              <a:off x="3406075" y="2587050"/>
              <a:ext cx="658425" cy="23550"/>
            </a:xfrm>
            <a:custGeom>
              <a:avLst/>
              <a:gdLst/>
              <a:ahLst/>
              <a:cxnLst/>
              <a:rect l="l" t="t" r="r" b="b"/>
              <a:pathLst>
                <a:path w="26337" h="942" extrusionOk="0">
                  <a:moveTo>
                    <a:pt x="0" y="1"/>
                  </a:moveTo>
                  <a:lnTo>
                    <a:pt x="0" y="941"/>
                  </a:lnTo>
                  <a:lnTo>
                    <a:pt x="26337" y="941"/>
                  </a:lnTo>
                  <a:lnTo>
                    <a:pt x="263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2"/>
            <p:cNvSpPr/>
            <p:nvPr/>
          </p:nvSpPr>
          <p:spPr>
            <a:xfrm>
              <a:off x="3397725" y="2610575"/>
              <a:ext cx="675125" cy="29775"/>
            </a:xfrm>
            <a:custGeom>
              <a:avLst/>
              <a:gdLst/>
              <a:ahLst/>
              <a:cxnLst/>
              <a:rect l="l" t="t" r="r" b="b"/>
              <a:pathLst>
                <a:path w="27005" h="1191" extrusionOk="0">
                  <a:moveTo>
                    <a:pt x="1" y="0"/>
                  </a:moveTo>
                  <a:lnTo>
                    <a:pt x="1" y="1191"/>
                  </a:lnTo>
                  <a:lnTo>
                    <a:pt x="27004" y="1191"/>
                  </a:lnTo>
                  <a:lnTo>
                    <a:pt x="27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52"/>
            <p:cNvSpPr/>
            <p:nvPr/>
          </p:nvSpPr>
          <p:spPr>
            <a:xfrm>
              <a:off x="3310500" y="2550075"/>
              <a:ext cx="850600" cy="125775"/>
            </a:xfrm>
            <a:custGeom>
              <a:avLst/>
              <a:gdLst/>
              <a:ahLst/>
              <a:cxnLst/>
              <a:rect l="l" t="t" r="r" b="b"/>
              <a:pathLst>
                <a:path w="34024" h="5031" extrusionOk="0">
                  <a:moveTo>
                    <a:pt x="5049" y="0"/>
                  </a:moveTo>
                  <a:cubicBezTo>
                    <a:pt x="5029" y="0"/>
                    <a:pt x="5010" y="1"/>
                    <a:pt x="4990" y="3"/>
                  </a:cubicBezTo>
                  <a:cubicBezTo>
                    <a:pt x="4085" y="87"/>
                    <a:pt x="4502" y="2051"/>
                    <a:pt x="4502" y="2051"/>
                  </a:cubicBezTo>
                  <a:cubicBezTo>
                    <a:pt x="4502" y="2051"/>
                    <a:pt x="3657" y="849"/>
                    <a:pt x="2549" y="718"/>
                  </a:cubicBezTo>
                  <a:cubicBezTo>
                    <a:pt x="2488" y="710"/>
                    <a:pt x="2428" y="707"/>
                    <a:pt x="2368" y="707"/>
                  </a:cubicBezTo>
                  <a:cubicBezTo>
                    <a:pt x="983" y="707"/>
                    <a:pt x="1" y="2631"/>
                    <a:pt x="1644" y="3659"/>
                  </a:cubicBezTo>
                  <a:cubicBezTo>
                    <a:pt x="2293" y="4064"/>
                    <a:pt x="2876" y="4190"/>
                    <a:pt x="3352" y="4190"/>
                  </a:cubicBezTo>
                  <a:cubicBezTo>
                    <a:pt x="4133" y="4190"/>
                    <a:pt x="4621" y="3849"/>
                    <a:pt x="4621" y="3849"/>
                  </a:cubicBezTo>
                  <a:cubicBezTo>
                    <a:pt x="4621" y="3849"/>
                    <a:pt x="4788" y="4706"/>
                    <a:pt x="6181" y="5004"/>
                  </a:cubicBezTo>
                  <a:cubicBezTo>
                    <a:pt x="6265" y="5022"/>
                    <a:pt x="6349" y="5030"/>
                    <a:pt x="6430" y="5030"/>
                  </a:cubicBezTo>
                  <a:cubicBezTo>
                    <a:pt x="7704" y="5030"/>
                    <a:pt x="8598" y="2980"/>
                    <a:pt x="8598" y="2980"/>
                  </a:cubicBezTo>
                  <a:cubicBezTo>
                    <a:pt x="8598" y="2980"/>
                    <a:pt x="9110" y="4182"/>
                    <a:pt x="10538" y="4778"/>
                  </a:cubicBezTo>
                  <a:cubicBezTo>
                    <a:pt x="10818" y="4893"/>
                    <a:pt x="11077" y="4940"/>
                    <a:pt x="11313" y="4940"/>
                  </a:cubicBezTo>
                  <a:cubicBezTo>
                    <a:pt x="12296" y="4940"/>
                    <a:pt x="12884" y="4135"/>
                    <a:pt x="12884" y="4135"/>
                  </a:cubicBezTo>
                  <a:cubicBezTo>
                    <a:pt x="13405" y="4341"/>
                    <a:pt x="13904" y="4420"/>
                    <a:pt x="14363" y="4420"/>
                  </a:cubicBezTo>
                  <a:cubicBezTo>
                    <a:pt x="15864" y="4420"/>
                    <a:pt x="16932" y="3575"/>
                    <a:pt x="16932" y="3575"/>
                  </a:cubicBezTo>
                  <a:cubicBezTo>
                    <a:pt x="16932" y="3575"/>
                    <a:pt x="17637" y="3901"/>
                    <a:pt x="18480" y="3901"/>
                  </a:cubicBezTo>
                  <a:cubicBezTo>
                    <a:pt x="19174" y="3901"/>
                    <a:pt x="19963" y="3680"/>
                    <a:pt x="20528" y="2873"/>
                  </a:cubicBezTo>
                  <a:cubicBezTo>
                    <a:pt x="21094" y="3931"/>
                    <a:pt x="21813" y="4225"/>
                    <a:pt x="22437" y="4225"/>
                  </a:cubicBezTo>
                  <a:cubicBezTo>
                    <a:pt x="23217" y="4225"/>
                    <a:pt x="23850" y="3766"/>
                    <a:pt x="23850" y="3766"/>
                  </a:cubicBezTo>
                  <a:cubicBezTo>
                    <a:pt x="23850" y="3766"/>
                    <a:pt x="24246" y="4133"/>
                    <a:pt x="24920" y="4133"/>
                  </a:cubicBezTo>
                  <a:cubicBezTo>
                    <a:pt x="25531" y="4133"/>
                    <a:pt x="26371" y="3831"/>
                    <a:pt x="27350" y="2682"/>
                  </a:cubicBezTo>
                  <a:cubicBezTo>
                    <a:pt x="28064" y="3826"/>
                    <a:pt x="28905" y="4258"/>
                    <a:pt x="29719" y="4258"/>
                  </a:cubicBezTo>
                  <a:cubicBezTo>
                    <a:pt x="31975" y="4258"/>
                    <a:pt x="34023" y="944"/>
                    <a:pt x="32589" y="253"/>
                  </a:cubicBezTo>
                  <a:cubicBezTo>
                    <a:pt x="32237" y="85"/>
                    <a:pt x="31911" y="16"/>
                    <a:pt x="31614" y="16"/>
                  </a:cubicBezTo>
                  <a:cubicBezTo>
                    <a:pt x="30251" y="16"/>
                    <a:pt x="29481" y="1468"/>
                    <a:pt x="29481" y="1468"/>
                  </a:cubicBezTo>
                  <a:cubicBezTo>
                    <a:pt x="28909" y="877"/>
                    <a:pt x="28227" y="659"/>
                    <a:pt x="27534" y="659"/>
                  </a:cubicBezTo>
                  <a:cubicBezTo>
                    <a:pt x="25601" y="659"/>
                    <a:pt x="23576" y="2349"/>
                    <a:pt x="23576" y="2349"/>
                  </a:cubicBezTo>
                  <a:cubicBezTo>
                    <a:pt x="23576" y="2349"/>
                    <a:pt x="24528" y="658"/>
                    <a:pt x="22826" y="241"/>
                  </a:cubicBezTo>
                  <a:cubicBezTo>
                    <a:pt x="22683" y="205"/>
                    <a:pt x="22539" y="188"/>
                    <a:pt x="22394" y="188"/>
                  </a:cubicBezTo>
                  <a:cubicBezTo>
                    <a:pt x="20800" y="188"/>
                    <a:pt x="19158" y="2230"/>
                    <a:pt x="19158" y="2230"/>
                  </a:cubicBezTo>
                  <a:cubicBezTo>
                    <a:pt x="19158" y="2230"/>
                    <a:pt x="18861" y="1170"/>
                    <a:pt x="17432" y="956"/>
                  </a:cubicBezTo>
                  <a:cubicBezTo>
                    <a:pt x="17341" y="941"/>
                    <a:pt x="17252" y="935"/>
                    <a:pt x="17164" y="935"/>
                  </a:cubicBezTo>
                  <a:cubicBezTo>
                    <a:pt x="15871" y="935"/>
                    <a:pt x="14932" y="2396"/>
                    <a:pt x="14932" y="2396"/>
                  </a:cubicBezTo>
                  <a:cubicBezTo>
                    <a:pt x="14932" y="2396"/>
                    <a:pt x="14515" y="1396"/>
                    <a:pt x="13146" y="1396"/>
                  </a:cubicBezTo>
                  <a:cubicBezTo>
                    <a:pt x="11777" y="1396"/>
                    <a:pt x="11157" y="2396"/>
                    <a:pt x="11157" y="2396"/>
                  </a:cubicBezTo>
                  <a:cubicBezTo>
                    <a:pt x="11157" y="2396"/>
                    <a:pt x="10503" y="634"/>
                    <a:pt x="8860" y="420"/>
                  </a:cubicBezTo>
                  <a:cubicBezTo>
                    <a:pt x="8765" y="407"/>
                    <a:pt x="8674" y="401"/>
                    <a:pt x="8588" y="401"/>
                  </a:cubicBezTo>
                  <a:cubicBezTo>
                    <a:pt x="7171" y="401"/>
                    <a:pt x="6907" y="2051"/>
                    <a:pt x="6907" y="2051"/>
                  </a:cubicBezTo>
                  <a:cubicBezTo>
                    <a:pt x="6907" y="2051"/>
                    <a:pt x="5938" y="0"/>
                    <a:pt x="50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2"/>
            <p:cNvSpPr/>
            <p:nvPr/>
          </p:nvSpPr>
          <p:spPr>
            <a:xfrm>
              <a:off x="3666525" y="2393550"/>
              <a:ext cx="29775" cy="36575"/>
            </a:xfrm>
            <a:custGeom>
              <a:avLst/>
              <a:gdLst/>
              <a:ahLst/>
              <a:cxnLst/>
              <a:rect l="l" t="t" r="r" b="b"/>
              <a:pathLst>
                <a:path w="1191" h="1463" extrusionOk="0">
                  <a:moveTo>
                    <a:pt x="979" y="0"/>
                  </a:moveTo>
                  <a:cubicBezTo>
                    <a:pt x="835" y="0"/>
                    <a:pt x="603" y="173"/>
                    <a:pt x="393" y="466"/>
                  </a:cubicBezTo>
                  <a:cubicBezTo>
                    <a:pt x="131" y="847"/>
                    <a:pt x="0" y="1264"/>
                    <a:pt x="95" y="1407"/>
                  </a:cubicBezTo>
                  <a:cubicBezTo>
                    <a:pt x="121" y="1444"/>
                    <a:pt x="159" y="1462"/>
                    <a:pt x="206" y="1462"/>
                  </a:cubicBezTo>
                  <a:cubicBezTo>
                    <a:pt x="351" y="1462"/>
                    <a:pt x="579" y="1287"/>
                    <a:pt x="786" y="990"/>
                  </a:cubicBezTo>
                  <a:cubicBezTo>
                    <a:pt x="1048" y="621"/>
                    <a:pt x="1191" y="204"/>
                    <a:pt x="1084" y="49"/>
                  </a:cubicBezTo>
                  <a:cubicBezTo>
                    <a:pt x="1059" y="16"/>
                    <a:pt x="1023" y="0"/>
                    <a:pt x="9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2"/>
            <p:cNvSpPr/>
            <p:nvPr/>
          </p:nvSpPr>
          <p:spPr>
            <a:xfrm>
              <a:off x="3774275" y="2343675"/>
              <a:ext cx="29775" cy="36400"/>
            </a:xfrm>
            <a:custGeom>
              <a:avLst/>
              <a:gdLst/>
              <a:ahLst/>
              <a:cxnLst/>
              <a:rect l="l" t="t" r="r" b="b"/>
              <a:pathLst>
                <a:path w="1191" h="1456" extrusionOk="0">
                  <a:moveTo>
                    <a:pt x="218" y="0"/>
                  </a:moveTo>
                  <a:cubicBezTo>
                    <a:pt x="171" y="0"/>
                    <a:pt x="133" y="18"/>
                    <a:pt x="107" y="56"/>
                  </a:cubicBezTo>
                  <a:cubicBezTo>
                    <a:pt x="0" y="199"/>
                    <a:pt x="131" y="616"/>
                    <a:pt x="405" y="997"/>
                  </a:cubicBezTo>
                  <a:cubicBezTo>
                    <a:pt x="609" y="1284"/>
                    <a:pt x="849" y="1456"/>
                    <a:pt x="991" y="1456"/>
                  </a:cubicBezTo>
                  <a:cubicBezTo>
                    <a:pt x="1031" y="1456"/>
                    <a:pt x="1063" y="1442"/>
                    <a:pt x="1084" y="1413"/>
                  </a:cubicBezTo>
                  <a:cubicBezTo>
                    <a:pt x="1191" y="1258"/>
                    <a:pt x="1060" y="842"/>
                    <a:pt x="786" y="473"/>
                  </a:cubicBezTo>
                  <a:cubicBezTo>
                    <a:pt x="588" y="175"/>
                    <a:pt x="362" y="0"/>
                    <a:pt x="2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2"/>
            <p:cNvSpPr/>
            <p:nvPr/>
          </p:nvSpPr>
          <p:spPr>
            <a:xfrm>
              <a:off x="3670100" y="2340550"/>
              <a:ext cx="35725" cy="20950"/>
            </a:xfrm>
            <a:custGeom>
              <a:avLst/>
              <a:gdLst/>
              <a:ahLst/>
              <a:cxnLst/>
              <a:rect l="l" t="t" r="r" b="b"/>
              <a:pathLst>
                <a:path w="1429" h="838" extrusionOk="0">
                  <a:moveTo>
                    <a:pt x="993" y="1"/>
                  </a:moveTo>
                  <a:cubicBezTo>
                    <a:pt x="891" y="1"/>
                    <a:pt x="777" y="17"/>
                    <a:pt x="655" y="50"/>
                  </a:cubicBezTo>
                  <a:cubicBezTo>
                    <a:pt x="286" y="145"/>
                    <a:pt x="0" y="407"/>
                    <a:pt x="36" y="610"/>
                  </a:cubicBezTo>
                  <a:cubicBezTo>
                    <a:pt x="52" y="758"/>
                    <a:pt x="216" y="837"/>
                    <a:pt x="442" y="837"/>
                  </a:cubicBezTo>
                  <a:cubicBezTo>
                    <a:pt x="543" y="837"/>
                    <a:pt x="656" y="821"/>
                    <a:pt x="774" y="788"/>
                  </a:cubicBezTo>
                  <a:cubicBezTo>
                    <a:pt x="1143" y="681"/>
                    <a:pt x="1429" y="431"/>
                    <a:pt x="1405" y="229"/>
                  </a:cubicBezTo>
                  <a:cubicBezTo>
                    <a:pt x="1380" y="81"/>
                    <a:pt x="1219" y="1"/>
                    <a:pt x="9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2"/>
            <p:cNvSpPr/>
            <p:nvPr/>
          </p:nvSpPr>
          <p:spPr>
            <a:xfrm>
              <a:off x="3740050" y="2417225"/>
              <a:ext cx="29775" cy="36075"/>
            </a:xfrm>
            <a:custGeom>
              <a:avLst/>
              <a:gdLst/>
              <a:ahLst/>
              <a:cxnLst/>
              <a:rect l="l" t="t" r="r" b="b"/>
              <a:pathLst>
                <a:path w="1191" h="1443" extrusionOk="0">
                  <a:moveTo>
                    <a:pt x="205" y="0"/>
                  </a:moveTo>
                  <a:cubicBezTo>
                    <a:pt x="164" y="0"/>
                    <a:pt x="131" y="14"/>
                    <a:pt x="107" y="43"/>
                  </a:cubicBezTo>
                  <a:cubicBezTo>
                    <a:pt x="0" y="198"/>
                    <a:pt x="131" y="614"/>
                    <a:pt x="405" y="983"/>
                  </a:cubicBezTo>
                  <a:cubicBezTo>
                    <a:pt x="609" y="1271"/>
                    <a:pt x="849" y="1443"/>
                    <a:pt x="990" y="1443"/>
                  </a:cubicBezTo>
                  <a:cubicBezTo>
                    <a:pt x="1030" y="1443"/>
                    <a:pt x="1062" y="1429"/>
                    <a:pt x="1084" y="1400"/>
                  </a:cubicBezTo>
                  <a:cubicBezTo>
                    <a:pt x="1191" y="1245"/>
                    <a:pt x="1060" y="829"/>
                    <a:pt x="786" y="460"/>
                  </a:cubicBezTo>
                  <a:cubicBezTo>
                    <a:pt x="582" y="172"/>
                    <a:pt x="349" y="0"/>
                    <a:pt x="2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2"/>
            <p:cNvSpPr/>
            <p:nvPr/>
          </p:nvSpPr>
          <p:spPr>
            <a:xfrm>
              <a:off x="3853450" y="2369150"/>
              <a:ext cx="35150" cy="19100"/>
            </a:xfrm>
            <a:custGeom>
              <a:avLst/>
              <a:gdLst/>
              <a:ahLst/>
              <a:cxnLst/>
              <a:rect l="l" t="t" r="r" b="b"/>
              <a:pathLst>
                <a:path w="1406" h="764" extrusionOk="0">
                  <a:moveTo>
                    <a:pt x="664" y="1"/>
                  </a:moveTo>
                  <a:cubicBezTo>
                    <a:pt x="300" y="1"/>
                    <a:pt x="0" y="163"/>
                    <a:pt x="0" y="359"/>
                  </a:cubicBezTo>
                  <a:cubicBezTo>
                    <a:pt x="0" y="561"/>
                    <a:pt x="322" y="751"/>
                    <a:pt x="703" y="763"/>
                  </a:cubicBezTo>
                  <a:cubicBezTo>
                    <a:pt x="716" y="764"/>
                    <a:pt x="729" y="764"/>
                    <a:pt x="742" y="764"/>
                  </a:cubicBezTo>
                  <a:cubicBezTo>
                    <a:pt x="1116" y="764"/>
                    <a:pt x="1405" y="602"/>
                    <a:pt x="1405" y="406"/>
                  </a:cubicBezTo>
                  <a:cubicBezTo>
                    <a:pt x="1405" y="192"/>
                    <a:pt x="1096" y="13"/>
                    <a:pt x="703" y="1"/>
                  </a:cubicBezTo>
                  <a:cubicBezTo>
                    <a:pt x="690" y="1"/>
                    <a:pt x="677" y="1"/>
                    <a:pt x="6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2"/>
            <p:cNvSpPr/>
            <p:nvPr/>
          </p:nvSpPr>
          <p:spPr>
            <a:xfrm>
              <a:off x="3511725" y="2425700"/>
              <a:ext cx="34850" cy="19125"/>
            </a:xfrm>
            <a:custGeom>
              <a:avLst/>
              <a:gdLst/>
              <a:ahLst/>
              <a:cxnLst/>
              <a:rect l="l" t="t" r="r" b="b"/>
              <a:pathLst>
                <a:path w="1394" h="765" extrusionOk="0">
                  <a:moveTo>
                    <a:pt x="653" y="1"/>
                  </a:moveTo>
                  <a:cubicBezTo>
                    <a:pt x="290" y="1"/>
                    <a:pt x="1" y="163"/>
                    <a:pt x="1" y="359"/>
                  </a:cubicBezTo>
                  <a:cubicBezTo>
                    <a:pt x="1" y="573"/>
                    <a:pt x="311" y="752"/>
                    <a:pt x="692" y="764"/>
                  </a:cubicBezTo>
                  <a:cubicBezTo>
                    <a:pt x="705" y="764"/>
                    <a:pt x="718" y="764"/>
                    <a:pt x="731" y="764"/>
                  </a:cubicBezTo>
                  <a:cubicBezTo>
                    <a:pt x="1105" y="764"/>
                    <a:pt x="1394" y="602"/>
                    <a:pt x="1394" y="406"/>
                  </a:cubicBezTo>
                  <a:cubicBezTo>
                    <a:pt x="1394" y="192"/>
                    <a:pt x="1084" y="13"/>
                    <a:pt x="692" y="2"/>
                  </a:cubicBezTo>
                  <a:cubicBezTo>
                    <a:pt x="679" y="1"/>
                    <a:pt x="666" y="1"/>
                    <a:pt x="6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2"/>
            <p:cNvSpPr/>
            <p:nvPr/>
          </p:nvSpPr>
          <p:spPr>
            <a:xfrm>
              <a:off x="3903450" y="2420600"/>
              <a:ext cx="34850" cy="18900"/>
            </a:xfrm>
            <a:custGeom>
              <a:avLst/>
              <a:gdLst/>
              <a:ahLst/>
              <a:cxnLst/>
              <a:rect l="l" t="t" r="r" b="b"/>
              <a:pathLst>
                <a:path w="1394" h="756" extrusionOk="0">
                  <a:moveTo>
                    <a:pt x="629" y="1"/>
                  </a:moveTo>
                  <a:cubicBezTo>
                    <a:pt x="272" y="1"/>
                    <a:pt x="1" y="160"/>
                    <a:pt x="1" y="360"/>
                  </a:cubicBezTo>
                  <a:cubicBezTo>
                    <a:pt x="1" y="563"/>
                    <a:pt x="310" y="741"/>
                    <a:pt x="703" y="753"/>
                  </a:cubicBezTo>
                  <a:cubicBezTo>
                    <a:pt x="727" y="755"/>
                    <a:pt x="752" y="755"/>
                    <a:pt x="775" y="755"/>
                  </a:cubicBezTo>
                  <a:cubicBezTo>
                    <a:pt x="1122" y="755"/>
                    <a:pt x="1394" y="597"/>
                    <a:pt x="1394" y="396"/>
                  </a:cubicBezTo>
                  <a:cubicBezTo>
                    <a:pt x="1394" y="194"/>
                    <a:pt x="1084" y="15"/>
                    <a:pt x="703" y="3"/>
                  </a:cubicBezTo>
                  <a:cubicBezTo>
                    <a:pt x="678" y="2"/>
                    <a:pt x="653" y="1"/>
                    <a:pt x="6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2"/>
            <p:cNvSpPr/>
            <p:nvPr/>
          </p:nvSpPr>
          <p:spPr>
            <a:xfrm>
              <a:off x="3594475" y="2369150"/>
              <a:ext cx="35150" cy="19100"/>
            </a:xfrm>
            <a:custGeom>
              <a:avLst/>
              <a:gdLst/>
              <a:ahLst/>
              <a:cxnLst/>
              <a:rect l="l" t="t" r="r" b="b"/>
              <a:pathLst>
                <a:path w="1406" h="764" extrusionOk="0">
                  <a:moveTo>
                    <a:pt x="665" y="1"/>
                  </a:moveTo>
                  <a:cubicBezTo>
                    <a:pt x="301" y="1"/>
                    <a:pt x="1" y="163"/>
                    <a:pt x="1" y="359"/>
                  </a:cubicBezTo>
                  <a:cubicBezTo>
                    <a:pt x="1" y="561"/>
                    <a:pt x="322" y="751"/>
                    <a:pt x="703" y="763"/>
                  </a:cubicBezTo>
                  <a:cubicBezTo>
                    <a:pt x="716" y="764"/>
                    <a:pt x="728" y="764"/>
                    <a:pt x="741" y="764"/>
                  </a:cubicBezTo>
                  <a:cubicBezTo>
                    <a:pt x="1095" y="764"/>
                    <a:pt x="1406" y="602"/>
                    <a:pt x="1406" y="406"/>
                  </a:cubicBezTo>
                  <a:cubicBezTo>
                    <a:pt x="1406" y="192"/>
                    <a:pt x="1096" y="13"/>
                    <a:pt x="703" y="1"/>
                  </a:cubicBezTo>
                  <a:cubicBezTo>
                    <a:pt x="690" y="1"/>
                    <a:pt x="678" y="1"/>
                    <a:pt x="6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2"/>
            <p:cNvSpPr/>
            <p:nvPr/>
          </p:nvSpPr>
          <p:spPr>
            <a:xfrm>
              <a:off x="3841250" y="2411825"/>
              <a:ext cx="30075" cy="36450"/>
            </a:xfrm>
            <a:custGeom>
              <a:avLst/>
              <a:gdLst/>
              <a:ahLst/>
              <a:cxnLst/>
              <a:rect l="l" t="t" r="r" b="b"/>
              <a:pathLst>
                <a:path w="1203" h="1458" extrusionOk="0">
                  <a:moveTo>
                    <a:pt x="978" y="1"/>
                  </a:moveTo>
                  <a:cubicBezTo>
                    <a:pt x="836" y="1"/>
                    <a:pt x="603" y="176"/>
                    <a:pt x="405" y="473"/>
                  </a:cubicBezTo>
                  <a:cubicBezTo>
                    <a:pt x="131" y="842"/>
                    <a:pt x="0" y="1259"/>
                    <a:pt x="107" y="1402"/>
                  </a:cubicBezTo>
                  <a:cubicBezTo>
                    <a:pt x="133" y="1439"/>
                    <a:pt x="171" y="1457"/>
                    <a:pt x="218" y="1457"/>
                  </a:cubicBezTo>
                  <a:cubicBezTo>
                    <a:pt x="362" y="1457"/>
                    <a:pt x="588" y="1283"/>
                    <a:pt x="786" y="985"/>
                  </a:cubicBezTo>
                  <a:cubicBezTo>
                    <a:pt x="1072" y="628"/>
                    <a:pt x="1203" y="199"/>
                    <a:pt x="1084" y="56"/>
                  </a:cubicBezTo>
                  <a:cubicBezTo>
                    <a:pt x="1061" y="19"/>
                    <a:pt x="1024" y="1"/>
                    <a:pt x="9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2"/>
            <p:cNvSpPr/>
            <p:nvPr/>
          </p:nvSpPr>
          <p:spPr>
            <a:xfrm>
              <a:off x="3591500" y="2427100"/>
              <a:ext cx="33675" cy="30975"/>
            </a:xfrm>
            <a:custGeom>
              <a:avLst/>
              <a:gdLst/>
              <a:ahLst/>
              <a:cxnLst/>
              <a:rect l="l" t="t" r="r" b="b"/>
              <a:pathLst>
                <a:path w="1347" h="1239" extrusionOk="0">
                  <a:moveTo>
                    <a:pt x="243" y="0"/>
                  </a:moveTo>
                  <a:cubicBezTo>
                    <a:pt x="172" y="0"/>
                    <a:pt x="120" y="25"/>
                    <a:pt x="96" y="76"/>
                  </a:cubicBezTo>
                  <a:cubicBezTo>
                    <a:pt x="1" y="255"/>
                    <a:pt x="203" y="636"/>
                    <a:pt x="525" y="934"/>
                  </a:cubicBezTo>
                  <a:cubicBezTo>
                    <a:pt x="729" y="1130"/>
                    <a:pt x="948" y="1238"/>
                    <a:pt x="1094" y="1238"/>
                  </a:cubicBezTo>
                  <a:cubicBezTo>
                    <a:pt x="1170" y="1238"/>
                    <a:pt x="1227" y="1209"/>
                    <a:pt x="1251" y="1148"/>
                  </a:cubicBezTo>
                  <a:cubicBezTo>
                    <a:pt x="1346" y="969"/>
                    <a:pt x="1156" y="600"/>
                    <a:pt x="822" y="303"/>
                  </a:cubicBezTo>
                  <a:cubicBezTo>
                    <a:pt x="607" y="103"/>
                    <a:pt x="387" y="0"/>
                    <a:pt x="2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2"/>
            <p:cNvSpPr/>
            <p:nvPr/>
          </p:nvSpPr>
          <p:spPr>
            <a:xfrm>
              <a:off x="4480000" y="2291775"/>
              <a:ext cx="165225" cy="197375"/>
            </a:xfrm>
            <a:custGeom>
              <a:avLst/>
              <a:gdLst/>
              <a:ahLst/>
              <a:cxnLst/>
              <a:rect l="l" t="t" r="r" b="b"/>
              <a:pathLst>
                <a:path w="6609" h="7895" extrusionOk="0">
                  <a:moveTo>
                    <a:pt x="1419" y="0"/>
                  </a:moveTo>
                  <a:cubicBezTo>
                    <a:pt x="1387" y="0"/>
                    <a:pt x="1370" y="1"/>
                    <a:pt x="1370" y="1"/>
                  </a:cubicBezTo>
                  <a:cubicBezTo>
                    <a:pt x="1" y="870"/>
                    <a:pt x="3716" y="3620"/>
                    <a:pt x="3716" y="7895"/>
                  </a:cubicBezTo>
                  <a:cubicBezTo>
                    <a:pt x="4728" y="7442"/>
                    <a:pt x="6609" y="5609"/>
                    <a:pt x="5418" y="2739"/>
                  </a:cubicBezTo>
                  <a:cubicBezTo>
                    <a:pt x="4308" y="101"/>
                    <a:pt x="1798" y="0"/>
                    <a:pt x="1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2"/>
            <p:cNvSpPr/>
            <p:nvPr/>
          </p:nvSpPr>
          <p:spPr>
            <a:xfrm>
              <a:off x="4041575" y="3007025"/>
              <a:ext cx="684925" cy="246425"/>
            </a:xfrm>
            <a:custGeom>
              <a:avLst/>
              <a:gdLst/>
              <a:ahLst/>
              <a:cxnLst/>
              <a:rect l="l" t="t" r="r" b="b"/>
              <a:pathLst>
                <a:path w="27397" h="9857" extrusionOk="0">
                  <a:moveTo>
                    <a:pt x="19722" y="0"/>
                  </a:moveTo>
                  <a:cubicBezTo>
                    <a:pt x="19171" y="0"/>
                    <a:pt x="18607" y="44"/>
                    <a:pt x="18038" y="144"/>
                  </a:cubicBezTo>
                  <a:cubicBezTo>
                    <a:pt x="14609" y="751"/>
                    <a:pt x="5715" y="3776"/>
                    <a:pt x="1762" y="5157"/>
                  </a:cubicBezTo>
                  <a:cubicBezTo>
                    <a:pt x="655" y="5550"/>
                    <a:pt x="0" y="6669"/>
                    <a:pt x="214" y="7776"/>
                  </a:cubicBezTo>
                  <a:cubicBezTo>
                    <a:pt x="428" y="8832"/>
                    <a:pt x="1383" y="9570"/>
                    <a:pt x="2481" y="9570"/>
                  </a:cubicBezTo>
                  <a:cubicBezTo>
                    <a:pt x="2546" y="9570"/>
                    <a:pt x="2612" y="9567"/>
                    <a:pt x="2679" y="9562"/>
                  </a:cubicBezTo>
                  <a:cubicBezTo>
                    <a:pt x="3269" y="9518"/>
                    <a:pt x="3922" y="9501"/>
                    <a:pt x="4620" y="9501"/>
                  </a:cubicBezTo>
                  <a:cubicBezTo>
                    <a:pt x="7734" y="9501"/>
                    <a:pt x="11722" y="9856"/>
                    <a:pt x="14788" y="9856"/>
                  </a:cubicBezTo>
                  <a:cubicBezTo>
                    <a:pt x="15903" y="9856"/>
                    <a:pt x="16896" y="9809"/>
                    <a:pt x="17681" y="9681"/>
                  </a:cubicBezTo>
                  <a:cubicBezTo>
                    <a:pt x="27396" y="8110"/>
                    <a:pt x="26670" y="2049"/>
                    <a:pt x="26670" y="2049"/>
                  </a:cubicBezTo>
                  <a:cubicBezTo>
                    <a:pt x="26670" y="2049"/>
                    <a:pt x="23497" y="0"/>
                    <a:pt x="197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52"/>
            <p:cNvSpPr/>
            <p:nvPr/>
          </p:nvSpPr>
          <p:spPr>
            <a:xfrm>
              <a:off x="4044850" y="2618100"/>
              <a:ext cx="382400" cy="114950"/>
            </a:xfrm>
            <a:custGeom>
              <a:avLst/>
              <a:gdLst/>
              <a:ahLst/>
              <a:cxnLst/>
              <a:rect l="l" t="t" r="r" b="b"/>
              <a:pathLst>
                <a:path w="15296" h="4598" extrusionOk="0">
                  <a:moveTo>
                    <a:pt x="12261" y="1"/>
                  </a:moveTo>
                  <a:cubicBezTo>
                    <a:pt x="11961" y="1"/>
                    <a:pt x="11630" y="26"/>
                    <a:pt x="11263" y="80"/>
                  </a:cubicBezTo>
                  <a:cubicBezTo>
                    <a:pt x="7989" y="545"/>
                    <a:pt x="3143" y="1164"/>
                    <a:pt x="1143" y="1438"/>
                  </a:cubicBezTo>
                  <a:cubicBezTo>
                    <a:pt x="476" y="1545"/>
                    <a:pt x="0" y="2212"/>
                    <a:pt x="48" y="2985"/>
                  </a:cubicBezTo>
                  <a:cubicBezTo>
                    <a:pt x="83" y="3759"/>
                    <a:pt x="762" y="4569"/>
                    <a:pt x="1429" y="4581"/>
                  </a:cubicBezTo>
                  <a:cubicBezTo>
                    <a:pt x="1849" y="4593"/>
                    <a:pt x="2390" y="4598"/>
                    <a:pt x="3012" y="4598"/>
                  </a:cubicBezTo>
                  <a:cubicBezTo>
                    <a:pt x="4851" y="4598"/>
                    <a:pt x="7404" y="4557"/>
                    <a:pt x="9676" y="4557"/>
                  </a:cubicBezTo>
                  <a:cubicBezTo>
                    <a:pt x="10319" y="4557"/>
                    <a:pt x="10938" y="4561"/>
                    <a:pt x="11513" y="4569"/>
                  </a:cubicBezTo>
                  <a:cubicBezTo>
                    <a:pt x="11549" y="4569"/>
                    <a:pt x="11584" y="4570"/>
                    <a:pt x="11619" y="4570"/>
                  </a:cubicBezTo>
                  <a:cubicBezTo>
                    <a:pt x="15296" y="4570"/>
                    <a:pt x="15097" y="2104"/>
                    <a:pt x="15097" y="2104"/>
                  </a:cubicBezTo>
                  <a:cubicBezTo>
                    <a:pt x="15097" y="2104"/>
                    <a:pt x="15029" y="1"/>
                    <a:pt x="122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2"/>
            <p:cNvSpPr/>
            <p:nvPr/>
          </p:nvSpPr>
          <p:spPr>
            <a:xfrm>
              <a:off x="4749975" y="3147850"/>
              <a:ext cx="130100" cy="87625"/>
            </a:xfrm>
            <a:custGeom>
              <a:avLst/>
              <a:gdLst/>
              <a:ahLst/>
              <a:cxnLst/>
              <a:rect l="l" t="t" r="r" b="b"/>
              <a:pathLst>
                <a:path w="5204" h="3505" extrusionOk="0">
                  <a:moveTo>
                    <a:pt x="572" y="0"/>
                  </a:moveTo>
                  <a:lnTo>
                    <a:pt x="572" y="0"/>
                  </a:lnTo>
                  <a:cubicBezTo>
                    <a:pt x="1" y="822"/>
                    <a:pt x="203" y="1965"/>
                    <a:pt x="1049" y="2524"/>
                  </a:cubicBezTo>
                  <a:cubicBezTo>
                    <a:pt x="1394" y="2738"/>
                    <a:pt x="1763" y="2953"/>
                    <a:pt x="2108" y="3119"/>
                  </a:cubicBezTo>
                  <a:cubicBezTo>
                    <a:pt x="2575" y="3330"/>
                    <a:pt x="2907" y="3505"/>
                    <a:pt x="3048" y="3505"/>
                  </a:cubicBezTo>
                  <a:cubicBezTo>
                    <a:pt x="3090" y="3505"/>
                    <a:pt x="3115" y="3489"/>
                    <a:pt x="3120" y="3453"/>
                  </a:cubicBezTo>
                  <a:cubicBezTo>
                    <a:pt x="3168" y="3239"/>
                    <a:pt x="1763" y="2203"/>
                    <a:pt x="1763" y="2203"/>
                  </a:cubicBezTo>
                  <a:lnTo>
                    <a:pt x="1763" y="2203"/>
                  </a:lnTo>
                  <a:cubicBezTo>
                    <a:pt x="1763" y="2203"/>
                    <a:pt x="4159" y="3179"/>
                    <a:pt x="4674" y="3179"/>
                  </a:cubicBezTo>
                  <a:cubicBezTo>
                    <a:pt x="4719" y="3179"/>
                    <a:pt x="4750" y="3171"/>
                    <a:pt x="4763" y="3155"/>
                  </a:cubicBezTo>
                  <a:cubicBezTo>
                    <a:pt x="4918" y="2965"/>
                    <a:pt x="2799" y="1893"/>
                    <a:pt x="2799" y="1893"/>
                  </a:cubicBezTo>
                  <a:lnTo>
                    <a:pt x="2799" y="1893"/>
                  </a:lnTo>
                  <a:cubicBezTo>
                    <a:pt x="2799" y="1893"/>
                    <a:pt x="4496" y="2471"/>
                    <a:pt x="4990" y="2471"/>
                  </a:cubicBezTo>
                  <a:cubicBezTo>
                    <a:pt x="5063" y="2471"/>
                    <a:pt x="5110" y="2458"/>
                    <a:pt x="5121" y="2429"/>
                  </a:cubicBezTo>
                  <a:cubicBezTo>
                    <a:pt x="5204" y="2203"/>
                    <a:pt x="2883" y="1286"/>
                    <a:pt x="2882" y="1286"/>
                  </a:cubicBezTo>
                  <a:lnTo>
                    <a:pt x="2882" y="1286"/>
                  </a:lnTo>
                  <a:cubicBezTo>
                    <a:pt x="2883" y="1286"/>
                    <a:pt x="4330" y="1571"/>
                    <a:pt x="4909" y="1571"/>
                  </a:cubicBezTo>
                  <a:cubicBezTo>
                    <a:pt x="5050" y="1571"/>
                    <a:pt x="5140" y="1554"/>
                    <a:pt x="5144" y="1512"/>
                  </a:cubicBezTo>
                  <a:cubicBezTo>
                    <a:pt x="5192" y="1274"/>
                    <a:pt x="2978" y="703"/>
                    <a:pt x="2978" y="702"/>
                  </a:cubicBezTo>
                  <a:lnTo>
                    <a:pt x="2978" y="702"/>
                  </a:lnTo>
                  <a:cubicBezTo>
                    <a:pt x="2978" y="702"/>
                    <a:pt x="3239" y="714"/>
                    <a:pt x="3552" y="714"/>
                  </a:cubicBezTo>
                  <a:cubicBezTo>
                    <a:pt x="4023" y="714"/>
                    <a:pt x="4613" y="688"/>
                    <a:pt x="4621" y="560"/>
                  </a:cubicBezTo>
                  <a:cubicBezTo>
                    <a:pt x="4644" y="333"/>
                    <a:pt x="573" y="0"/>
                    <a:pt x="5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52"/>
            <p:cNvSpPr/>
            <p:nvPr/>
          </p:nvSpPr>
          <p:spPr>
            <a:xfrm>
              <a:off x="4370475" y="2580875"/>
              <a:ext cx="288750" cy="371425"/>
            </a:xfrm>
            <a:custGeom>
              <a:avLst/>
              <a:gdLst/>
              <a:ahLst/>
              <a:cxnLst/>
              <a:rect l="l" t="t" r="r" b="b"/>
              <a:pathLst>
                <a:path w="11550" h="14857" extrusionOk="0">
                  <a:moveTo>
                    <a:pt x="5748" y="1"/>
                  </a:moveTo>
                  <a:cubicBezTo>
                    <a:pt x="4296" y="1"/>
                    <a:pt x="2846" y="158"/>
                    <a:pt x="1429" y="474"/>
                  </a:cubicBezTo>
                  <a:cubicBezTo>
                    <a:pt x="1322" y="498"/>
                    <a:pt x="1227" y="522"/>
                    <a:pt x="1132" y="557"/>
                  </a:cubicBezTo>
                  <a:cubicBezTo>
                    <a:pt x="786" y="629"/>
                    <a:pt x="512" y="914"/>
                    <a:pt x="453" y="1248"/>
                  </a:cubicBezTo>
                  <a:cubicBezTo>
                    <a:pt x="0" y="3653"/>
                    <a:pt x="1251" y="11487"/>
                    <a:pt x="1405" y="14071"/>
                  </a:cubicBezTo>
                  <a:cubicBezTo>
                    <a:pt x="1441" y="14547"/>
                    <a:pt x="1013" y="14857"/>
                    <a:pt x="1489" y="14857"/>
                  </a:cubicBezTo>
                  <a:lnTo>
                    <a:pt x="10037" y="14857"/>
                  </a:lnTo>
                  <a:cubicBezTo>
                    <a:pt x="10514" y="14857"/>
                    <a:pt x="10907" y="14488"/>
                    <a:pt x="10930" y="14023"/>
                  </a:cubicBezTo>
                  <a:cubicBezTo>
                    <a:pt x="11097" y="11451"/>
                    <a:pt x="11550" y="3653"/>
                    <a:pt x="11073" y="1248"/>
                  </a:cubicBezTo>
                  <a:cubicBezTo>
                    <a:pt x="10990" y="914"/>
                    <a:pt x="10728" y="629"/>
                    <a:pt x="10383" y="557"/>
                  </a:cubicBezTo>
                  <a:cubicBezTo>
                    <a:pt x="10276" y="522"/>
                    <a:pt x="10192" y="510"/>
                    <a:pt x="10085" y="474"/>
                  </a:cubicBezTo>
                  <a:cubicBezTo>
                    <a:pt x="8656" y="158"/>
                    <a:pt x="7201" y="1"/>
                    <a:pt x="5748" y="1"/>
                  </a:cubicBezTo>
                  <a:close/>
                </a:path>
              </a:pathLst>
            </a:custGeom>
            <a:solidFill>
              <a:srgbClr val="F9C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2"/>
            <p:cNvSpPr/>
            <p:nvPr/>
          </p:nvSpPr>
          <p:spPr>
            <a:xfrm>
              <a:off x="4469000" y="2492100"/>
              <a:ext cx="89925" cy="109275"/>
            </a:xfrm>
            <a:custGeom>
              <a:avLst/>
              <a:gdLst/>
              <a:ahLst/>
              <a:cxnLst/>
              <a:rect l="l" t="t" r="r" b="b"/>
              <a:pathLst>
                <a:path w="3597" h="4371" extrusionOk="0">
                  <a:moveTo>
                    <a:pt x="0" y="1"/>
                  </a:moveTo>
                  <a:lnTo>
                    <a:pt x="0" y="4370"/>
                  </a:lnTo>
                  <a:lnTo>
                    <a:pt x="3596" y="4370"/>
                  </a:lnTo>
                  <a:lnTo>
                    <a:pt x="35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2"/>
            <p:cNvSpPr/>
            <p:nvPr/>
          </p:nvSpPr>
          <p:spPr>
            <a:xfrm>
              <a:off x="4012700" y="2728300"/>
              <a:ext cx="525375" cy="498575"/>
            </a:xfrm>
            <a:custGeom>
              <a:avLst/>
              <a:gdLst/>
              <a:ahLst/>
              <a:cxnLst/>
              <a:rect l="l" t="t" r="r" b="b"/>
              <a:pathLst>
                <a:path w="21015" h="19943" extrusionOk="0">
                  <a:moveTo>
                    <a:pt x="2421" y="1"/>
                  </a:moveTo>
                  <a:cubicBezTo>
                    <a:pt x="1801" y="1"/>
                    <a:pt x="1197" y="251"/>
                    <a:pt x="762" y="732"/>
                  </a:cubicBezTo>
                  <a:cubicBezTo>
                    <a:pt x="0" y="1578"/>
                    <a:pt x="0" y="2876"/>
                    <a:pt x="762" y="3769"/>
                  </a:cubicBezTo>
                  <a:cubicBezTo>
                    <a:pt x="3489" y="6959"/>
                    <a:pt x="7072" y="13508"/>
                    <a:pt x="9537" y="15949"/>
                  </a:cubicBezTo>
                  <a:cubicBezTo>
                    <a:pt x="12711" y="19085"/>
                    <a:pt x="15363" y="19943"/>
                    <a:pt x="17315" y="19943"/>
                  </a:cubicBezTo>
                  <a:cubicBezTo>
                    <a:pt x="19677" y="19943"/>
                    <a:pt x="21015" y="18687"/>
                    <a:pt x="21015" y="18687"/>
                  </a:cubicBezTo>
                  <a:cubicBezTo>
                    <a:pt x="21015" y="18687"/>
                    <a:pt x="20717" y="13734"/>
                    <a:pt x="17443" y="10591"/>
                  </a:cubicBezTo>
                  <a:cubicBezTo>
                    <a:pt x="14931" y="8198"/>
                    <a:pt x="7239" y="2816"/>
                    <a:pt x="3786" y="435"/>
                  </a:cubicBezTo>
                  <a:cubicBezTo>
                    <a:pt x="3367" y="143"/>
                    <a:pt x="2889" y="1"/>
                    <a:pt x="24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2"/>
            <p:cNvSpPr/>
            <p:nvPr/>
          </p:nvSpPr>
          <p:spPr>
            <a:xfrm>
              <a:off x="3783025" y="3136825"/>
              <a:ext cx="192775" cy="92725"/>
            </a:xfrm>
            <a:custGeom>
              <a:avLst/>
              <a:gdLst/>
              <a:ahLst/>
              <a:cxnLst/>
              <a:rect l="l" t="t" r="r" b="b"/>
              <a:pathLst>
                <a:path w="7711" h="3709" extrusionOk="0">
                  <a:moveTo>
                    <a:pt x="3698" y="0"/>
                  </a:moveTo>
                  <a:cubicBezTo>
                    <a:pt x="2567" y="989"/>
                    <a:pt x="769" y="2608"/>
                    <a:pt x="472" y="2882"/>
                  </a:cubicBezTo>
                  <a:cubicBezTo>
                    <a:pt x="120" y="3215"/>
                    <a:pt x="0" y="3708"/>
                    <a:pt x="696" y="3708"/>
                  </a:cubicBezTo>
                  <a:cubicBezTo>
                    <a:pt x="847" y="3708"/>
                    <a:pt x="1036" y="3685"/>
                    <a:pt x="1270" y="3632"/>
                  </a:cubicBezTo>
                  <a:lnTo>
                    <a:pt x="7282" y="2227"/>
                  </a:lnTo>
                  <a:cubicBezTo>
                    <a:pt x="7556" y="2167"/>
                    <a:pt x="7711" y="1882"/>
                    <a:pt x="7663" y="1620"/>
                  </a:cubicBezTo>
                  <a:lnTo>
                    <a:pt x="7389" y="489"/>
                  </a:lnTo>
                  <a:lnTo>
                    <a:pt x="5556" y="1024"/>
                  </a:lnTo>
                  <a:lnTo>
                    <a:pt x="36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2"/>
            <p:cNvSpPr/>
            <p:nvPr/>
          </p:nvSpPr>
          <p:spPr>
            <a:xfrm>
              <a:off x="3875475" y="3103775"/>
              <a:ext cx="92000" cy="58675"/>
            </a:xfrm>
            <a:custGeom>
              <a:avLst/>
              <a:gdLst/>
              <a:ahLst/>
              <a:cxnLst/>
              <a:rect l="l" t="t" r="r" b="b"/>
              <a:pathLst>
                <a:path w="3680" h="2347" extrusionOk="0">
                  <a:moveTo>
                    <a:pt x="3251" y="1"/>
                  </a:moveTo>
                  <a:lnTo>
                    <a:pt x="881" y="537"/>
                  </a:lnTo>
                  <a:cubicBezTo>
                    <a:pt x="881" y="537"/>
                    <a:pt x="524" y="846"/>
                    <a:pt x="0" y="1322"/>
                  </a:cubicBezTo>
                  <a:lnTo>
                    <a:pt x="1846" y="2346"/>
                  </a:lnTo>
                  <a:lnTo>
                    <a:pt x="3679" y="1811"/>
                  </a:lnTo>
                  <a:lnTo>
                    <a:pt x="32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2"/>
            <p:cNvSpPr/>
            <p:nvPr/>
          </p:nvSpPr>
          <p:spPr>
            <a:xfrm>
              <a:off x="3887375" y="2731150"/>
              <a:ext cx="262275" cy="397075"/>
            </a:xfrm>
            <a:custGeom>
              <a:avLst/>
              <a:gdLst/>
              <a:ahLst/>
              <a:cxnLst/>
              <a:rect l="l" t="t" r="r" b="b"/>
              <a:pathLst>
                <a:path w="10491" h="15883" extrusionOk="0">
                  <a:moveTo>
                    <a:pt x="7098" y="1"/>
                  </a:moveTo>
                  <a:cubicBezTo>
                    <a:pt x="6499" y="1"/>
                    <a:pt x="5838" y="201"/>
                    <a:pt x="5466" y="952"/>
                  </a:cubicBezTo>
                  <a:cubicBezTo>
                    <a:pt x="4644" y="2559"/>
                    <a:pt x="1" y="15799"/>
                    <a:pt x="1" y="15799"/>
                  </a:cubicBezTo>
                  <a:lnTo>
                    <a:pt x="3025" y="15882"/>
                  </a:lnTo>
                  <a:lnTo>
                    <a:pt x="3025" y="15882"/>
                  </a:lnTo>
                  <a:cubicBezTo>
                    <a:pt x="3026" y="15870"/>
                    <a:pt x="9276" y="4558"/>
                    <a:pt x="9883" y="2857"/>
                  </a:cubicBezTo>
                  <a:cubicBezTo>
                    <a:pt x="10490" y="1166"/>
                    <a:pt x="8383" y="261"/>
                    <a:pt x="8383" y="261"/>
                  </a:cubicBezTo>
                  <a:cubicBezTo>
                    <a:pt x="8383" y="261"/>
                    <a:pt x="7781" y="1"/>
                    <a:pt x="7098" y="1"/>
                  </a:cubicBezTo>
                  <a:close/>
                  <a:moveTo>
                    <a:pt x="3025" y="15882"/>
                  </a:moveTo>
                  <a:lnTo>
                    <a:pt x="3025" y="15882"/>
                  </a:lnTo>
                  <a:cubicBezTo>
                    <a:pt x="3025" y="15882"/>
                    <a:pt x="3025" y="15882"/>
                    <a:pt x="3025" y="15882"/>
                  </a:cubicBezTo>
                  <a:cubicBezTo>
                    <a:pt x="3025" y="15882"/>
                    <a:pt x="3025" y="15882"/>
                    <a:pt x="3025" y="15882"/>
                  </a:cubicBezTo>
                  <a:lnTo>
                    <a:pt x="3025" y="15882"/>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2"/>
            <p:cNvSpPr/>
            <p:nvPr/>
          </p:nvSpPr>
          <p:spPr>
            <a:xfrm>
              <a:off x="4544600" y="2593675"/>
              <a:ext cx="235475" cy="353825"/>
            </a:xfrm>
            <a:custGeom>
              <a:avLst/>
              <a:gdLst/>
              <a:ahLst/>
              <a:cxnLst/>
              <a:rect l="l" t="t" r="r" b="b"/>
              <a:pathLst>
                <a:path w="9419" h="14153" extrusionOk="0">
                  <a:moveTo>
                    <a:pt x="3152" y="1"/>
                  </a:moveTo>
                  <a:cubicBezTo>
                    <a:pt x="2702" y="1"/>
                    <a:pt x="2394" y="141"/>
                    <a:pt x="2394" y="141"/>
                  </a:cubicBezTo>
                  <a:cubicBezTo>
                    <a:pt x="2394" y="141"/>
                    <a:pt x="1" y="1117"/>
                    <a:pt x="1787" y="4451"/>
                  </a:cubicBezTo>
                  <a:cubicBezTo>
                    <a:pt x="3346" y="7368"/>
                    <a:pt x="5549" y="11737"/>
                    <a:pt x="6501" y="13511"/>
                  </a:cubicBezTo>
                  <a:cubicBezTo>
                    <a:pt x="6716" y="13923"/>
                    <a:pt x="7169" y="14152"/>
                    <a:pt x="7656" y="14152"/>
                  </a:cubicBezTo>
                  <a:cubicBezTo>
                    <a:pt x="7874" y="14152"/>
                    <a:pt x="8098" y="14107"/>
                    <a:pt x="8311" y="14011"/>
                  </a:cubicBezTo>
                  <a:cubicBezTo>
                    <a:pt x="9026" y="13714"/>
                    <a:pt x="9418" y="12987"/>
                    <a:pt x="9204" y="12344"/>
                  </a:cubicBezTo>
                  <a:cubicBezTo>
                    <a:pt x="8585" y="10439"/>
                    <a:pt x="6990" y="5808"/>
                    <a:pt x="5906" y="2677"/>
                  </a:cubicBezTo>
                  <a:cubicBezTo>
                    <a:pt x="5130" y="416"/>
                    <a:pt x="3929" y="1"/>
                    <a:pt x="3152" y="1"/>
                  </a:cubicBezTo>
                  <a:close/>
                </a:path>
              </a:pathLst>
            </a:custGeom>
            <a:solidFill>
              <a:srgbClr val="F9C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52"/>
            <p:cNvSpPr/>
            <p:nvPr/>
          </p:nvSpPr>
          <p:spPr>
            <a:xfrm>
              <a:off x="4683600" y="2876300"/>
              <a:ext cx="120000" cy="295850"/>
            </a:xfrm>
            <a:custGeom>
              <a:avLst/>
              <a:gdLst/>
              <a:ahLst/>
              <a:cxnLst/>
              <a:rect l="l" t="t" r="r" b="b"/>
              <a:pathLst>
                <a:path w="4800" h="11834" extrusionOk="0">
                  <a:moveTo>
                    <a:pt x="2136" y="1"/>
                  </a:moveTo>
                  <a:cubicBezTo>
                    <a:pt x="2015" y="1"/>
                    <a:pt x="1942" y="15"/>
                    <a:pt x="1942" y="15"/>
                  </a:cubicBezTo>
                  <a:cubicBezTo>
                    <a:pt x="1942" y="15"/>
                    <a:pt x="1" y="301"/>
                    <a:pt x="715" y="3206"/>
                  </a:cubicBezTo>
                  <a:cubicBezTo>
                    <a:pt x="1346" y="5742"/>
                    <a:pt x="2382" y="9671"/>
                    <a:pt x="2763" y="11219"/>
                  </a:cubicBezTo>
                  <a:cubicBezTo>
                    <a:pt x="2860" y="11643"/>
                    <a:pt x="3097" y="11833"/>
                    <a:pt x="3493" y="11833"/>
                  </a:cubicBezTo>
                  <a:cubicBezTo>
                    <a:pt x="3586" y="11833"/>
                    <a:pt x="3688" y="11823"/>
                    <a:pt x="3799" y="11803"/>
                  </a:cubicBezTo>
                  <a:cubicBezTo>
                    <a:pt x="4382" y="11695"/>
                    <a:pt x="4799" y="11219"/>
                    <a:pt x="4751" y="10683"/>
                  </a:cubicBezTo>
                  <a:cubicBezTo>
                    <a:pt x="4632" y="9088"/>
                    <a:pt x="4299" y="5242"/>
                    <a:pt x="4085" y="2623"/>
                  </a:cubicBezTo>
                  <a:cubicBezTo>
                    <a:pt x="3865" y="238"/>
                    <a:pt x="2621" y="1"/>
                    <a:pt x="2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52"/>
            <p:cNvSpPr/>
            <p:nvPr/>
          </p:nvSpPr>
          <p:spPr>
            <a:xfrm>
              <a:off x="4326725" y="2876375"/>
              <a:ext cx="381900" cy="275650"/>
            </a:xfrm>
            <a:custGeom>
              <a:avLst/>
              <a:gdLst/>
              <a:ahLst/>
              <a:cxnLst/>
              <a:rect l="l" t="t" r="r" b="b"/>
              <a:pathLst>
                <a:path w="15276" h="11026" extrusionOk="0">
                  <a:moveTo>
                    <a:pt x="12490" y="1"/>
                  </a:moveTo>
                  <a:lnTo>
                    <a:pt x="2953" y="108"/>
                  </a:lnTo>
                  <a:cubicBezTo>
                    <a:pt x="2953" y="108"/>
                    <a:pt x="1489" y="4251"/>
                    <a:pt x="0" y="9252"/>
                  </a:cubicBezTo>
                  <a:lnTo>
                    <a:pt x="6763" y="11026"/>
                  </a:lnTo>
                  <a:lnTo>
                    <a:pt x="15276" y="7263"/>
                  </a:lnTo>
                  <a:lnTo>
                    <a:pt x="15276" y="7263"/>
                  </a:lnTo>
                  <a:cubicBezTo>
                    <a:pt x="15276" y="7263"/>
                    <a:pt x="15276" y="7263"/>
                    <a:pt x="15276" y="7263"/>
                  </a:cubicBezTo>
                  <a:cubicBezTo>
                    <a:pt x="15276" y="7263"/>
                    <a:pt x="15276" y="7263"/>
                    <a:pt x="15276" y="7263"/>
                  </a:cubicBezTo>
                  <a:lnTo>
                    <a:pt x="15276" y="7263"/>
                  </a:lnTo>
                  <a:lnTo>
                    <a:pt x="15276" y="7263"/>
                  </a:lnTo>
                  <a:lnTo>
                    <a:pt x="15276" y="7263"/>
                  </a:lnTo>
                  <a:cubicBezTo>
                    <a:pt x="15264" y="7262"/>
                    <a:pt x="15272" y="2664"/>
                    <a:pt x="124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2"/>
            <p:cNvSpPr/>
            <p:nvPr/>
          </p:nvSpPr>
          <p:spPr>
            <a:xfrm>
              <a:off x="4420475" y="2401625"/>
              <a:ext cx="41700" cy="54200"/>
            </a:xfrm>
            <a:custGeom>
              <a:avLst/>
              <a:gdLst/>
              <a:ahLst/>
              <a:cxnLst/>
              <a:rect l="l" t="t" r="r" b="b"/>
              <a:pathLst>
                <a:path w="1668" h="2168" extrusionOk="0">
                  <a:moveTo>
                    <a:pt x="834" y="0"/>
                  </a:moveTo>
                  <a:cubicBezTo>
                    <a:pt x="382" y="0"/>
                    <a:pt x="1" y="488"/>
                    <a:pt x="1" y="1084"/>
                  </a:cubicBezTo>
                  <a:cubicBezTo>
                    <a:pt x="1" y="1679"/>
                    <a:pt x="382" y="2167"/>
                    <a:pt x="834" y="2167"/>
                  </a:cubicBezTo>
                  <a:cubicBezTo>
                    <a:pt x="1299" y="2167"/>
                    <a:pt x="1668" y="1679"/>
                    <a:pt x="1668" y="1084"/>
                  </a:cubicBezTo>
                  <a:cubicBezTo>
                    <a:pt x="1668" y="488"/>
                    <a:pt x="1299" y="0"/>
                    <a:pt x="834" y="0"/>
                  </a:cubicBezTo>
                  <a:close/>
                </a:path>
              </a:pathLst>
            </a:custGeom>
            <a:solidFill>
              <a:srgbClr val="F9C6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52"/>
            <p:cNvSpPr/>
            <p:nvPr/>
          </p:nvSpPr>
          <p:spPr>
            <a:xfrm>
              <a:off x="4573475" y="2401625"/>
              <a:ext cx="41700" cy="54200"/>
            </a:xfrm>
            <a:custGeom>
              <a:avLst/>
              <a:gdLst/>
              <a:ahLst/>
              <a:cxnLst/>
              <a:rect l="l" t="t" r="r" b="b"/>
              <a:pathLst>
                <a:path w="1668" h="2168" extrusionOk="0">
                  <a:moveTo>
                    <a:pt x="834" y="0"/>
                  </a:moveTo>
                  <a:cubicBezTo>
                    <a:pt x="370" y="0"/>
                    <a:pt x="1" y="488"/>
                    <a:pt x="1" y="1084"/>
                  </a:cubicBezTo>
                  <a:cubicBezTo>
                    <a:pt x="1" y="1679"/>
                    <a:pt x="370" y="2167"/>
                    <a:pt x="834" y="2167"/>
                  </a:cubicBezTo>
                  <a:cubicBezTo>
                    <a:pt x="1298" y="2167"/>
                    <a:pt x="1667" y="1679"/>
                    <a:pt x="1667" y="1084"/>
                  </a:cubicBezTo>
                  <a:cubicBezTo>
                    <a:pt x="1667" y="488"/>
                    <a:pt x="1298" y="0"/>
                    <a:pt x="8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2"/>
            <p:cNvSpPr/>
            <p:nvPr/>
          </p:nvSpPr>
          <p:spPr>
            <a:xfrm>
              <a:off x="4129375" y="2532875"/>
              <a:ext cx="672425" cy="431750"/>
            </a:xfrm>
            <a:custGeom>
              <a:avLst/>
              <a:gdLst/>
              <a:ahLst/>
              <a:cxnLst/>
              <a:rect l="l" t="t" r="r" b="b"/>
              <a:pathLst>
                <a:path w="26897" h="17270" extrusionOk="0">
                  <a:moveTo>
                    <a:pt x="13502" y="1"/>
                  </a:moveTo>
                  <a:lnTo>
                    <a:pt x="13502" y="1501"/>
                  </a:lnTo>
                  <a:lnTo>
                    <a:pt x="1584" y="3846"/>
                  </a:lnTo>
                  <a:cubicBezTo>
                    <a:pt x="1584" y="3846"/>
                    <a:pt x="0" y="8990"/>
                    <a:pt x="8978" y="14110"/>
                  </a:cubicBezTo>
                  <a:cubicBezTo>
                    <a:pt x="13427" y="16631"/>
                    <a:pt x="17851" y="17270"/>
                    <a:pt x="21189" y="17270"/>
                  </a:cubicBezTo>
                  <a:cubicBezTo>
                    <a:pt x="24613" y="17270"/>
                    <a:pt x="26897" y="16598"/>
                    <a:pt x="26897" y="16598"/>
                  </a:cubicBezTo>
                  <a:cubicBezTo>
                    <a:pt x="26897" y="16598"/>
                    <a:pt x="22468" y="3394"/>
                    <a:pt x="21384" y="2751"/>
                  </a:cubicBezTo>
                  <a:cubicBezTo>
                    <a:pt x="20289" y="2096"/>
                    <a:pt x="17372" y="1620"/>
                    <a:pt x="17372" y="1620"/>
                  </a:cubicBezTo>
                  <a:lnTo>
                    <a:pt x="173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52"/>
            <p:cNvSpPr/>
            <p:nvPr/>
          </p:nvSpPr>
          <p:spPr>
            <a:xfrm>
              <a:off x="4335650" y="2291775"/>
              <a:ext cx="202275" cy="369925"/>
            </a:xfrm>
            <a:custGeom>
              <a:avLst/>
              <a:gdLst/>
              <a:ahLst/>
              <a:cxnLst/>
              <a:rect l="l" t="t" r="r" b="b"/>
              <a:pathLst>
                <a:path w="8091" h="14797" extrusionOk="0">
                  <a:moveTo>
                    <a:pt x="7144" y="1"/>
                  </a:moveTo>
                  <a:cubicBezTo>
                    <a:pt x="7144" y="1"/>
                    <a:pt x="4096" y="132"/>
                    <a:pt x="3132" y="2132"/>
                  </a:cubicBezTo>
                  <a:cubicBezTo>
                    <a:pt x="2144" y="4108"/>
                    <a:pt x="2679" y="5073"/>
                    <a:pt x="1346" y="5775"/>
                  </a:cubicBezTo>
                  <a:cubicBezTo>
                    <a:pt x="0" y="6478"/>
                    <a:pt x="286" y="8430"/>
                    <a:pt x="2096" y="9264"/>
                  </a:cubicBezTo>
                  <a:cubicBezTo>
                    <a:pt x="3918" y="10097"/>
                    <a:pt x="3287" y="11383"/>
                    <a:pt x="2536" y="12109"/>
                  </a:cubicBezTo>
                  <a:cubicBezTo>
                    <a:pt x="1589" y="13006"/>
                    <a:pt x="1911" y="14797"/>
                    <a:pt x="3620" y="14797"/>
                  </a:cubicBezTo>
                  <a:cubicBezTo>
                    <a:pt x="3952" y="14797"/>
                    <a:pt x="4337" y="14729"/>
                    <a:pt x="4775" y="14574"/>
                  </a:cubicBezTo>
                  <a:cubicBezTo>
                    <a:pt x="3115" y="14063"/>
                    <a:pt x="3956" y="12738"/>
                    <a:pt x="5257" y="12738"/>
                  </a:cubicBezTo>
                  <a:cubicBezTo>
                    <a:pt x="5290" y="12738"/>
                    <a:pt x="5324" y="12739"/>
                    <a:pt x="5358" y="12740"/>
                  </a:cubicBezTo>
                  <a:cubicBezTo>
                    <a:pt x="5387" y="12742"/>
                    <a:pt x="5416" y="12743"/>
                    <a:pt x="5445" y="12743"/>
                  </a:cubicBezTo>
                  <a:cubicBezTo>
                    <a:pt x="6775" y="12743"/>
                    <a:pt x="8090" y="11155"/>
                    <a:pt x="5620" y="8871"/>
                  </a:cubicBezTo>
                  <a:cubicBezTo>
                    <a:pt x="3072" y="6537"/>
                    <a:pt x="7180" y="1370"/>
                    <a:pt x="7180" y="1370"/>
                  </a:cubicBezTo>
                  <a:lnTo>
                    <a:pt x="71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52"/>
            <p:cNvSpPr/>
            <p:nvPr/>
          </p:nvSpPr>
          <p:spPr>
            <a:xfrm>
              <a:off x="4441325" y="2303975"/>
              <a:ext cx="149725" cy="225350"/>
            </a:xfrm>
            <a:custGeom>
              <a:avLst/>
              <a:gdLst/>
              <a:ahLst/>
              <a:cxnLst/>
              <a:rect l="l" t="t" r="r" b="b"/>
              <a:pathLst>
                <a:path w="5989" h="9014" extrusionOk="0">
                  <a:moveTo>
                    <a:pt x="2715" y="1"/>
                  </a:moveTo>
                  <a:cubicBezTo>
                    <a:pt x="1227" y="1"/>
                    <a:pt x="0" y="1227"/>
                    <a:pt x="0" y="2715"/>
                  </a:cubicBezTo>
                  <a:lnTo>
                    <a:pt x="0" y="5716"/>
                  </a:lnTo>
                  <a:cubicBezTo>
                    <a:pt x="0" y="7538"/>
                    <a:pt x="988" y="9014"/>
                    <a:pt x="2786" y="9014"/>
                  </a:cubicBezTo>
                  <a:cubicBezTo>
                    <a:pt x="4608" y="9014"/>
                    <a:pt x="5989" y="7526"/>
                    <a:pt x="5989" y="5716"/>
                  </a:cubicBezTo>
                  <a:lnTo>
                    <a:pt x="5739" y="2715"/>
                  </a:lnTo>
                  <a:cubicBezTo>
                    <a:pt x="5739" y="2715"/>
                    <a:pt x="5703" y="1"/>
                    <a:pt x="27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2"/>
            <p:cNvSpPr/>
            <p:nvPr/>
          </p:nvSpPr>
          <p:spPr>
            <a:xfrm>
              <a:off x="4467800" y="3192900"/>
              <a:ext cx="129900" cy="168050"/>
            </a:xfrm>
            <a:custGeom>
              <a:avLst/>
              <a:gdLst/>
              <a:ahLst/>
              <a:cxnLst/>
              <a:rect l="l" t="t" r="r" b="b"/>
              <a:pathLst>
                <a:path w="5196" h="6722" extrusionOk="0">
                  <a:moveTo>
                    <a:pt x="1256" y="0"/>
                  </a:moveTo>
                  <a:cubicBezTo>
                    <a:pt x="1173" y="0"/>
                    <a:pt x="1089" y="22"/>
                    <a:pt x="1013" y="67"/>
                  </a:cubicBezTo>
                  <a:lnTo>
                    <a:pt x="1" y="627"/>
                  </a:lnTo>
                  <a:lnTo>
                    <a:pt x="1025" y="2234"/>
                  </a:lnTo>
                  <a:lnTo>
                    <a:pt x="560" y="4306"/>
                  </a:lnTo>
                  <a:cubicBezTo>
                    <a:pt x="1846" y="5092"/>
                    <a:pt x="3882" y="6378"/>
                    <a:pt x="4239" y="6580"/>
                  </a:cubicBezTo>
                  <a:cubicBezTo>
                    <a:pt x="4396" y="6669"/>
                    <a:pt x="4562" y="6722"/>
                    <a:pt x="4700" y="6722"/>
                  </a:cubicBezTo>
                  <a:cubicBezTo>
                    <a:pt x="5024" y="6722"/>
                    <a:pt x="5195" y="6430"/>
                    <a:pt x="4728" y="5628"/>
                  </a:cubicBezTo>
                  <a:lnTo>
                    <a:pt x="1692" y="258"/>
                  </a:lnTo>
                  <a:cubicBezTo>
                    <a:pt x="1603" y="96"/>
                    <a:pt x="1431" y="0"/>
                    <a:pt x="1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2"/>
            <p:cNvSpPr/>
            <p:nvPr/>
          </p:nvSpPr>
          <p:spPr>
            <a:xfrm>
              <a:off x="4427325" y="3207975"/>
              <a:ext cx="66100" cy="92300"/>
            </a:xfrm>
            <a:custGeom>
              <a:avLst/>
              <a:gdLst/>
              <a:ahLst/>
              <a:cxnLst/>
              <a:rect l="l" t="t" r="r" b="b"/>
              <a:pathLst>
                <a:path w="2644" h="3692" extrusionOk="0">
                  <a:moveTo>
                    <a:pt x="1620" y="0"/>
                  </a:moveTo>
                  <a:lnTo>
                    <a:pt x="1" y="929"/>
                  </a:lnTo>
                  <a:lnTo>
                    <a:pt x="1191" y="3060"/>
                  </a:lnTo>
                  <a:cubicBezTo>
                    <a:pt x="1191" y="3060"/>
                    <a:pt x="1584" y="3310"/>
                    <a:pt x="2179" y="3691"/>
                  </a:cubicBezTo>
                  <a:lnTo>
                    <a:pt x="2644" y="1607"/>
                  </a:lnTo>
                  <a:lnTo>
                    <a:pt x="16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2"/>
            <p:cNvSpPr/>
            <p:nvPr/>
          </p:nvSpPr>
          <p:spPr>
            <a:xfrm>
              <a:off x="4029650" y="3145950"/>
              <a:ext cx="439075" cy="145975"/>
            </a:xfrm>
            <a:custGeom>
              <a:avLst/>
              <a:gdLst/>
              <a:ahLst/>
              <a:cxnLst/>
              <a:rect l="l" t="t" r="r" b="b"/>
              <a:pathLst>
                <a:path w="17563" h="5839" extrusionOk="0">
                  <a:moveTo>
                    <a:pt x="2237" y="1"/>
                  </a:moveTo>
                  <a:cubicBezTo>
                    <a:pt x="547" y="1"/>
                    <a:pt x="275" y="2183"/>
                    <a:pt x="275" y="2183"/>
                  </a:cubicBezTo>
                  <a:cubicBezTo>
                    <a:pt x="275" y="2183"/>
                    <a:pt x="1" y="4458"/>
                    <a:pt x="1787" y="4779"/>
                  </a:cubicBezTo>
                  <a:cubicBezTo>
                    <a:pt x="3549" y="5112"/>
                    <a:pt x="17563" y="5839"/>
                    <a:pt x="17563" y="5839"/>
                  </a:cubicBezTo>
                  <a:lnTo>
                    <a:pt x="16801" y="2922"/>
                  </a:lnTo>
                  <a:cubicBezTo>
                    <a:pt x="16801" y="2922"/>
                    <a:pt x="4168" y="112"/>
                    <a:pt x="2358" y="5"/>
                  </a:cubicBezTo>
                  <a:cubicBezTo>
                    <a:pt x="2317" y="2"/>
                    <a:pt x="2277" y="1"/>
                    <a:pt x="22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2"/>
            <p:cNvSpPr/>
            <p:nvPr/>
          </p:nvSpPr>
          <p:spPr>
            <a:xfrm>
              <a:off x="4035550" y="2652800"/>
              <a:ext cx="327200" cy="144825"/>
            </a:xfrm>
            <a:custGeom>
              <a:avLst/>
              <a:gdLst/>
              <a:ahLst/>
              <a:cxnLst/>
              <a:rect l="l" t="t" r="r" b="b"/>
              <a:pathLst>
                <a:path w="13088" h="5793" extrusionOk="0">
                  <a:moveTo>
                    <a:pt x="1952" y="0"/>
                  </a:moveTo>
                  <a:cubicBezTo>
                    <a:pt x="722" y="0"/>
                    <a:pt x="0" y="1694"/>
                    <a:pt x="872" y="2645"/>
                  </a:cubicBezTo>
                  <a:cubicBezTo>
                    <a:pt x="1384" y="3193"/>
                    <a:pt x="2146" y="3431"/>
                    <a:pt x="3194" y="3705"/>
                  </a:cubicBezTo>
                  <a:cubicBezTo>
                    <a:pt x="5920" y="4372"/>
                    <a:pt x="10099" y="5384"/>
                    <a:pt x="11766" y="5765"/>
                  </a:cubicBezTo>
                  <a:cubicBezTo>
                    <a:pt x="11848" y="5783"/>
                    <a:pt x="11926" y="5792"/>
                    <a:pt x="12001" y="5792"/>
                  </a:cubicBezTo>
                  <a:cubicBezTo>
                    <a:pt x="12449" y="5792"/>
                    <a:pt x="12768" y="5469"/>
                    <a:pt x="12921" y="4979"/>
                  </a:cubicBezTo>
                  <a:cubicBezTo>
                    <a:pt x="13088" y="4419"/>
                    <a:pt x="11981" y="3776"/>
                    <a:pt x="11445" y="3574"/>
                  </a:cubicBezTo>
                  <a:cubicBezTo>
                    <a:pt x="9861" y="2931"/>
                    <a:pt x="8349" y="2097"/>
                    <a:pt x="5742" y="1050"/>
                  </a:cubicBezTo>
                  <a:cubicBezTo>
                    <a:pt x="4206" y="443"/>
                    <a:pt x="3039" y="145"/>
                    <a:pt x="2146" y="14"/>
                  </a:cubicBezTo>
                  <a:cubicBezTo>
                    <a:pt x="2080" y="5"/>
                    <a:pt x="2015" y="0"/>
                    <a:pt x="1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52"/>
            <p:cNvSpPr/>
            <p:nvPr/>
          </p:nvSpPr>
          <p:spPr>
            <a:xfrm>
              <a:off x="4311550" y="2654000"/>
              <a:ext cx="125925" cy="177500"/>
            </a:xfrm>
            <a:custGeom>
              <a:avLst/>
              <a:gdLst/>
              <a:ahLst/>
              <a:cxnLst/>
              <a:rect l="l" t="t" r="r" b="b"/>
              <a:pathLst>
                <a:path w="5037" h="7100" extrusionOk="0">
                  <a:moveTo>
                    <a:pt x="1517" y="0"/>
                  </a:moveTo>
                  <a:cubicBezTo>
                    <a:pt x="1449" y="0"/>
                    <a:pt x="1368" y="55"/>
                    <a:pt x="1357" y="121"/>
                  </a:cubicBezTo>
                  <a:lnTo>
                    <a:pt x="12" y="6169"/>
                  </a:lnTo>
                  <a:cubicBezTo>
                    <a:pt x="0" y="6240"/>
                    <a:pt x="60" y="6336"/>
                    <a:pt x="131" y="6348"/>
                  </a:cubicBezTo>
                  <a:lnTo>
                    <a:pt x="3500" y="7098"/>
                  </a:lnTo>
                  <a:cubicBezTo>
                    <a:pt x="3507" y="7099"/>
                    <a:pt x="3513" y="7099"/>
                    <a:pt x="3519" y="7099"/>
                  </a:cubicBezTo>
                  <a:cubicBezTo>
                    <a:pt x="3584" y="7099"/>
                    <a:pt x="3646" y="7043"/>
                    <a:pt x="3679" y="6967"/>
                  </a:cubicBezTo>
                  <a:lnTo>
                    <a:pt x="5013" y="930"/>
                  </a:lnTo>
                  <a:cubicBezTo>
                    <a:pt x="5036" y="859"/>
                    <a:pt x="4977" y="764"/>
                    <a:pt x="4894" y="752"/>
                  </a:cubicBezTo>
                  <a:lnTo>
                    <a:pt x="1536" y="2"/>
                  </a:lnTo>
                  <a:cubicBezTo>
                    <a:pt x="1530" y="1"/>
                    <a:pt x="1523" y="0"/>
                    <a:pt x="1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52"/>
            <p:cNvSpPr/>
            <p:nvPr/>
          </p:nvSpPr>
          <p:spPr>
            <a:xfrm>
              <a:off x="4304100" y="2709700"/>
              <a:ext cx="30075" cy="34550"/>
            </a:xfrm>
            <a:custGeom>
              <a:avLst/>
              <a:gdLst/>
              <a:ahLst/>
              <a:cxnLst/>
              <a:rect l="l" t="t" r="r" b="b"/>
              <a:pathLst>
                <a:path w="1203" h="1382" extrusionOk="0">
                  <a:moveTo>
                    <a:pt x="1203" y="0"/>
                  </a:moveTo>
                  <a:lnTo>
                    <a:pt x="1203" y="0"/>
                  </a:lnTo>
                  <a:cubicBezTo>
                    <a:pt x="643" y="310"/>
                    <a:pt x="0" y="964"/>
                    <a:pt x="0" y="964"/>
                  </a:cubicBezTo>
                  <a:lnTo>
                    <a:pt x="893" y="1381"/>
                  </a:lnTo>
                  <a:cubicBezTo>
                    <a:pt x="893" y="1381"/>
                    <a:pt x="1024" y="762"/>
                    <a:pt x="12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52"/>
            <p:cNvSpPr/>
            <p:nvPr/>
          </p:nvSpPr>
          <p:spPr>
            <a:xfrm>
              <a:off x="4293375" y="2777150"/>
              <a:ext cx="67000" cy="29300"/>
            </a:xfrm>
            <a:custGeom>
              <a:avLst/>
              <a:gdLst/>
              <a:ahLst/>
              <a:cxnLst/>
              <a:rect l="l" t="t" r="r" b="b"/>
              <a:pathLst>
                <a:path w="2680" h="1172" extrusionOk="0">
                  <a:moveTo>
                    <a:pt x="469" y="1"/>
                  </a:moveTo>
                  <a:cubicBezTo>
                    <a:pt x="248" y="1"/>
                    <a:pt x="51" y="120"/>
                    <a:pt x="25" y="302"/>
                  </a:cubicBezTo>
                  <a:cubicBezTo>
                    <a:pt x="1" y="505"/>
                    <a:pt x="167" y="695"/>
                    <a:pt x="406" y="755"/>
                  </a:cubicBezTo>
                  <a:cubicBezTo>
                    <a:pt x="1371" y="1001"/>
                    <a:pt x="2170" y="1172"/>
                    <a:pt x="2482" y="1172"/>
                  </a:cubicBezTo>
                  <a:cubicBezTo>
                    <a:pt x="2562" y="1172"/>
                    <a:pt x="2610" y="1160"/>
                    <a:pt x="2620" y="1136"/>
                  </a:cubicBezTo>
                  <a:cubicBezTo>
                    <a:pt x="2680" y="957"/>
                    <a:pt x="1477" y="398"/>
                    <a:pt x="715" y="52"/>
                  </a:cubicBezTo>
                  <a:cubicBezTo>
                    <a:pt x="635" y="17"/>
                    <a:pt x="550" y="1"/>
                    <a:pt x="4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52"/>
            <p:cNvSpPr/>
            <p:nvPr/>
          </p:nvSpPr>
          <p:spPr>
            <a:xfrm>
              <a:off x="4294875" y="2763225"/>
              <a:ext cx="82475" cy="25825"/>
            </a:xfrm>
            <a:custGeom>
              <a:avLst/>
              <a:gdLst/>
              <a:ahLst/>
              <a:cxnLst/>
              <a:rect l="l" t="t" r="r" b="b"/>
              <a:pathLst>
                <a:path w="3299" h="1033" extrusionOk="0">
                  <a:moveTo>
                    <a:pt x="440" y="1"/>
                  </a:moveTo>
                  <a:cubicBezTo>
                    <a:pt x="245" y="1"/>
                    <a:pt x="76" y="136"/>
                    <a:pt x="36" y="347"/>
                  </a:cubicBezTo>
                  <a:cubicBezTo>
                    <a:pt x="0" y="586"/>
                    <a:pt x="155" y="800"/>
                    <a:pt x="405" y="836"/>
                  </a:cubicBezTo>
                  <a:cubicBezTo>
                    <a:pt x="1075" y="921"/>
                    <a:pt x="2055" y="1032"/>
                    <a:pt x="2670" y="1032"/>
                  </a:cubicBezTo>
                  <a:cubicBezTo>
                    <a:pt x="2995" y="1032"/>
                    <a:pt x="3218" y="1001"/>
                    <a:pt x="3239" y="919"/>
                  </a:cubicBezTo>
                  <a:cubicBezTo>
                    <a:pt x="3298" y="669"/>
                    <a:pt x="1524" y="240"/>
                    <a:pt x="548" y="14"/>
                  </a:cubicBezTo>
                  <a:cubicBezTo>
                    <a:pt x="512" y="5"/>
                    <a:pt x="476" y="1"/>
                    <a:pt x="4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52"/>
            <p:cNvSpPr/>
            <p:nvPr/>
          </p:nvSpPr>
          <p:spPr>
            <a:xfrm>
              <a:off x="4297550" y="2747475"/>
              <a:ext cx="90500" cy="22075"/>
            </a:xfrm>
            <a:custGeom>
              <a:avLst/>
              <a:gdLst/>
              <a:ahLst/>
              <a:cxnLst/>
              <a:rect l="l" t="t" r="r" b="b"/>
              <a:pathLst>
                <a:path w="3620" h="883" extrusionOk="0">
                  <a:moveTo>
                    <a:pt x="487" y="0"/>
                  </a:moveTo>
                  <a:cubicBezTo>
                    <a:pt x="283" y="0"/>
                    <a:pt x="95" y="140"/>
                    <a:pt x="72" y="346"/>
                  </a:cubicBezTo>
                  <a:lnTo>
                    <a:pt x="36" y="394"/>
                  </a:lnTo>
                  <a:cubicBezTo>
                    <a:pt x="0" y="644"/>
                    <a:pt x="191" y="882"/>
                    <a:pt x="453" y="882"/>
                  </a:cubicBezTo>
                  <a:cubicBezTo>
                    <a:pt x="1572" y="882"/>
                    <a:pt x="3596" y="870"/>
                    <a:pt x="3608" y="596"/>
                  </a:cubicBezTo>
                  <a:cubicBezTo>
                    <a:pt x="3620" y="335"/>
                    <a:pt x="1524" y="96"/>
                    <a:pt x="512" y="1"/>
                  </a:cubicBezTo>
                  <a:cubicBezTo>
                    <a:pt x="504" y="1"/>
                    <a:pt x="496" y="0"/>
                    <a:pt x="4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52"/>
            <p:cNvSpPr/>
            <p:nvPr/>
          </p:nvSpPr>
          <p:spPr>
            <a:xfrm>
              <a:off x="4300575" y="2731975"/>
              <a:ext cx="85700" cy="20950"/>
            </a:xfrm>
            <a:custGeom>
              <a:avLst/>
              <a:gdLst/>
              <a:ahLst/>
              <a:cxnLst/>
              <a:rect l="l" t="t" r="r" b="b"/>
              <a:pathLst>
                <a:path w="3428" h="838" extrusionOk="0">
                  <a:moveTo>
                    <a:pt x="456" y="0"/>
                  </a:moveTo>
                  <a:cubicBezTo>
                    <a:pt x="273" y="0"/>
                    <a:pt x="91" y="49"/>
                    <a:pt x="70" y="240"/>
                  </a:cubicBezTo>
                  <a:lnTo>
                    <a:pt x="34" y="347"/>
                  </a:lnTo>
                  <a:cubicBezTo>
                    <a:pt x="0" y="598"/>
                    <a:pt x="194" y="837"/>
                    <a:pt x="451" y="837"/>
                  </a:cubicBezTo>
                  <a:cubicBezTo>
                    <a:pt x="462" y="837"/>
                    <a:pt x="474" y="837"/>
                    <a:pt x="487" y="835"/>
                  </a:cubicBezTo>
                  <a:cubicBezTo>
                    <a:pt x="1534" y="740"/>
                    <a:pt x="3428" y="550"/>
                    <a:pt x="3356" y="288"/>
                  </a:cubicBezTo>
                  <a:cubicBezTo>
                    <a:pt x="3297" y="73"/>
                    <a:pt x="1832" y="62"/>
                    <a:pt x="522" y="2"/>
                  </a:cubicBezTo>
                  <a:cubicBezTo>
                    <a:pt x="500" y="1"/>
                    <a:pt x="478" y="0"/>
                    <a:pt x="4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2"/>
            <p:cNvSpPr/>
            <p:nvPr/>
          </p:nvSpPr>
          <p:spPr>
            <a:xfrm>
              <a:off x="4392200" y="2290600"/>
              <a:ext cx="245300" cy="111350"/>
            </a:xfrm>
            <a:custGeom>
              <a:avLst/>
              <a:gdLst/>
              <a:ahLst/>
              <a:cxnLst/>
              <a:rect l="l" t="t" r="r" b="b"/>
              <a:pathLst>
                <a:path w="9812" h="4454" extrusionOk="0">
                  <a:moveTo>
                    <a:pt x="4943" y="0"/>
                  </a:moveTo>
                  <a:cubicBezTo>
                    <a:pt x="4154" y="0"/>
                    <a:pt x="2597" y="154"/>
                    <a:pt x="1501" y="1250"/>
                  </a:cubicBezTo>
                  <a:cubicBezTo>
                    <a:pt x="1" y="2786"/>
                    <a:pt x="655" y="4453"/>
                    <a:pt x="655" y="4453"/>
                  </a:cubicBezTo>
                  <a:lnTo>
                    <a:pt x="7811" y="4453"/>
                  </a:lnTo>
                  <a:cubicBezTo>
                    <a:pt x="7823" y="4453"/>
                    <a:pt x="9811" y="857"/>
                    <a:pt x="5442" y="24"/>
                  </a:cubicBezTo>
                  <a:cubicBezTo>
                    <a:pt x="5442" y="24"/>
                    <a:pt x="5251" y="0"/>
                    <a:pt x="49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4"/>
                                        </p:tgtEl>
                                        <p:attrNameLst>
                                          <p:attrName>style.visibility</p:attrName>
                                        </p:attrNameLst>
                                      </p:cBhvr>
                                      <p:to>
                                        <p:strVal val="visible"/>
                                      </p:to>
                                    </p:set>
                                    <p:animEffect transition="in" filter="fade">
                                      <p:cBhvr>
                                        <p:cTn id="7" dur="500"/>
                                        <p:tgtEl>
                                          <p:spTgt spid="46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65"/>
                                        </p:tgtEl>
                                        <p:attrNameLst>
                                          <p:attrName>style.visibility</p:attrName>
                                        </p:attrNameLst>
                                      </p:cBhvr>
                                      <p:to>
                                        <p:strVal val="visible"/>
                                      </p:to>
                                    </p:set>
                                    <p:animEffect transition="in" filter="fade">
                                      <p:cBhvr>
                                        <p:cTn id="12" dur="1000"/>
                                        <p:tgtEl>
                                          <p:spTgt spid="465"/>
                                        </p:tgtEl>
                                      </p:cBhvr>
                                    </p:animEffect>
                                    <p:anim calcmode="lin" valueType="num">
                                      <p:cBhvr>
                                        <p:cTn id="13" dur="1000" fill="hold"/>
                                        <p:tgtEl>
                                          <p:spTgt spid="465"/>
                                        </p:tgtEl>
                                        <p:attrNameLst>
                                          <p:attrName>ppt_x</p:attrName>
                                        </p:attrNameLst>
                                      </p:cBhvr>
                                      <p:tavLst>
                                        <p:tav tm="0">
                                          <p:val>
                                            <p:strVal val="#ppt_x"/>
                                          </p:val>
                                        </p:tav>
                                        <p:tav tm="100000">
                                          <p:val>
                                            <p:strVal val="#ppt_x"/>
                                          </p:val>
                                        </p:tav>
                                      </p:tavLst>
                                    </p:anim>
                                    <p:anim calcmode="lin" valueType="num">
                                      <p:cBhvr>
                                        <p:cTn id="14" dur="1000" fill="hold"/>
                                        <p:tgtEl>
                                          <p:spTgt spid="46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67"/>
                                        </p:tgtEl>
                                        <p:attrNameLst>
                                          <p:attrName>style.visibility</p:attrName>
                                        </p:attrNameLst>
                                      </p:cBhvr>
                                      <p:to>
                                        <p:strVal val="visible"/>
                                      </p:to>
                                    </p:set>
                                    <p:animEffect transition="in" filter="fade">
                                      <p:cBhvr>
                                        <p:cTn id="19" dur="500"/>
                                        <p:tgtEl>
                                          <p:spTgt spid="467"/>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66">
                                            <p:txEl>
                                              <p:pRg st="0" end="0"/>
                                            </p:txEl>
                                          </p:spTgt>
                                        </p:tgtEl>
                                        <p:attrNameLst>
                                          <p:attrName>style.visibility</p:attrName>
                                        </p:attrNameLst>
                                      </p:cBhvr>
                                      <p:to>
                                        <p:strVal val="visible"/>
                                      </p:to>
                                    </p:set>
                                    <p:anim calcmode="lin" valueType="num">
                                      <p:cBhvr additive="base">
                                        <p:cTn id="24" dur="500" fill="hold"/>
                                        <p:tgtEl>
                                          <p:spTgt spid="466">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66">
                                            <p:txEl>
                                              <p:pRg st="2" end="2"/>
                                            </p:txEl>
                                          </p:spTgt>
                                        </p:tgtEl>
                                        <p:attrNameLst>
                                          <p:attrName>style.visibility</p:attrName>
                                        </p:attrNameLst>
                                      </p:cBhvr>
                                      <p:to>
                                        <p:strVal val="visible"/>
                                      </p:to>
                                    </p:set>
                                    <p:anim calcmode="lin" valueType="num">
                                      <p:cBhvr additive="base">
                                        <p:cTn id="30" dur="500" fill="hold"/>
                                        <p:tgtEl>
                                          <p:spTgt spid="466">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6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466">
                                            <p:txEl>
                                              <p:pRg st="4" end="4"/>
                                            </p:txEl>
                                          </p:spTgt>
                                        </p:tgtEl>
                                        <p:attrNameLst>
                                          <p:attrName>style.visibility</p:attrName>
                                        </p:attrNameLst>
                                      </p:cBhvr>
                                      <p:to>
                                        <p:strVal val="visible"/>
                                      </p:to>
                                    </p:set>
                                    <p:anim calcmode="lin" valueType="num">
                                      <p:cBhvr additive="base">
                                        <p:cTn id="36" dur="500" fill="hold"/>
                                        <p:tgtEl>
                                          <p:spTgt spid="466">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6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466">
                                            <p:txEl>
                                              <p:pRg st="6" end="6"/>
                                            </p:txEl>
                                          </p:spTgt>
                                        </p:tgtEl>
                                        <p:attrNameLst>
                                          <p:attrName>style.visibility</p:attrName>
                                        </p:attrNameLst>
                                      </p:cBhvr>
                                      <p:to>
                                        <p:strVal val="visible"/>
                                      </p:to>
                                    </p:set>
                                    <p:anim calcmode="lin" valueType="num">
                                      <p:cBhvr additive="base">
                                        <p:cTn id="42" dur="500" fill="hold"/>
                                        <p:tgtEl>
                                          <p:spTgt spid="466">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6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466">
                                            <p:txEl>
                                              <p:pRg st="8" end="8"/>
                                            </p:txEl>
                                          </p:spTgt>
                                        </p:tgtEl>
                                        <p:attrNameLst>
                                          <p:attrName>style.visibility</p:attrName>
                                        </p:attrNameLst>
                                      </p:cBhvr>
                                      <p:to>
                                        <p:strVal val="visible"/>
                                      </p:to>
                                    </p:set>
                                    <p:anim calcmode="lin" valueType="num">
                                      <p:cBhvr additive="base">
                                        <p:cTn id="48" dur="500" fill="hold"/>
                                        <p:tgtEl>
                                          <p:spTgt spid="466">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46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 grpId="0" animBg="1"/>
      <p:bldP spid="465" grpId="0"/>
      <p:bldP spid="46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8" name="Google Shape;528;p53"/>
          <p:cNvSpPr txBox="1">
            <a:spLocks noGrp="1"/>
          </p:cNvSpPr>
          <p:nvPr>
            <p:ph type="subTitle" idx="1"/>
          </p:nvPr>
        </p:nvSpPr>
        <p:spPr>
          <a:xfrm>
            <a:off x="1880966" y="1460102"/>
            <a:ext cx="1744381" cy="50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rgbClr val="C00000"/>
                </a:solidFill>
              </a:rPr>
              <a:t>OUR KPI’S </a:t>
            </a:r>
          </a:p>
        </p:txBody>
      </p:sp>
      <p:sp>
        <p:nvSpPr>
          <p:cNvPr id="529" name="Google Shape;529;p53"/>
          <p:cNvSpPr txBox="1">
            <a:spLocks noGrp="1"/>
          </p:cNvSpPr>
          <p:nvPr>
            <p:ph type="body" idx="2"/>
          </p:nvPr>
        </p:nvSpPr>
        <p:spPr>
          <a:xfrm>
            <a:off x="776427" y="2024343"/>
            <a:ext cx="4283590" cy="2834376"/>
          </a:xfrm>
          <a:prstGeom prst="rect">
            <a:avLst/>
          </a:prstGeom>
        </p:spPr>
        <p:txBody>
          <a:bodyPr spcFirstLastPara="1" wrap="square" lIns="91425" tIns="91425" rIns="91425" bIns="91425" anchor="t" anchorCtr="0">
            <a:noAutofit/>
          </a:bodyPr>
          <a:lstStyle/>
          <a:p>
            <a:pPr marL="0" lvl="0" indent="0">
              <a:lnSpc>
                <a:spcPct val="150000"/>
              </a:lnSpc>
              <a:spcAft>
                <a:spcPts val="1600"/>
              </a:spcAft>
              <a:buNone/>
            </a:pPr>
            <a:r>
              <a:rPr lang="en-US" sz="1200" b="1" dirty="0">
                <a:solidFill>
                  <a:srgbClr val="C00000"/>
                </a:solidFill>
              </a:rPr>
              <a:t>Total Deliveries:</a:t>
            </a:r>
            <a:r>
              <a:rPr lang="en-US" sz="1200" dirty="0">
                <a:solidFill>
                  <a:srgbClr val="C00000"/>
                </a:solidFill>
              </a:rPr>
              <a:t> </a:t>
            </a:r>
            <a:r>
              <a:rPr lang="en-US" sz="1200" b="1" dirty="0">
                <a:solidFill>
                  <a:srgbClr val="C00000"/>
                </a:solidFill>
              </a:rPr>
              <a:t>46K</a:t>
            </a:r>
            <a:r>
              <a:rPr lang="en-US" sz="1200" dirty="0">
                <a:solidFill>
                  <a:srgbClr val="C00000"/>
                </a:solidFill>
              </a:rPr>
              <a:t> </a:t>
            </a:r>
            <a:r>
              <a:rPr lang="en-US" sz="1200" dirty="0">
                <a:solidFill>
                  <a:schemeClr val="tx1"/>
                </a:solidFill>
              </a:rPr>
              <a:t>– A high volume, indicating strong operational capacity.</a:t>
            </a:r>
            <a:br>
              <a:rPr lang="en-US" sz="1200" dirty="0">
                <a:solidFill>
                  <a:schemeClr val="tx1"/>
                </a:solidFill>
              </a:rPr>
            </a:br>
            <a:r>
              <a:rPr lang="en-US" sz="1200" dirty="0">
                <a:solidFill>
                  <a:schemeClr val="tx1"/>
                </a:solidFill>
              </a:rPr>
              <a:t> </a:t>
            </a:r>
            <a:r>
              <a:rPr lang="en-US" sz="1200" b="1" dirty="0">
                <a:solidFill>
                  <a:srgbClr val="C00000"/>
                </a:solidFill>
              </a:rPr>
              <a:t>Avg. Time Taken: 26 minutes</a:t>
            </a:r>
            <a:r>
              <a:rPr lang="en-US" sz="1200" dirty="0">
                <a:solidFill>
                  <a:schemeClr val="tx1"/>
                </a:solidFill>
              </a:rPr>
              <a:t> – Reflecting delivery efficiency across locations.</a:t>
            </a:r>
            <a:br>
              <a:rPr lang="en-US" sz="1200" dirty="0">
                <a:solidFill>
                  <a:schemeClr val="tx1"/>
                </a:solidFill>
              </a:rPr>
            </a:br>
            <a:r>
              <a:rPr lang="en-US" sz="1200" dirty="0">
                <a:solidFill>
                  <a:srgbClr val="C00000"/>
                </a:solidFill>
              </a:rPr>
              <a:t> </a:t>
            </a:r>
            <a:r>
              <a:rPr lang="en-US" sz="1200" b="1" dirty="0">
                <a:solidFill>
                  <a:srgbClr val="C00000"/>
                </a:solidFill>
              </a:rPr>
              <a:t>Average Rating:</a:t>
            </a:r>
            <a:r>
              <a:rPr lang="en-US" sz="1200" dirty="0">
                <a:solidFill>
                  <a:srgbClr val="C00000"/>
                </a:solidFill>
              </a:rPr>
              <a:t> </a:t>
            </a:r>
            <a:r>
              <a:rPr lang="en-US" sz="1200" b="1" dirty="0">
                <a:solidFill>
                  <a:srgbClr val="C00000"/>
                </a:solidFill>
              </a:rPr>
              <a:t>4.6</a:t>
            </a:r>
            <a:r>
              <a:rPr lang="en-US" sz="1200" dirty="0">
                <a:solidFill>
                  <a:schemeClr val="tx1"/>
                </a:solidFill>
              </a:rPr>
              <a:t> – Suggesting high customer satisfaction and service quality.</a:t>
            </a:r>
            <a:br>
              <a:rPr lang="en-US" sz="1200" dirty="0">
                <a:solidFill>
                  <a:schemeClr val="tx1"/>
                </a:solidFill>
              </a:rPr>
            </a:br>
            <a:r>
              <a:rPr lang="en-US" sz="1200" dirty="0">
                <a:solidFill>
                  <a:schemeClr val="tx1"/>
                </a:solidFill>
              </a:rPr>
              <a:t> </a:t>
            </a:r>
            <a:r>
              <a:rPr lang="en-US" sz="1200" b="1" dirty="0">
                <a:solidFill>
                  <a:srgbClr val="C00000"/>
                </a:solidFill>
              </a:rPr>
              <a:t>Total No of Riders:</a:t>
            </a:r>
            <a:r>
              <a:rPr lang="en-US" sz="1200" dirty="0">
                <a:solidFill>
                  <a:srgbClr val="C00000"/>
                </a:solidFill>
              </a:rPr>
              <a:t> </a:t>
            </a:r>
            <a:r>
              <a:rPr lang="en-US" sz="1200" b="1" dirty="0">
                <a:solidFill>
                  <a:srgbClr val="C00000"/>
                </a:solidFill>
              </a:rPr>
              <a:t>1.3K</a:t>
            </a:r>
            <a:r>
              <a:rPr lang="en-US" sz="1200" dirty="0">
                <a:solidFill>
                  <a:schemeClr val="tx1"/>
                </a:solidFill>
              </a:rPr>
              <a:t> – Showing a well-distributed workforce.</a:t>
            </a:r>
            <a:br>
              <a:rPr lang="en-US" sz="1200" dirty="0">
                <a:solidFill>
                  <a:schemeClr val="tx1"/>
                </a:solidFill>
              </a:rPr>
            </a:br>
            <a:r>
              <a:rPr lang="en-US" sz="1200" dirty="0">
                <a:solidFill>
                  <a:srgbClr val="FF0000"/>
                </a:solidFill>
              </a:rPr>
              <a:t> </a:t>
            </a:r>
            <a:r>
              <a:rPr lang="en-US" sz="1200" b="1" dirty="0">
                <a:solidFill>
                  <a:srgbClr val="C00000"/>
                </a:solidFill>
              </a:rPr>
              <a:t>Success Rate:</a:t>
            </a:r>
            <a:r>
              <a:rPr lang="en-US" sz="1200" dirty="0">
                <a:solidFill>
                  <a:srgbClr val="C00000"/>
                </a:solidFill>
              </a:rPr>
              <a:t> </a:t>
            </a:r>
            <a:r>
              <a:rPr lang="en-US" sz="1200" b="1" dirty="0">
                <a:solidFill>
                  <a:srgbClr val="C00000"/>
                </a:solidFill>
              </a:rPr>
              <a:t>70.16%</a:t>
            </a:r>
            <a:r>
              <a:rPr lang="en-US" sz="1200" dirty="0">
                <a:solidFill>
                  <a:schemeClr val="tx1"/>
                </a:solidFill>
              </a:rPr>
              <a:t> – A positive indicator of overall delivery efficiency</a:t>
            </a:r>
          </a:p>
        </p:txBody>
      </p:sp>
      <p:sp>
        <p:nvSpPr>
          <p:cNvPr id="530" name="Google Shape;530;p53"/>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b="1" dirty="0">
                <a:solidFill>
                  <a:srgbClr val="C00000"/>
                </a:solidFill>
              </a:rPr>
              <a:t>SUMMARY OF DELIVERY PERFORMANCE</a:t>
            </a:r>
            <a:endParaRPr lang="en-IN" dirty="0">
              <a:solidFill>
                <a:srgbClr val="C00000"/>
              </a:solidFill>
            </a:endParaRPr>
          </a:p>
        </p:txBody>
      </p:sp>
      <p:pic>
        <p:nvPicPr>
          <p:cNvPr id="7" name="Picture 6">
            <a:extLst>
              <a:ext uri="{FF2B5EF4-FFF2-40B4-BE49-F238E27FC236}">
                <a16:creationId xmlns:a16="http://schemas.microsoft.com/office/drawing/2014/main" id="{22DD81A2-57EE-B0FE-1F45-6398C8F276BF}"/>
              </a:ext>
            </a:extLst>
          </p:cNvPr>
          <p:cNvPicPr>
            <a:picLocks noChangeAspect="1"/>
          </p:cNvPicPr>
          <p:nvPr/>
        </p:nvPicPr>
        <p:blipFill>
          <a:blip r:embed="rId3"/>
          <a:stretch>
            <a:fillRect/>
          </a:stretch>
        </p:blipFill>
        <p:spPr>
          <a:xfrm>
            <a:off x="5060017" y="1967702"/>
            <a:ext cx="3573134" cy="237957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0"/>
                                        </p:tgtEl>
                                        <p:attrNameLst>
                                          <p:attrName>style.visibility</p:attrName>
                                        </p:attrNameLst>
                                      </p:cBhvr>
                                      <p:to>
                                        <p:strVal val="visible"/>
                                      </p:to>
                                    </p:set>
                                    <p:animEffect transition="in" filter="fade">
                                      <p:cBhvr>
                                        <p:cTn id="7" dur="1000"/>
                                        <p:tgtEl>
                                          <p:spTgt spid="530"/>
                                        </p:tgtEl>
                                      </p:cBhvr>
                                    </p:animEffect>
                                    <p:anim calcmode="lin" valueType="num">
                                      <p:cBhvr>
                                        <p:cTn id="8" dur="1000" fill="hold"/>
                                        <p:tgtEl>
                                          <p:spTgt spid="530"/>
                                        </p:tgtEl>
                                        <p:attrNameLst>
                                          <p:attrName>ppt_x</p:attrName>
                                        </p:attrNameLst>
                                      </p:cBhvr>
                                      <p:tavLst>
                                        <p:tav tm="0">
                                          <p:val>
                                            <p:strVal val="#ppt_x"/>
                                          </p:val>
                                        </p:tav>
                                        <p:tav tm="100000">
                                          <p:val>
                                            <p:strVal val="#ppt_x"/>
                                          </p:val>
                                        </p:tav>
                                      </p:tavLst>
                                    </p:anim>
                                    <p:anim calcmode="lin" valueType="num">
                                      <p:cBhvr>
                                        <p:cTn id="9" dur="1000" fill="hold"/>
                                        <p:tgtEl>
                                          <p:spTgt spid="5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28">
                                            <p:txEl>
                                              <p:pRg st="0" end="0"/>
                                            </p:txEl>
                                          </p:spTgt>
                                        </p:tgtEl>
                                        <p:attrNameLst>
                                          <p:attrName>style.visibility</p:attrName>
                                        </p:attrNameLst>
                                      </p:cBhvr>
                                      <p:to>
                                        <p:strVal val="visible"/>
                                      </p:to>
                                    </p:set>
                                    <p:anim calcmode="lin" valueType="num">
                                      <p:cBhvr additive="base">
                                        <p:cTn id="20" dur="500" fill="hold"/>
                                        <p:tgtEl>
                                          <p:spTgt spid="528">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529">
                                            <p:txEl>
                                              <p:pRg st="0" end="0"/>
                                            </p:txEl>
                                          </p:spTgt>
                                        </p:tgtEl>
                                        <p:attrNameLst>
                                          <p:attrName>style.visibility</p:attrName>
                                        </p:attrNameLst>
                                      </p:cBhvr>
                                      <p:to>
                                        <p:strVal val="visible"/>
                                      </p:to>
                                    </p:set>
                                    <p:anim calcmode="lin" valueType="num">
                                      <p:cBhvr>
                                        <p:cTn id="26" dur="500" fill="hold"/>
                                        <p:tgtEl>
                                          <p:spTgt spid="529">
                                            <p:txEl>
                                              <p:pRg st="0" end="0"/>
                                            </p:txEl>
                                          </p:spTgt>
                                        </p:tgtEl>
                                        <p:attrNameLst>
                                          <p:attrName>ppt_w</p:attrName>
                                        </p:attrNameLst>
                                      </p:cBhvr>
                                      <p:tavLst>
                                        <p:tav tm="0">
                                          <p:val>
                                            <p:fltVal val="0"/>
                                          </p:val>
                                        </p:tav>
                                        <p:tav tm="100000">
                                          <p:val>
                                            <p:strVal val="#ppt_w"/>
                                          </p:val>
                                        </p:tav>
                                      </p:tavLst>
                                    </p:anim>
                                    <p:anim calcmode="lin" valueType="num">
                                      <p:cBhvr>
                                        <p:cTn id="27" dur="500" fill="hold"/>
                                        <p:tgtEl>
                                          <p:spTgt spid="529">
                                            <p:txEl>
                                              <p:pRg st="0" end="0"/>
                                            </p:txEl>
                                          </p:spTgt>
                                        </p:tgtEl>
                                        <p:attrNameLst>
                                          <p:attrName>ppt_h</p:attrName>
                                        </p:attrNameLst>
                                      </p:cBhvr>
                                      <p:tavLst>
                                        <p:tav tm="0">
                                          <p:val>
                                            <p:fltVal val="0"/>
                                          </p:val>
                                        </p:tav>
                                        <p:tav tm="100000">
                                          <p:val>
                                            <p:strVal val="#ppt_h"/>
                                          </p:val>
                                        </p:tav>
                                      </p:tavLst>
                                    </p:anim>
                                    <p:animEffect transition="in" filter="fade">
                                      <p:cBhvr>
                                        <p:cTn id="28" dur="500"/>
                                        <p:tgtEl>
                                          <p:spTgt spid="5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 grpId="0" build="p"/>
      <p:bldP spid="5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50" name="Google Shape;850;p59"/>
          <p:cNvSpPr txBox="1">
            <a:spLocks noGrp="1"/>
          </p:cNvSpPr>
          <p:nvPr>
            <p:ph type="title"/>
          </p:nvPr>
        </p:nvSpPr>
        <p:spPr>
          <a:xfrm>
            <a:off x="2789696" y="94533"/>
            <a:ext cx="4610744" cy="827861"/>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IN" dirty="0">
                <a:solidFill>
                  <a:srgbClr val="C00000"/>
                </a:solidFill>
              </a:rPr>
              <a:t>RIDER WORKLOAD ANALYSIS</a:t>
            </a:r>
          </a:p>
        </p:txBody>
      </p:sp>
      <p:sp>
        <p:nvSpPr>
          <p:cNvPr id="851" name="Google Shape;851;p59"/>
          <p:cNvSpPr txBox="1">
            <a:spLocks noGrp="1"/>
          </p:cNvSpPr>
          <p:nvPr>
            <p:ph type="subTitle" idx="1"/>
          </p:nvPr>
        </p:nvSpPr>
        <p:spPr>
          <a:xfrm>
            <a:off x="2656442" y="1181740"/>
            <a:ext cx="6028840" cy="3350779"/>
          </a:xfrm>
          <a:prstGeom prst="rect">
            <a:avLst/>
          </a:prstGeom>
        </p:spPr>
        <p:txBody>
          <a:bodyPr spcFirstLastPara="1" wrap="square" lIns="91425" tIns="91425" rIns="91425" bIns="91425" anchor="t" anchorCtr="0">
            <a:noAutofit/>
          </a:bodyPr>
          <a:lstStyle/>
          <a:p>
            <a:pPr marL="0" lvl="0" indent="0" algn="l" rtl="0">
              <a:lnSpc>
                <a:spcPct val="250000"/>
              </a:lnSpc>
              <a:spcBef>
                <a:spcPts val="0"/>
              </a:spcBef>
              <a:spcAft>
                <a:spcPts val="0"/>
              </a:spcAft>
              <a:buClr>
                <a:schemeClr val="dk1"/>
              </a:buClr>
              <a:buSzPts val="1100"/>
              <a:buFont typeface="Arial"/>
              <a:buNone/>
            </a:pPr>
            <a:r>
              <a:rPr lang="en-US" sz="1200" dirty="0">
                <a:solidFill>
                  <a:srgbClr val="C00000"/>
                </a:solidFill>
              </a:rPr>
              <a:t>Rider Efficiency</a:t>
            </a:r>
            <a:r>
              <a:rPr lang="en-US" sz="1200" dirty="0"/>
              <a:t>: Examining the effect of delivery counts on rider workload and performance.</a:t>
            </a:r>
          </a:p>
          <a:p>
            <a:pPr marL="0" lvl="0" indent="0" algn="l" rtl="0">
              <a:lnSpc>
                <a:spcPct val="250000"/>
              </a:lnSpc>
              <a:spcBef>
                <a:spcPts val="0"/>
              </a:spcBef>
              <a:spcAft>
                <a:spcPts val="0"/>
              </a:spcAft>
              <a:buClr>
                <a:schemeClr val="dk1"/>
              </a:buClr>
              <a:buSzPts val="1100"/>
              <a:buFont typeface="Arial"/>
              <a:buNone/>
            </a:pPr>
            <a:r>
              <a:rPr lang="en-US" sz="1200" dirty="0">
                <a:solidFill>
                  <a:srgbClr val="C00000"/>
                </a:solidFill>
              </a:rPr>
              <a:t>Multiple vs. Single Delivery Distribution</a:t>
            </a:r>
            <a:r>
              <a:rPr lang="en-US" sz="1200" dirty="0"/>
              <a:t>: Riders dealing with multiple deliveries at a time compared to single deliveries.</a:t>
            </a:r>
          </a:p>
          <a:p>
            <a:pPr marL="0" lvl="0" indent="0" algn="l" rtl="0">
              <a:lnSpc>
                <a:spcPct val="250000"/>
              </a:lnSpc>
              <a:spcBef>
                <a:spcPts val="0"/>
              </a:spcBef>
              <a:spcAft>
                <a:spcPts val="0"/>
              </a:spcAft>
              <a:buClr>
                <a:schemeClr val="dk1"/>
              </a:buClr>
              <a:buSzPts val="1100"/>
              <a:buFont typeface="Arial"/>
              <a:buNone/>
            </a:pPr>
            <a:r>
              <a:rPr lang="en-US" sz="1200" dirty="0">
                <a:solidFill>
                  <a:srgbClr val="C00000"/>
                </a:solidFill>
              </a:rPr>
              <a:t>Time Management</a:t>
            </a:r>
            <a:r>
              <a:rPr lang="en-US" sz="1200" dirty="0"/>
              <a:t>: Pin pointing delays resulting from heavy workloads or less efficient routes.</a:t>
            </a:r>
          </a:p>
          <a:p>
            <a:pPr marL="0" lvl="0" indent="0" algn="l" rtl="0">
              <a:lnSpc>
                <a:spcPct val="150000"/>
              </a:lnSpc>
              <a:spcBef>
                <a:spcPts val="0"/>
              </a:spcBef>
              <a:spcAft>
                <a:spcPts val="0"/>
              </a:spcAft>
              <a:buClr>
                <a:schemeClr val="dk1"/>
              </a:buClr>
              <a:buSzPts val="1100"/>
              <a:buFont typeface="Arial"/>
              <a:buNone/>
            </a:pPr>
            <a:endParaRPr lang="en-US" sz="1200" dirty="0"/>
          </a:p>
          <a:p>
            <a:pPr marL="0" lvl="0" indent="0" algn="l" rtl="0">
              <a:lnSpc>
                <a:spcPct val="150000"/>
              </a:lnSpc>
              <a:spcBef>
                <a:spcPts val="0"/>
              </a:spcBef>
              <a:spcAft>
                <a:spcPts val="0"/>
              </a:spcAft>
              <a:buClr>
                <a:schemeClr val="dk1"/>
              </a:buClr>
              <a:buSzPts val="1100"/>
              <a:buFont typeface="Arial"/>
              <a:buNone/>
            </a:pPr>
            <a:endParaRPr lang="en-US" sz="1200" dirty="0"/>
          </a:p>
          <a:p>
            <a:pPr marL="0" lvl="0" indent="0" algn="l" rtl="0">
              <a:lnSpc>
                <a:spcPct val="150000"/>
              </a:lnSpc>
              <a:spcBef>
                <a:spcPts val="0"/>
              </a:spcBef>
              <a:spcAft>
                <a:spcPts val="0"/>
              </a:spcAft>
              <a:buClr>
                <a:schemeClr val="dk1"/>
              </a:buClr>
              <a:buSzPts val="1100"/>
              <a:buFont typeface="Arial"/>
              <a:buNone/>
            </a:pPr>
            <a:endParaRPr lang="en-US" sz="1200" dirty="0"/>
          </a:p>
          <a:p>
            <a:pPr marL="0" lvl="0" indent="0" algn="l" rtl="0">
              <a:lnSpc>
                <a:spcPct val="150000"/>
              </a:lnSpc>
              <a:spcBef>
                <a:spcPts val="0"/>
              </a:spcBef>
              <a:spcAft>
                <a:spcPts val="0"/>
              </a:spcAft>
              <a:buClr>
                <a:schemeClr val="dk1"/>
              </a:buClr>
              <a:buSzPts val="1100"/>
              <a:buFont typeface="Arial"/>
              <a:buNone/>
            </a:pPr>
            <a:endParaRPr lang="en-US" sz="1200" dirty="0"/>
          </a:p>
          <a:p>
            <a:pPr marL="0" lvl="0" indent="0" algn="l" rtl="0">
              <a:lnSpc>
                <a:spcPct val="150000"/>
              </a:lnSpc>
              <a:spcBef>
                <a:spcPts val="0"/>
              </a:spcBef>
              <a:spcAft>
                <a:spcPts val="0"/>
              </a:spcAft>
              <a:buClr>
                <a:schemeClr val="dk1"/>
              </a:buClr>
              <a:buSzPts val="1100"/>
              <a:buFont typeface="Arial"/>
              <a:buNone/>
            </a:pPr>
            <a:endParaRPr sz="1200" dirty="0"/>
          </a:p>
        </p:txBody>
      </p:sp>
      <p:grpSp>
        <p:nvGrpSpPr>
          <p:cNvPr id="3720" name="Google Shape;3720;p108"/>
          <p:cNvGrpSpPr/>
          <p:nvPr/>
        </p:nvGrpSpPr>
        <p:grpSpPr>
          <a:xfrm>
            <a:off x="8550519" y="4708877"/>
            <a:ext cx="455834" cy="434623"/>
            <a:chOff x="3463240" y="3386172"/>
            <a:chExt cx="613010" cy="584485"/>
          </a:xfrm>
        </p:grpSpPr>
        <p:sp>
          <p:nvSpPr>
            <p:cNvPr id="3721" name="Google Shape;3721;p108"/>
            <p:cNvSpPr/>
            <p:nvPr/>
          </p:nvSpPr>
          <p:spPr>
            <a:xfrm>
              <a:off x="3572949" y="3577170"/>
              <a:ext cx="393613" cy="325662"/>
            </a:xfrm>
            <a:custGeom>
              <a:avLst/>
              <a:gdLst/>
              <a:ahLst/>
              <a:cxnLst/>
              <a:rect l="l" t="t" r="r" b="b"/>
              <a:pathLst>
                <a:path w="18739" h="15504" extrusionOk="0">
                  <a:moveTo>
                    <a:pt x="9370" y="1"/>
                  </a:moveTo>
                  <a:cubicBezTo>
                    <a:pt x="4204" y="1"/>
                    <a:pt x="2" y="4203"/>
                    <a:pt x="2" y="9367"/>
                  </a:cubicBezTo>
                  <a:cubicBezTo>
                    <a:pt x="1" y="11623"/>
                    <a:pt x="817" y="13803"/>
                    <a:pt x="2298" y="15503"/>
                  </a:cubicBezTo>
                  <a:lnTo>
                    <a:pt x="16440" y="15503"/>
                  </a:lnTo>
                  <a:cubicBezTo>
                    <a:pt x="17923" y="13803"/>
                    <a:pt x="18738" y="11623"/>
                    <a:pt x="18736" y="9367"/>
                  </a:cubicBezTo>
                  <a:cubicBezTo>
                    <a:pt x="18736" y="4203"/>
                    <a:pt x="14534" y="1"/>
                    <a:pt x="93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108"/>
            <p:cNvSpPr/>
            <p:nvPr/>
          </p:nvSpPr>
          <p:spPr>
            <a:xfrm>
              <a:off x="3769745" y="3577170"/>
              <a:ext cx="196817" cy="325662"/>
            </a:xfrm>
            <a:custGeom>
              <a:avLst/>
              <a:gdLst/>
              <a:ahLst/>
              <a:cxnLst/>
              <a:rect l="l" t="t" r="r" b="b"/>
              <a:pathLst>
                <a:path w="9370" h="15504" extrusionOk="0">
                  <a:moveTo>
                    <a:pt x="1" y="1"/>
                  </a:moveTo>
                  <a:lnTo>
                    <a:pt x="1" y="15503"/>
                  </a:lnTo>
                  <a:lnTo>
                    <a:pt x="7071" y="15503"/>
                  </a:lnTo>
                  <a:cubicBezTo>
                    <a:pt x="8554" y="13803"/>
                    <a:pt x="9369" y="11623"/>
                    <a:pt x="9367" y="9367"/>
                  </a:cubicBezTo>
                  <a:cubicBezTo>
                    <a:pt x="9367" y="4203"/>
                    <a:pt x="5165"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108"/>
            <p:cNvSpPr/>
            <p:nvPr/>
          </p:nvSpPr>
          <p:spPr>
            <a:xfrm>
              <a:off x="3644471" y="3648692"/>
              <a:ext cx="250548" cy="203875"/>
            </a:xfrm>
            <a:custGeom>
              <a:avLst/>
              <a:gdLst/>
              <a:ahLst/>
              <a:cxnLst/>
              <a:rect l="l" t="t" r="r" b="b"/>
              <a:pathLst>
                <a:path w="11928" h="9706" extrusionOk="0">
                  <a:moveTo>
                    <a:pt x="5965" y="1"/>
                  </a:moveTo>
                  <a:cubicBezTo>
                    <a:pt x="2678" y="1"/>
                    <a:pt x="2" y="2675"/>
                    <a:pt x="2" y="5962"/>
                  </a:cubicBezTo>
                  <a:cubicBezTo>
                    <a:pt x="1" y="7326"/>
                    <a:pt x="469" y="8647"/>
                    <a:pt x="1328" y="9705"/>
                  </a:cubicBezTo>
                  <a:lnTo>
                    <a:pt x="10601" y="9705"/>
                  </a:lnTo>
                  <a:cubicBezTo>
                    <a:pt x="11459" y="8647"/>
                    <a:pt x="11927" y="7326"/>
                    <a:pt x="11926" y="5962"/>
                  </a:cubicBezTo>
                  <a:cubicBezTo>
                    <a:pt x="11926" y="2675"/>
                    <a:pt x="9252" y="1"/>
                    <a:pt x="59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108"/>
            <p:cNvSpPr/>
            <p:nvPr/>
          </p:nvSpPr>
          <p:spPr>
            <a:xfrm>
              <a:off x="3769745" y="3648692"/>
              <a:ext cx="125274" cy="203875"/>
            </a:xfrm>
            <a:custGeom>
              <a:avLst/>
              <a:gdLst/>
              <a:ahLst/>
              <a:cxnLst/>
              <a:rect l="l" t="t" r="r" b="b"/>
              <a:pathLst>
                <a:path w="5964" h="9706" extrusionOk="0">
                  <a:moveTo>
                    <a:pt x="1" y="1"/>
                  </a:moveTo>
                  <a:lnTo>
                    <a:pt x="1" y="9705"/>
                  </a:lnTo>
                  <a:lnTo>
                    <a:pt x="4637" y="9705"/>
                  </a:lnTo>
                  <a:cubicBezTo>
                    <a:pt x="5495" y="8647"/>
                    <a:pt x="5963" y="7326"/>
                    <a:pt x="5962" y="5962"/>
                  </a:cubicBezTo>
                  <a:cubicBezTo>
                    <a:pt x="5962" y="2675"/>
                    <a:pt x="3288"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108"/>
            <p:cNvSpPr/>
            <p:nvPr/>
          </p:nvSpPr>
          <p:spPr>
            <a:xfrm>
              <a:off x="3930580" y="3505732"/>
              <a:ext cx="35919" cy="280984"/>
            </a:xfrm>
            <a:custGeom>
              <a:avLst/>
              <a:gdLst/>
              <a:ahLst/>
              <a:cxnLst/>
              <a:rect l="l" t="t" r="r" b="b"/>
              <a:pathLst>
                <a:path w="1710" h="13377" extrusionOk="0">
                  <a:moveTo>
                    <a:pt x="1" y="0"/>
                  </a:moveTo>
                  <a:lnTo>
                    <a:pt x="1" y="13376"/>
                  </a:lnTo>
                  <a:lnTo>
                    <a:pt x="1710" y="13376"/>
                  </a:lnTo>
                  <a:lnTo>
                    <a:pt x="17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108"/>
            <p:cNvSpPr/>
            <p:nvPr/>
          </p:nvSpPr>
          <p:spPr>
            <a:xfrm>
              <a:off x="3539866" y="3496196"/>
              <a:ext cx="447007" cy="35919"/>
            </a:xfrm>
            <a:custGeom>
              <a:avLst/>
              <a:gdLst/>
              <a:ahLst/>
              <a:cxnLst/>
              <a:rect l="l" t="t" r="r" b="b"/>
              <a:pathLst>
                <a:path w="21281" h="1710" extrusionOk="0">
                  <a:moveTo>
                    <a:pt x="1" y="1"/>
                  </a:moveTo>
                  <a:lnTo>
                    <a:pt x="1" y="1709"/>
                  </a:lnTo>
                  <a:lnTo>
                    <a:pt x="21280" y="1709"/>
                  </a:lnTo>
                  <a:lnTo>
                    <a:pt x="212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108"/>
            <p:cNvSpPr/>
            <p:nvPr/>
          </p:nvSpPr>
          <p:spPr>
            <a:xfrm>
              <a:off x="3554107" y="3386172"/>
              <a:ext cx="441987" cy="145397"/>
            </a:xfrm>
            <a:custGeom>
              <a:avLst/>
              <a:gdLst/>
              <a:ahLst/>
              <a:cxnLst/>
              <a:rect l="l" t="t" r="r" b="b"/>
              <a:pathLst>
                <a:path w="21042" h="6922" extrusionOk="0">
                  <a:moveTo>
                    <a:pt x="424" y="1"/>
                  </a:moveTo>
                  <a:lnTo>
                    <a:pt x="212" y="830"/>
                  </a:lnTo>
                  <a:lnTo>
                    <a:pt x="1" y="1657"/>
                  </a:lnTo>
                  <a:lnTo>
                    <a:pt x="20618" y="6921"/>
                  </a:lnTo>
                  <a:lnTo>
                    <a:pt x="20830" y="6092"/>
                  </a:lnTo>
                  <a:lnTo>
                    <a:pt x="21041" y="5265"/>
                  </a:lnTo>
                  <a:lnTo>
                    <a:pt x="4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108"/>
            <p:cNvSpPr/>
            <p:nvPr/>
          </p:nvSpPr>
          <p:spPr>
            <a:xfrm>
              <a:off x="3509157" y="3783103"/>
              <a:ext cx="521218" cy="187554"/>
            </a:xfrm>
            <a:custGeom>
              <a:avLst/>
              <a:gdLst/>
              <a:ahLst/>
              <a:cxnLst/>
              <a:rect l="l" t="t" r="r" b="b"/>
              <a:pathLst>
                <a:path w="24814" h="8929" extrusionOk="0">
                  <a:moveTo>
                    <a:pt x="0" y="0"/>
                  </a:moveTo>
                  <a:lnTo>
                    <a:pt x="0" y="171"/>
                  </a:lnTo>
                  <a:cubicBezTo>
                    <a:pt x="0" y="5001"/>
                    <a:pt x="3929" y="8929"/>
                    <a:pt x="8759" y="8929"/>
                  </a:cubicBezTo>
                  <a:lnTo>
                    <a:pt x="16055" y="8929"/>
                  </a:lnTo>
                  <a:cubicBezTo>
                    <a:pt x="20884" y="8929"/>
                    <a:pt x="24813" y="5001"/>
                    <a:pt x="24813" y="170"/>
                  </a:cubicBezTo>
                  <a:lnTo>
                    <a:pt x="248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108"/>
            <p:cNvSpPr/>
            <p:nvPr/>
          </p:nvSpPr>
          <p:spPr>
            <a:xfrm>
              <a:off x="3463240" y="3768736"/>
              <a:ext cx="613010" cy="35940"/>
            </a:xfrm>
            <a:custGeom>
              <a:avLst/>
              <a:gdLst/>
              <a:ahLst/>
              <a:cxnLst/>
              <a:rect l="l" t="t" r="r" b="b"/>
              <a:pathLst>
                <a:path w="29184" h="1711" extrusionOk="0">
                  <a:moveTo>
                    <a:pt x="0" y="0"/>
                  </a:moveTo>
                  <a:lnTo>
                    <a:pt x="0" y="1711"/>
                  </a:lnTo>
                  <a:lnTo>
                    <a:pt x="29184" y="1711"/>
                  </a:lnTo>
                  <a:lnTo>
                    <a:pt x="291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108"/>
            <p:cNvSpPr/>
            <p:nvPr/>
          </p:nvSpPr>
          <p:spPr>
            <a:xfrm>
              <a:off x="3769745" y="3768736"/>
              <a:ext cx="306505" cy="35940"/>
            </a:xfrm>
            <a:custGeom>
              <a:avLst/>
              <a:gdLst/>
              <a:ahLst/>
              <a:cxnLst/>
              <a:rect l="l" t="t" r="r" b="b"/>
              <a:pathLst>
                <a:path w="14592" h="1711" extrusionOk="0">
                  <a:moveTo>
                    <a:pt x="1" y="0"/>
                  </a:moveTo>
                  <a:lnTo>
                    <a:pt x="1" y="1711"/>
                  </a:lnTo>
                  <a:lnTo>
                    <a:pt x="14592" y="1711"/>
                  </a:lnTo>
                  <a:lnTo>
                    <a:pt x="145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D0BA3252-ED59-2ED3-2C6C-B1AE46AECAA1}"/>
              </a:ext>
            </a:extLst>
          </p:cNvPr>
          <p:cNvPicPr>
            <a:picLocks noChangeAspect="1"/>
          </p:cNvPicPr>
          <p:nvPr/>
        </p:nvPicPr>
        <p:blipFill>
          <a:blip r:embed="rId3"/>
          <a:stretch>
            <a:fillRect/>
          </a:stretch>
        </p:blipFill>
        <p:spPr>
          <a:xfrm>
            <a:off x="163843" y="244261"/>
            <a:ext cx="2057506" cy="2006703"/>
          </a:xfrm>
          <a:prstGeom prst="rect">
            <a:avLst/>
          </a:prstGeom>
        </p:spPr>
      </p:pic>
      <p:pic>
        <p:nvPicPr>
          <p:cNvPr id="9" name="Picture 8">
            <a:extLst>
              <a:ext uri="{FF2B5EF4-FFF2-40B4-BE49-F238E27FC236}">
                <a16:creationId xmlns:a16="http://schemas.microsoft.com/office/drawing/2014/main" id="{F6417CE2-B4D6-01BB-6E8E-362BAD088DA8}"/>
              </a:ext>
            </a:extLst>
          </p:cNvPr>
          <p:cNvPicPr>
            <a:picLocks noChangeAspect="1"/>
          </p:cNvPicPr>
          <p:nvPr/>
        </p:nvPicPr>
        <p:blipFill>
          <a:blip r:embed="rId4"/>
          <a:stretch>
            <a:fillRect/>
          </a:stretch>
        </p:blipFill>
        <p:spPr>
          <a:xfrm>
            <a:off x="197251" y="2526535"/>
            <a:ext cx="2133710" cy="2197213"/>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50"/>
                                        </p:tgtEl>
                                        <p:attrNameLst>
                                          <p:attrName>style.visibility</p:attrName>
                                        </p:attrNameLst>
                                      </p:cBhvr>
                                      <p:to>
                                        <p:strVal val="visible"/>
                                      </p:to>
                                    </p:set>
                                    <p:anim calcmode="lin" valueType="num">
                                      <p:cBhvr additive="base">
                                        <p:cTn id="7" dur="500" fill="hold"/>
                                        <p:tgtEl>
                                          <p:spTgt spid="850"/>
                                        </p:tgtEl>
                                        <p:attrNameLst>
                                          <p:attrName>ppt_x</p:attrName>
                                        </p:attrNameLst>
                                      </p:cBhvr>
                                      <p:tavLst>
                                        <p:tav tm="0">
                                          <p:val>
                                            <p:strVal val="#ppt_x"/>
                                          </p:val>
                                        </p:tav>
                                        <p:tav tm="100000">
                                          <p:val>
                                            <p:strVal val="#ppt_x"/>
                                          </p:val>
                                        </p:tav>
                                      </p:tavLst>
                                    </p:anim>
                                    <p:anim calcmode="lin" valueType="num">
                                      <p:cBhvr additive="base">
                                        <p:cTn id="8" dur="500" fill="hold"/>
                                        <p:tgtEl>
                                          <p:spTgt spid="8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51">
                                            <p:txEl>
                                              <p:pRg st="0" end="0"/>
                                            </p:txEl>
                                          </p:spTgt>
                                        </p:tgtEl>
                                        <p:attrNameLst>
                                          <p:attrName>style.visibility</p:attrName>
                                        </p:attrNameLst>
                                      </p:cBhvr>
                                      <p:to>
                                        <p:strVal val="visible"/>
                                      </p:to>
                                    </p:set>
                                    <p:anim calcmode="lin" valueType="num">
                                      <p:cBhvr additive="base">
                                        <p:cTn id="25" dur="500" fill="hold"/>
                                        <p:tgtEl>
                                          <p:spTgt spid="851">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51">
                                            <p:txEl>
                                              <p:pRg st="1" end="1"/>
                                            </p:txEl>
                                          </p:spTgt>
                                        </p:tgtEl>
                                        <p:attrNameLst>
                                          <p:attrName>style.visibility</p:attrName>
                                        </p:attrNameLst>
                                      </p:cBhvr>
                                      <p:to>
                                        <p:strVal val="visible"/>
                                      </p:to>
                                    </p:set>
                                    <p:anim calcmode="lin" valueType="num">
                                      <p:cBhvr additive="base">
                                        <p:cTn id="31" dur="500" fill="hold"/>
                                        <p:tgtEl>
                                          <p:spTgt spid="851">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51">
                                            <p:txEl>
                                              <p:pRg st="2" end="2"/>
                                            </p:txEl>
                                          </p:spTgt>
                                        </p:tgtEl>
                                        <p:attrNameLst>
                                          <p:attrName>style.visibility</p:attrName>
                                        </p:attrNameLst>
                                      </p:cBhvr>
                                      <p:to>
                                        <p:strVal val="visible"/>
                                      </p:to>
                                    </p:set>
                                    <p:anim calcmode="lin" valueType="num">
                                      <p:cBhvr additive="base">
                                        <p:cTn id="37" dur="500" fill="hold"/>
                                        <p:tgtEl>
                                          <p:spTgt spid="851">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5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 grpId="0"/>
      <p:bldP spid="85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9" name="Google Shape;549;p54"/>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p>
            <a:r>
              <a:rPr lang="en-IN" sz="3200" dirty="0">
                <a:solidFill>
                  <a:srgbClr val="C00000"/>
                </a:solidFill>
              </a:rPr>
              <a:t>Factors Affecting Delivery Time</a:t>
            </a:r>
            <a:endParaRPr lang="en-IN" sz="1200" dirty="0">
              <a:solidFill>
                <a:srgbClr val="C00000"/>
              </a:solidFill>
              <a:latin typeface="Bahnschrift" panose="020B0502040204020203" pitchFamily="34" charset="0"/>
            </a:endParaRPr>
          </a:p>
        </p:txBody>
      </p:sp>
      <p:sp>
        <p:nvSpPr>
          <p:cNvPr id="9" name="Google Shape;549;p54">
            <a:extLst>
              <a:ext uri="{FF2B5EF4-FFF2-40B4-BE49-F238E27FC236}">
                <a16:creationId xmlns:a16="http://schemas.microsoft.com/office/drawing/2014/main" id="{5F522019-EF75-0CD9-21A9-7984EF79AF5B}"/>
              </a:ext>
            </a:extLst>
          </p:cNvPr>
          <p:cNvSpPr txBox="1">
            <a:spLocks/>
          </p:cNvSpPr>
          <p:nvPr/>
        </p:nvSpPr>
        <p:spPr>
          <a:xfrm>
            <a:off x="3263986" y="1772588"/>
            <a:ext cx="5556143" cy="173777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Advent Pro"/>
              <a:buNone/>
              <a:defRPr sz="3000" b="1" i="0" u="none" strike="noStrike" cap="none">
                <a:solidFill>
                  <a:schemeClr val="accent6"/>
                </a:solidFill>
                <a:latin typeface="Advent Pro"/>
                <a:ea typeface="Advent Pro"/>
                <a:cs typeface="Advent Pro"/>
                <a:sym typeface="Advent Pro"/>
              </a:defRPr>
            </a:lvl1pPr>
            <a:lvl2pPr marR="0" lvl="1"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2pPr>
            <a:lvl3pPr marR="0" lvl="2"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3pPr>
            <a:lvl4pPr marR="0" lvl="3"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4pPr>
            <a:lvl5pPr marR="0" lvl="4"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5pPr>
            <a:lvl6pPr marR="0" lvl="5"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6pPr>
            <a:lvl7pPr marR="0" lvl="6"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7pPr>
            <a:lvl8pPr marR="0" lvl="7"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8pPr>
            <a:lvl9pPr marR="0" lvl="8" algn="ctr" rtl="0">
              <a:lnSpc>
                <a:spcPct val="100000"/>
              </a:lnSpc>
              <a:spcBef>
                <a:spcPts val="0"/>
              </a:spcBef>
              <a:spcAft>
                <a:spcPts val="0"/>
              </a:spcAft>
              <a:buClr>
                <a:schemeClr val="accent6"/>
              </a:buClr>
              <a:buSzPts val="2400"/>
              <a:buFont typeface="Advent Pro"/>
              <a:buNone/>
              <a:defRPr sz="2400" b="1" i="0" u="none" strike="noStrike" cap="none">
                <a:solidFill>
                  <a:schemeClr val="accent6"/>
                </a:solidFill>
                <a:latin typeface="Advent Pro"/>
                <a:ea typeface="Advent Pro"/>
                <a:cs typeface="Advent Pro"/>
                <a:sym typeface="Advent Pro"/>
              </a:defRPr>
            </a:lvl9pPr>
          </a:lstStyle>
          <a:p>
            <a:pPr algn="l">
              <a:lnSpc>
                <a:spcPct val="150000"/>
              </a:lnSpc>
              <a:buNone/>
            </a:pPr>
            <a:r>
              <a:rPr lang="en-US" sz="1400" b="0" dirty="0">
                <a:solidFill>
                  <a:schemeClr val="tx1"/>
                </a:solidFill>
                <a:latin typeface="Calibri" panose="020F0502020204030204" pitchFamily="34" charset="0"/>
                <a:ea typeface="Calibri" panose="020F0502020204030204" pitchFamily="34" charset="0"/>
                <a:cs typeface="Calibri" panose="020F0502020204030204" pitchFamily="34" charset="0"/>
              </a:rPr>
              <a:t>Delivery durations differ depending on traffic, rider performance, and city type. Heavy congestion creates delays, whereas skilled riders operate efficiently. City centers guarantee faster deliveries, but semi-urban areas experience infrastructural challenges.  Maximizing these factors maximizes efficiency and customer satisfaction</a:t>
            </a:r>
            <a:r>
              <a:rPr lang="en-US" sz="1400" b="1" dirty="0">
                <a:solidFill>
                  <a:schemeClr val="tx1"/>
                </a:solidFill>
              </a:rPr>
              <a:t>.</a:t>
            </a:r>
            <a:endParaRPr lang="en-US" sz="900" dirty="0">
              <a:solidFill>
                <a:schemeClr val="tx1"/>
              </a:solidFill>
            </a:endParaRPr>
          </a:p>
        </p:txBody>
      </p:sp>
      <p:pic>
        <p:nvPicPr>
          <p:cNvPr id="1026" name="Picture 2" descr="This may contain: a person on a scooter with boxes and a map marker in the background">
            <a:extLst>
              <a:ext uri="{FF2B5EF4-FFF2-40B4-BE49-F238E27FC236}">
                <a16:creationId xmlns:a16="http://schemas.microsoft.com/office/drawing/2014/main" id="{4A20315F-7F88-4FB9-9231-B0AB93A543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8464" y="3510366"/>
            <a:ext cx="1557903" cy="155790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CBFB0589-C1F3-7338-EA3B-DDC129BBFED3}"/>
              </a:ext>
            </a:extLst>
          </p:cNvPr>
          <p:cNvPicPr>
            <a:picLocks noChangeAspect="1"/>
          </p:cNvPicPr>
          <p:nvPr/>
        </p:nvPicPr>
        <p:blipFill>
          <a:blip r:embed="rId4"/>
          <a:stretch>
            <a:fillRect/>
          </a:stretch>
        </p:blipFill>
        <p:spPr>
          <a:xfrm>
            <a:off x="427599" y="1180761"/>
            <a:ext cx="2470584" cy="3693456"/>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49"/>
                                        </p:tgtEl>
                                        <p:attrNameLst>
                                          <p:attrName>style.visibility</p:attrName>
                                        </p:attrNameLst>
                                      </p:cBhvr>
                                      <p:to>
                                        <p:strVal val="visible"/>
                                      </p:to>
                                    </p:set>
                                    <p:animEffect transition="in" filter="wipe(down)">
                                      <p:cBhvr>
                                        <p:cTn id="7" dur="500"/>
                                        <p:tgtEl>
                                          <p:spTgt spid="54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additive="base">
                                        <p:cTn id="12" dur="1000" fill="hold"/>
                                        <p:tgtEl>
                                          <p:spTgt spid="1026"/>
                                        </p:tgtEl>
                                        <p:attrNameLst>
                                          <p:attrName>ppt_x</p:attrName>
                                        </p:attrNameLst>
                                      </p:cBhvr>
                                      <p:tavLst>
                                        <p:tav tm="0">
                                          <p:val>
                                            <p:strVal val="0-#ppt_w/2"/>
                                          </p:val>
                                        </p:tav>
                                        <p:tav tm="100000">
                                          <p:val>
                                            <p:strVal val="#ppt_x"/>
                                          </p:val>
                                        </p:tav>
                                      </p:tavLst>
                                    </p:anim>
                                    <p:anim calcmode="lin" valueType="num">
                                      <p:cBhvr additive="base">
                                        <p:cTn id="13" dur="1000" fill="hold"/>
                                        <p:tgtEl>
                                          <p:spTgt spid="102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xit" presetSubtype="2" fill="hold" nodeType="clickEffect">
                                  <p:stCondLst>
                                    <p:cond delay="750"/>
                                  </p:stCondLst>
                                  <p:childTnLst>
                                    <p:anim calcmode="lin" valueType="num">
                                      <p:cBhvr additive="base">
                                        <p:cTn id="17" dur="500"/>
                                        <p:tgtEl>
                                          <p:spTgt spid="1026"/>
                                        </p:tgtEl>
                                        <p:attrNameLst>
                                          <p:attrName>ppt_x</p:attrName>
                                        </p:attrNameLst>
                                      </p:cBhvr>
                                      <p:tavLst>
                                        <p:tav tm="0">
                                          <p:val>
                                            <p:strVal val="ppt_x"/>
                                          </p:val>
                                        </p:tav>
                                        <p:tav tm="100000">
                                          <p:val>
                                            <p:strVal val="1+ppt_w/2"/>
                                          </p:val>
                                        </p:tav>
                                      </p:tavLst>
                                    </p:anim>
                                    <p:anim calcmode="lin" valueType="num">
                                      <p:cBhvr additive="base">
                                        <p:cTn id="18" dur="500"/>
                                        <p:tgtEl>
                                          <p:spTgt spid="1026"/>
                                        </p:tgtEl>
                                        <p:attrNameLst>
                                          <p:attrName>ppt_y</p:attrName>
                                        </p:attrNameLst>
                                      </p:cBhvr>
                                      <p:tavLst>
                                        <p:tav tm="0">
                                          <p:val>
                                            <p:strVal val="ppt_y"/>
                                          </p:val>
                                        </p:tav>
                                        <p:tav tm="100000">
                                          <p:val>
                                            <p:strVal val="ppt_y"/>
                                          </p:val>
                                        </p:tav>
                                      </p:tavLst>
                                    </p:anim>
                                    <p:set>
                                      <p:cBhvr>
                                        <p:cTn id="19" dur="1" fill="hold">
                                          <p:stCondLst>
                                            <p:cond delay="499"/>
                                          </p:stCondLst>
                                        </p:cTn>
                                        <p:tgtEl>
                                          <p:spTgt spid="1026"/>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85750" y="160734"/>
            <a:ext cx="8572500" cy="1123355"/>
            <a:chOff x="228600" y="228600"/>
            <a:chExt cx="12192000" cy="1597660"/>
          </a:xfrm>
        </p:grpSpPr>
        <p:sp>
          <p:nvSpPr>
            <p:cNvPr id="3" name="object 3"/>
            <p:cNvSpPr/>
            <p:nvPr/>
          </p:nvSpPr>
          <p:spPr>
            <a:xfrm>
              <a:off x="228600" y="228600"/>
              <a:ext cx="12192000" cy="323850"/>
            </a:xfrm>
            <a:custGeom>
              <a:avLst/>
              <a:gdLst/>
              <a:ahLst/>
              <a:cxnLst/>
              <a:rect l="l" t="t" r="r" b="b"/>
              <a:pathLst>
                <a:path w="12192000" h="323850">
                  <a:moveTo>
                    <a:pt x="12191999" y="323849"/>
                  </a:moveTo>
                  <a:lnTo>
                    <a:pt x="0" y="323849"/>
                  </a:lnTo>
                  <a:lnTo>
                    <a:pt x="0" y="0"/>
                  </a:lnTo>
                  <a:lnTo>
                    <a:pt x="12191999" y="0"/>
                  </a:lnTo>
                  <a:lnTo>
                    <a:pt x="12191999" y="323849"/>
                  </a:lnTo>
                  <a:close/>
                </a:path>
              </a:pathLst>
            </a:custGeom>
            <a:solidFill>
              <a:srgbClr val="3B3A38"/>
            </a:solidFill>
          </p:spPr>
          <p:txBody>
            <a:bodyPr wrap="square" lIns="0" tIns="0" rIns="0" bIns="0" rtlCol="0"/>
            <a:lstStyle/>
            <a:p>
              <a:endParaRPr sz="984"/>
            </a:p>
          </p:txBody>
        </p:sp>
        <p:sp>
          <p:nvSpPr>
            <p:cNvPr id="4" name="object 4"/>
            <p:cNvSpPr/>
            <p:nvPr/>
          </p:nvSpPr>
          <p:spPr>
            <a:xfrm>
              <a:off x="228587" y="548639"/>
              <a:ext cx="12192000" cy="1222375"/>
            </a:xfrm>
            <a:custGeom>
              <a:avLst/>
              <a:gdLst/>
              <a:ahLst/>
              <a:cxnLst/>
              <a:rect l="l" t="t" r="r" b="b"/>
              <a:pathLst>
                <a:path w="12192000" h="1222375">
                  <a:moveTo>
                    <a:pt x="12192000" y="1213485"/>
                  </a:moveTo>
                  <a:lnTo>
                    <a:pt x="0" y="1213485"/>
                  </a:lnTo>
                  <a:lnTo>
                    <a:pt x="0" y="1221752"/>
                  </a:lnTo>
                  <a:lnTo>
                    <a:pt x="12192000" y="1221752"/>
                  </a:lnTo>
                  <a:lnTo>
                    <a:pt x="12192000" y="1213485"/>
                  </a:lnTo>
                  <a:close/>
                </a:path>
                <a:path w="12192000" h="1222375">
                  <a:moveTo>
                    <a:pt x="12192000" y="0"/>
                  </a:moveTo>
                  <a:lnTo>
                    <a:pt x="0" y="0"/>
                  </a:lnTo>
                  <a:lnTo>
                    <a:pt x="0" y="3810"/>
                  </a:lnTo>
                  <a:lnTo>
                    <a:pt x="12192000" y="3810"/>
                  </a:lnTo>
                  <a:lnTo>
                    <a:pt x="12192000" y="0"/>
                  </a:lnTo>
                  <a:close/>
                </a:path>
              </a:pathLst>
            </a:custGeom>
            <a:solidFill>
              <a:srgbClr val="000000">
                <a:alpha val="10978"/>
              </a:srgbClr>
            </a:solidFill>
          </p:spPr>
          <p:txBody>
            <a:bodyPr wrap="square" lIns="0" tIns="0" rIns="0" bIns="0" rtlCol="0"/>
            <a:lstStyle/>
            <a:p>
              <a:endParaRPr sz="984"/>
            </a:p>
          </p:txBody>
        </p:sp>
        <p:sp>
          <p:nvSpPr>
            <p:cNvPr id="5" name="object 5"/>
            <p:cNvSpPr/>
            <p:nvPr/>
          </p:nvSpPr>
          <p:spPr>
            <a:xfrm>
              <a:off x="228600" y="1762124"/>
              <a:ext cx="12192000" cy="64135"/>
            </a:xfrm>
            <a:custGeom>
              <a:avLst/>
              <a:gdLst/>
              <a:ahLst/>
              <a:cxnLst/>
              <a:rect l="l" t="t" r="r" b="b"/>
              <a:pathLst>
                <a:path w="12192000" h="64135">
                  <a:moveTo>
                    <a:pt x="0" y="64135"/>
                  </a:moveTo>
                  <a:lnTo>
                    <a:pt x="12191999" y="64135"/>
                  </a:lnTo>
                  <a:lnTo>
                    <a:pt x="12191999" y="0"/>
                  </a:lnTo>
                  <a:lnTo>
                    <a:pt x="0" y="0"/>
                  </a:lnTo>
                  <a:lnTo>
                    <a:pt x="0" y="64135"/>
                  </a:lnTo>
                  <a:close/>
                </a:path>
              </a:pathLst>
            </a:custGeom>
            <a:solidFill>
              <a:srgbClr val="000000">
                <a:alpha val="12939"/>
              </a:srgbClr>
            </a:solidFill>
          </p:spPr>
          <p:txBody>
            <a:bodyPr wrap="square" lIns="0" tIns="0" rIns="0" bIns="0" rtlCol="0"/>
            <a:lstStyle/>
            <a:p>
              <a:endParaRPr sz="984"/>
            </a:p>
          </p:txBody>
        </p:sp>
        <p:sp>
          <p:nvSpPr>
            <p:cNvPr id="6" name="object 6"/>
            <p:cNvSpPr/>
            <p:nvPr/>
          </p:nvSpPr>
          <p:spPr>
            <a:xfrm>
              <a:off x="228600" y="552449"/>
              <a:ext cx="12192000" cy="1209675"/>
            </a:xfrm>
            <a:custGeom>
              <a:avLst/>
              <a:gdLst/>
              <a:ahLst/>
              <a:cxnLst/>
              <a:rect l="l" t="t" r="r" b="b"/>
              <a:pathLst>
                <a:path w="12192000" h="1209675">
                  <a:moveTo>
                    <a:pt x="12191999" y="1209674"/>
                  </a:moveTo>
                  <a:lnTo>
                    <a:pt x="0" y="1209674"/>
                  </a:lnTo>
                  <a:lnTo>
                    <a:pt x="0" y="0"/>
                  </a:lnTo>
                  <a:lnTo>
                    <a:pt x="12191999" y="0"/>
                  </a:lnTo>
                  <a:lnTo>
                    <a:pt x="12191999" y="1209674"/>
                  </a:lnTo>
                  <a:close/>
                </a:path>
              </a:pathLst>
            </a:custGeom>
            <a:solidFill>
              <a:srgbClr val="F2F1F1"/>
            </a:solidFill>
          </p:spPr>
          <p:txBody>
            <a:bodyPr wrap="square" lIns="0" tIns="0" rIns="0" bIns="0" rtlCol="0"/>
            <a:lstStyle/>
            <a:p>
              <a:endParaRPr sz="984"/>
            </a:p>
          </p:txBody>
        </p:sp>
      </p:grpSp>
      <p:sp>
        <p:nvSpPr>
          <p:cNvPr id="7" name="object 7"/>
          <p:cNvSpPr txBox="1"/>
          <p:nvPr/>
        </p:nvSpPr>
        <p:spPr>
          <a:xfrm>
            <a:off x="4260577" y="221349"/>
            <a:ext cx="622846" cy="103711"/>
          </a:xfrm>
          <a:prstGeom prst="rect">
            <a:avLst/>
          </a:prstGeom>
        </p:spPr>
        <p:txBody>
          <a:bodyPr vert="horz" wrap="square" lIns="0" tIns="6251" rIns="0" bIns="0" rtlCol="0">
            <a:spAutoFit/>
          </a:bodyPr>
          <a:lstStyle/>
          <a:p>
            <a:pPr>
              <a:spcBef>
                <a:spcPts val="49"/>
              </a:spcBef>
            </a:pPr>
            <a:r>
              <a:rPr sz="633" dirty="0">
                <a:solidFill>
                  <a:srgbClr val="FFFFFF"/>
                </a:solidFill>
                <a:latin typeface="Segoe UI"/>
                <a:cs typeface="Segoe UI"/>
              </a:rPr>
              <a:t>Power</a:t>
            </a:r>
            <a:r>
              <a:rPr sz="633" spc="-21" dirty="0">
                <a:solidFill>
                  <a:srgbClr val="FFFFFF"/>
                </a:solidFill>
                <a:latin typeface="Segoe UI"/>
                <a:cs typeface="Segoe UI"/>
              </a:rPr>
              <a:t> </a:t>
            </a:r>
            <a:r>
              <a:rPr sz="633" dirty="0">
                <a:solidFill>
                  <a:srgbClr val="FFFFFF"/>
                </a:solidFill>
                <a:latin typeface="Segoe UI"/>
                <a:cs typeface="Segoe UI"/>
              </a:rPr>
              <a:t>BI</a:t>
            </a:r>
            <a:r>
              <a:rPr sz="633" spc="-18" dirty="0">
                <a:solidFill>
                  <a:srgbClr val="FFFFFF"/>
                </a:solidFill>
                <a:latin typeface="Segoe UI"/>
                <a:cs typeface="Segoe UI"/>
              </a:rPr>
              <a:t> </a:t>
            </a:r>
            <a:r>
              <a:rPr sz="633" spc="-7" dirty="0">
                <a:solidFill>
                  <a:srgbClr val="FFFFFF"/>
                </a:solidFill>
                <a:latin typeface="Segoe UI"/>
                <a:cs typeface="Segoe UI"/>
              </a:rPr>
              <a:t>Desktop</a:t>
            </a:r>
            <a:endParaRPr sz="633">
              <a:latin typeface="Segoe UI"/>
              <a:cs typeface="Segoe UI"/>
            </a:endParaRPr>
          </a:p>
        </p:txBody>
      </p:sp>
      <p:grpSp>
        <p:nvGrpSpPr>
          <p:cNvPr id="8" name="object 8"/>
          <p:cNvGrpSpPr/>
          <p:nvPr/>
        </p:nvGrpSpPr>
        <p:grpSpPr>
          <a:xfrm>
            <a:off x="285750" y="160735"/>
            <a:ext cx="8572500" cy="4822031"/>
            <a:chOff x="228600" y="228600"/>
            <a:chExt cx="12192000" cy="6858000"/>
          </a:xfrm>
        </p:grpSpPr>
        <p:sp>
          <p:nvSpPr>
            <p:cNvPr id="9" name="object 9"/>
            <p:cNvSpPr/>
            <p:nvPr/>
          </p:nvSpPr>
          <p:spPr>
            <a:xfrm>
              <a:off x="228600" y="228600"/>
              <a:ext cx="12192000" cy="6858000"/>
            </a:xfrm>
            <a:custGeom>
              <a:avLst/>
              <a:gdLst/>
              <a:ahLst/>
              <a:cxnLst/>
              <a:rect l="l" t="t" r="r" b="b"/>
              <a:pathLst>
                <a:path w="12192000" h="6858000">
                  <a:moveTo>
                    <a:pt x="12191999" y="6857999"/>
                  </a:moveTo>
                  <a:lnTo>
                    <a:pt x="0" y="6857999"/>
                  </a:lnTo>
                  <a:lnTo>
                    <a:pt x="0" y="0"/>
                  </a:lnTo>
                  <a:lnTo>
                    <a:pt x="12191999" y="0"/>
                  </a:lnTo>
                  <a:lnTo>
                    <a:pt x="12191999" y="6857999"/>
                  </a:lnTo>
                  <a:close/>
                </a:path>
              </a:pathLst>
            </a:custGeom>
            <a:solidFill>
              <a:srgbClr val="FFFFFF"/>
            </a:solidFill>
          </p:spPr>
          <p:txBody>
            <a:bodyPr wrap="square" lIns="0" tIns="0" rIns="0" bIns="0" rtlCol="0"/>
            <a:lstStyle/>
            <a:p>
              <a:endParaRPr sz="984"/>
            </a:p>
          </p:txBody>
        </p:sp>
        <p:sp>
          <p:nvSpPr>
            <p:cNvPr id="10" name="object 10"/>
            <p:cNvSpPr/>
            <p:nvPr/>
          </p:nvSpPr>
          <p:spPr>
            <a:xfrm>
              <a:off x="323850" y="342900"/>
              <a:ext cx="4371975" cy="609600"/>
            </a:xfrm>
            <a:custGeom>
              <a:avLst/>
              <a:gdLst/>
              <a:ahLst/>
              <a:cxnLst/>
              <a:rect l="l" t="t" r="r" b="b"/>
              <a:pathLst>
                <a:path w="4371975" h="609600">
                  <a:moveTo>
                    <a:pt x="4219574" y="609599"/>
                  </a:moveTo>
                  <a:lnTo>
                    <a:pt x="152399" y="609599"/>
                  </a:lnTo>
                  <a:lnTo>
                    <a:pt x="108155" y="603056"/>
                  </a:lnTo>
                  <a:lnTo>
                    <a:pt x="67716" y="583940"/>
                  </a:lnTo>
                  <a:lnTo>
                    <a:pt x="34583" y="553889"/>
                  </a:lnTo>
                  <a:lnTo>
                    <a:pt x="11600" y="515520"/>
                  </a:lnTo>
                  <a:lnTo>
                    <a:pt x="714" y="472140"/>
                  </a:lnTo>
                  <a:lnTo>
                    <a:pt x="0" y="457199"/>
                  </a:lnTo>
                  <a:lnTo>
                    <a:pt x="0" y="152399"/>
                  </a:lnTo>
                  <a:lnTo>
                    <a:pt x="6543" y="108155"/>
                  </a:lnTo>
                  <a:lnTo>
                    <a:pt x="25659" y="67716"/>
                  </a:lnTo>
                  <a:lnTo>
                    <a:pt x="55710" y="34583"/>
                  </a:lnTo>
                  <a:lnTo>
                    <a:pt x="94079" y="11600"/>
                  </a:lnTo>
                  <a:lnTo>
                    <a:pt x="137459" y="714"/>
                  </a:lnTo>
                  <a:lnTo>
                    <a:pt x="4219574" y="0"/>
                  </a:lnTo>
                  <a:lnTo>
                    <a:pt x="4234512" y="721"/>
                  </a:lnTo>
                  <a:lnTo>
                    <a:pt x="4277894" y="11600"/>
                  </a:lnTo>
                  <a:lnTo>
                    <a:pt x="4316267" y="34577"/>
                  </a:lnTo>
                  <a:lnTo>
                    <a:pt x="4346312" y="67713"/>
                  </a:lnTo>
                  <a:lnTo>
                    <a:pt x="4365423" y="108156"/>
                  </a:lnTo>
                  <a:lnTo>
                    <a:pt x="4371974" y="152399"/>
                  </a:lnTo>
                  <a:lnTo>
                    <a:pt x="4371974" y="457199"/>
                  </a:lnTo>
                  <a:lnTo>
                    <a:pt x="4371252" y="472138"/>
                  </a:lnTo>
                  <a:lnTo>
                    <a:pt x="4360372" y="515520"/>
                  </a:lnTo>
                  <a:lnTo>
                    <a:pt x="4337396" y="553893"/>
                  </a:lnTo>
                  <a:lnTo>
                    <a:pt x="4304260" y="583938"/>
                  </a:lnTo>
                  <a:lnTo>
                    <a:pt x="4263817" y="603049"/>
                  </a:lnTo>
                  <a:lnTo>
                    <a:pt x="4219574" y="609599"/>
                  </a:lnTo>
                  <a:close/>
                </a:path>
              </a:pathLst>
            </a:custGeom>
            <a:solidFill>
              <a:srgbClr val="EF3A3A"/>
            </a:solidFill>
          </p:spPr>
          <p:txBody>
            <a:bodyPr wrap="square" lIns="0" tIns="0" rIns="0" bIns="0" rtlCol="0"/>
            <a:lstStyle/>
            <a:p>
              <a:endParaRPr sz="984"/>
            </a:p>
          </p:txBody>
        </p:sp>
        <p:sp>
          <p:nvSpPr>
            <p:cNvPr id="11" name="object 11"/>
            <p:cNvSpPr/>
            <p:nvPr/>
          </p:nvSpPr>
          <p:spPr>
            <a:xfrm>
              <a:off x="323850" y="342900"/>
              <a:ext cx="4371975" cy="609600"/>
            </a:xfrm>
            <a:custGeom>
              <a:avLst/>
              <a:gdLst/>
              <a:ahLst/>
              <a:cxnLst/>
              <a:rect l="l" t="t" r="r" b="b"/>
              <a:pathLst>
                <a:path w="4371975" h="609600">
                  <a:moveTo>
                    <a:pt x="152399" y="0"/>
                  </a:moveTo>
                  <a:lnTo>
                    <a:pt x="4219574" y="0"/>
                  </a:lnTo>
                </a:path>
                <a:path w="4371975" h="609600">
                  <a:moveTo>
                    <a:pt x="4371974" y="152399"/>
                  </a:moveTo>
                  <a:lnTo>
                    <a:pt x="4371974" y="457199"/>
                  </a:lnTo>
                </a:path>
                <a:path w="4371975" h="609600">
                  <a:moveTo>
                    <a:pt x="4219574" y="609599"/>
                  </a:moveTo>
                  <a:lnTo>
                    <a:pt x="152399" y="609599"/>
                  </a:lnTo>
                </a:path>
                <a:path w="4371975" h="609600">
                  <a:moveTo>
                    <a:pt x="0" y="457199"/>
                  </a:moveTo>
                  <a:lnTo>
                    <a:pt x="0" y="152399"/>
                  </a:lnTo>
                </a:path>
              </a:pathLst>
            </a:custGeom>
            <a:ln w="19049">
              <a:solidFill>
                <a:srgbClr val="0D6ABE"/>
              </a:solidFill>
            </a:ln>
          </p:spPr>
          <p:txBody>
            <a:bodyPr wrap="square" lIns="0" tIns="0" rIns="0" bIns="0" rtlCol="0"/>
            <a:lstStyle/>
            <a:p>
              <a:endParaRPr sz="984"/>
            </a:p>
          </p:txBody>
        </p:sp>
      </p:grpSp>
      <p:sp>
        <p:nvSpPr>
          <p:cNvPr id="12" name="object 12"/>
          <p:cNvSpPr txBox="1"/>
          <p:nvPr/>
        </p:nvSpPr>
        <p:spPr>
          <a:xfrm>
            <a:off x="444253" y="334908"/>
            <a:ext cx="2801689" cy="225358"/>
          </a:xfrm>
          <a:prstGeom prst="rect">
            <a:avLst/>
          </a:prstGeom>
        </p:spPr>
        <p:txBody>
          <a:bodyPr vert="horz" wrap="square" lIns="0" tIns="8930" rIns="0" bIns="0" rtlCol="0">
            <a:spAutoFit/>
          </a:bodyPr>
          <a:lstStyle/>
          <a:p>
            <a:pPr marL="8929">
              <a:spcBef>
                <a:spcPts val="70"/>
              </a:spcBef>
            </a:pPr>
            <a:r>
              <a:rPr sz="1406" b="1" spc="-18" dirty="0">
                <a:solidFill>
                  <a:srgbClr val="FFFFFF"/>
                </a:solidFill>
                <a:latin typeface="Segoe UI"/>
                <a:cs typeface="Segoe UI"/>
              </a:rPr>
              <a:t>ZOMATO</a:t>
            </a:r>
            <a:r>
              <a:rPr sz="1406" b="1" spc="-60" dirty="0">
                <a:solidFill>
                  <a:srgbClr val="FFFFFF"/>
                </a:solidFill>
                <a:latin typeface="Segoe UI"/>
                <a:cs typeface="Segoe UI"/>
              </a:rPr>
              <a:t> </a:t>
            </a:r>
            <a:r>
              <a:rPr sz="1406" b="1" dirty="0">
                <a:solidFill>
                  <a:srgbClr val="FFFFFF"/>
                </a:solidFill>
                <a:latin typeface="Segoe UI"/>
                <a:cs typeface="Segoe UI"/>
              </a:rPr>
              <a:t>DELIVERY</a:t>
            </a:r>
            <a:r>
              <a:rPr sz="1406" b="1" spc="-60" dirty="0">
                <a:solidFill>
                  <a:srgbClr val="FFFFFF"/>
                </a:solidFill>
                <a:latin typeface="Segoe UI"/>
                <a:cs typeface="Segoe UI"/>
              </a:rPr>
              <a:t> </a:t>
            </a:r>
            <a:r>
              <a:rPr sz="1406" b="1" spc="-7" dirty="0">
                <a:solidFill>
                  <a:srgbClr val="FFFFFF"/>
                </a:solidFill>
                <a:latin typeface="Segoe UI"/>
                <a:cs typeface="Segoe UI"/>
              </a:rPr>
              <a:t>DASHBOARD</a:t>
            </a:r>
            <a:endParaRPr sz="1406">
              <a:latin typeface="Segoe UI"/>
              <a:cs typeface="Segoe UI"/>
            </a:endParaRPr>
          </a:p>
        </p:txBody>
      </p:sp>
      <p:grpSp>
        <p:nvGrpSpPr>
          <p:cNvPr id="13" name="object 13"/>
          <p:cNvGrpSpPr/>
          <p:nvPr/>
        </p:nvGrpSpPr>
        <p:grpSpPr>
          <a:xfrm>
            <a:off x="352723" y="783580"/>
            <a:ext cx="3074045" cy="1011287"/>
            <a:chOff x="323850" y="1114424"/>
            <a:chExt cx="4371975" cy="1438275"/>
          </a:xfrm>
        </p:grpSpPr>
        <p:sp>
          <p:nvSpPr>
            <p:cNvPr id="14" name="object 14"/>
            <p:cNvSpPr/>
            <p:nvPr/>
          </p:nvSpPr>
          <p:spPr>
            <a:xfrm>
              <a:off x="323850" y="1114424"/>
              <a:ext cx="4371975" cy="1438275"/>
            </a:xfrm>
            <a:custGeom>
              <a:avLst/>
              <a:gdLst/>
              <a:ahLst/>
              <a:cxnLst/>
              <a:rect l="l" t="t" r="r" b="b"/>
              <a:pathLst>
                <a:path w="4371975" h="1438275">
                  <a:moveTo>
                    <a:pt x="4114799" y="1438274"/>
                  </a:moveTo>
                  <a:lnTo>
                    <a:pt x="257174" y="1438274"/>
                  </a:lnTo>
                  <a:lnTo>
                    <a:pt x="244535" y="1438067"/>
                  </a:lnTo>
                  <a:lnTo>
                    <a:pt x="194646" y="1430664"/>
                  </a:lnTo>
                  <a:lnTo>
                    <a:pt x="147160" y="1413670"/>
                  </a:lnTo>
                  <a:lnTo>
                    <a:pt x="103901" y="1387738"/>
                  </a:lnTo>
                  <a:lnTo>
                    <a:pt x="66533" y="1353866"/>
                  </a:lnTo>
                  <a:lnTo>
                    <a:pt x="36492" y="1313354"/>
                  </a:lnTo>
                  <a:lnTo>
                    <a:pt x="14930" y="1267759"/>
                  </a:lnTo>
                  <a:lnTo>
                    <a:pt x="2678" y="1218835"/>
                  </a:lnTo>
                  <a:lnTo>
                    <a:pt x="0" y="1181099"/>
                  </a:lnTo>
                  <a:lnTo>
                    <a:pt x="0" y="257175"/>
                  </a:lnTo>
                  <a:lnTo>
                    <a:pt x="4941" y="207002"/>
                  </a:lnTo>
                  <a:lnTo>
                    <a:pt x="19576" y="158758"/>
                  </a:lnTo>
                  <a:lnTo>
                    <a:pt x="43399" y="114334"/>
                  </a:lnTo>
                  <a:lnTo>
                    <a:pt x="75324" y="75324"/>
                  </a:lnTo>
                  <a:lnTo>
                    <a:pt x="114335" y="43398"/>
                  </a:lnTo>
                  <a:lnTo>
                    <a:pt x="158785" y="19639"/>
                  </a:lnTo>
                  <a:lnTo>
                    <a:pt x="207002" y="4941"/>
                  </a:lnTo>
                  <a:lnTo>
                    <a:pt x="257174" y="0"/>
                  </a:lnTo>
                  <a:lnTo>
                    <a:pt x="4114799" y="0"/>
                  </a:lnTo>
                  <a:lnTo>
                    <a:pt x="4164971" y="4941"/>
                  </a:lnTo>
                  <a:lnTo>
                    <a:pt x="4213216" y="19576"/>
                  </a:lnTo>
                  <a:lnTo>
                    <a:pt x="4257640" y="43399"/>
                  </a:lnTo>
                  <a:lnTo>
                    <a:pt x="4296601" y="75374"/>
                  </a:lnTo>
                  <a:lnTo>
                    <a:pt x="4328575" y="114334"/>
                  </a:lnTo>
                  <a:lnTo>
                    <a:pt x="4352334" y="158785"/>
                  </a:lnTo>
                  <a:lnTo>
                    <a:pt x="4367032" y="207002"/>
                  </a:lnTo>
                  <a:lnTo>
                    <a:pt x="4371974" y="257175"/>
                  </a:lnTo>
                  <a:lnTo>
                    <a:pt x="4371974" y="1181099"/>
                  </a:lnTo>
                  <a:lnTo>
                    <a:pt x="4367032" y="1231272"/>
                  </a:lnTo>
                  <a:lnTo>
                    <a:pt x="4352397" y="1279516"/>
                  </a:lnTo>
                  <a:lnTo>
                    <a:pt x="4328574" y="1323940"/>
                  </a:lnTo>
                  <a:lnTo>
                    <a:pt x="4296649" y="1362949"/>
                  </a:lnTo>
                  <a:lnTo>
                    <a:pt x="4257638" y="1394875"/>
                  </a:lnTo>
                  <a:lnTo>
                    <a:pt x="4213188" y="1418634"/>
                  </a:lnTo>
                  <a:lnTo>
                    <a:pt x="4164971" y="1433333"/>
                  </a:lnTo>
                  <a:lnTo>
                    <a:pt x="4114799" y="1438274"/>
                  </a:lnTo>
                  <a:close/>
                </a:path>
              </a:pathLst>
            </a:custGeom>
            <a:solidFill>
              <a:srgbClr val="EF3A3A">
                <a:alpha val="9999"/>
              </a:srgbClr>
            </a:solidFill>
          </p:spPr>
          <p:txBody>
            <a:bodyPr wrap="square" lIns="0" tIns="0" rIns="0" bIns="0" rtlCol="0"/>
            <a:lstStyle/>
            <a:p>
              <a:endParaRPr sz="984"/>
            </a:p>
          </p:txBody>
        </p:sp>
        <p:pic>
          <p:nvPicPr>
            <p:cNvPr id="15" name="object 15"/>
            <p:cNvPicPr/>
            <p:nvPr/>
          </p:nvPicPr>
          <p:blipFill>
            <a:blip r:embed="rId2" cstate="print"/>
            <a:stretch>
              <a:fillRect/>
            </a:stretch>
          </p:blipFill>
          <p:spPr>
            <a:xfrm>
              <a:off x="2038349" y="1285874"/>
              <a:ext cx="2562224" cy="552450"/>
            </a:xfrm>
            <a:prstGeom prst="rect">
              <a:avLst/>
            </a:prstGeom>
          </p:spPr>
        </p:pic>
      </p:grpSp>
      <p:sp>
        <p:nvSpPr>
          <p:cNvPr id="16" name="object 16"/>
          <p:cNvSpPr txBox="1"/>
          <p:nvPr/>
        </p:nvSpPr>
        <p:spPr>
          <a:xfrm>
            <a:off x="1663155" y="1448863"/>
            <a:ext cx="1560016" cy="182142"/>
          </a:xfrm>
          <a:prstGeom prst="rect">
            <a:avLst/>
          </a:prstGeom>
        </p:spPr>
        <p:txBody>
          <a:bodyPr vert="horz" wrap="square" lIns="0" tIns="8930" rIns="0" bIns="0" rtlCol="0">
            <a:spAutoFit/>
          </a:bodyPr>
          <a:lstStyle/>
          <a:p>
            <a:pPr marL="8929">
              <a:spcBef>
                <a:spcPts val="70"/>
              </a:spcBef>
            </a:pPr>
            <a:r>
              <a:rPr sz="1125" b="1" i="1" dirty="0">
                <a:solidFill>
                  <a:srgbClr val="EF3A3A"/>
                </a:solidFill>
                <a:latin typeface="Segoe UI"/>
                <a:cs typeface="Segoe UI"/>
              </a:rPr>
              <a:t>Never</a:t>
            </a:r>
            <a:r>
              <a:rPr sz="1125" b="1" i="1" spc="-32" dirty="0">
                <a:solidFill>
                  <a:srgbClr val="EF3A3A"/>
                </a:solidFill>
                <a:latin typeface="Segoe UI"/>
                <a:cs typeface="Segoe UI"/>
              </a:rPr>
              <a:t> </a:t>
            </a:r>
            <a:r>
              <a:rPr sz="1125" b="1" i="1" dirty="0">
                <a:solidFill>
                  <a:srgbClr val="EF3A3A"/>
                </a:solidFill>
                <a:latin typeface="Segoe UI"/>
                <a:cs typeface="Segoe UI"/>
              </a:rPr>
              <a:t>have</a:t>
            </a:r>
            <a:r>
              <a:rPr sz="1125" b="1" i="1" spc="-28" dirty="0">
                <a:solidFill>
                  <a:srgbClr val="EF3A3A"/>
                </a:solidFill>
                <a:latin typeface="Segoe UI"/>
                <a:cs typeface="Segoe UI"/>
              </a:rPr>
              <a:t> </a:t>
            </a:r>
            <a:r>
              <a:rPr sz="1125" b="1" i="1" dirty="0">
                <a:solidFill>
                  <a:srgbClr val="EF3A3A"/>
                </a:solidFill>
                <a:latin typeface="Segoe UI"/>
                <a:cs typeface="Segoe UI"/>
              </a:rPr>
              <a:t>a</a:t>
            </a:r>
            <a:r>
              <a:rPr sz="1125" b="1" i="1" spc="-32" dirty="0">
                <a:solidFill>
                  <a:srgbClr val="EF3A3A"/>
                </a:solidFill>
                <a:latin typeface="Segoe UI"/>
                <a:cs typeface="Segoe UI"/>
              </a:rPr>
              <a:t> </a:t>
            </a:r>
            <a:r>
              <a:rPr sz="1125" b="1" i="1" dirty="0">
                <a:solidFill>
                  <a:srgbClr val="EF3A3A"/>
                </a:solidFill>
                <a:latin typeface="Segoe UI"/>
                <a:cs typeface="Segoe UI"/>
              </a:rPr>
              <a:t>bad</a:t>
            </a:r>
            <a:r>
              <a:rPr sz="1125" b="1" i="1" spc="-28" dirty="0">
                <a:solidFill>
                  <a:srgbClr val="EF3A3A"/>
                </a:solidFill>
                <a:latin typeface="Segoe UI"/>
                <a:cs typeface="Segoe UI"/>
              </a:rPr>
              <a:t> </a:t>
            </a:r>
            <a:r>
              <a:rPr sz="1125" b="1" i="1" spc="-14" dirty="0">
                <a:solidFill>
                  <a:srgbClr val="EF3A3A"/>
                </a:solidFill>
                <a:latin typeface="Segoe UI"/>
                <a:cs typeface="Segoe UI"/>
              </a:rPr>
              <a:t>meal</a:t>
            </a:r>
            <a:endParaRPr sz="1125">
              <a:latin typeface="Segoe UI"/>
              <a:cs typeface="Segoe UI"/>
            </a:endParaRPr>
          </a:p>
        </p:txBody>
      </p:sp>
      <p:grpSp>
        <p:nvGrpSpPr>
          <p:cNvPr id="17" name="object 17"/>
          <p:cNvGrpSpPr/>
          <p:nvPr/>
        </p:nvGrpSpPr>
        <p:grpSpPr>
          <a:xfrm>
            <a:off x="319236" y="203597"/>
            <a:ext cx="4345186" cy="1584573"/>
            <a:chOff x="276225" y="289559"/>
            <a:chExt cx="6179820" cy="2253615"/>
          </a:xfrm>
        </p:grpSpPr>
        <p:pic>
          <p:nvPicPr>
            <p:cNvPr id="18" name="object 18"/>
            <p:cNvPicPr/>
            <p:nvPr/>
          </p:nvPicPr>
          <p:blipFill>
            <a:blip r:embed="rId3" cstate="print"/>
            <a:stretch>
              <a:fillRect/>
            </a:stretch>
          </p:blipFill>
          <p:spPr>
            <a:xfrm>
              <a:off x="276225" y="876299"/>
              <a:ext cx="1666875" cy="1666875"/>
            </a:xfrm>
            <a:prstGeom prst="rect">
              <a:avLst/>
            </a:prstGeom>
          </p:spPr>
        </p:pic>
        <p:sp>
          <p:nvSpPr>
            <p:cNvPr id="19" name="object 19"/>
            <p:cNvSpPr/>
            <p:nvPr/>
          </p:nvSpPr>
          <p:spPr>
            <a:xfrm>
              <a:off x="4687811" y="289559"/>
              <a:ext cx="1767839" cy="1689100"/>
            </a:xfrm>
            <a:custGeom>
              <a:avLst/>
              <a:gdLst/>
              <a:ahLst/>
              <a:cxnLst/>
              <a:rect l="l" t="t" r="r" b="b"/>
              <a:pathLst>
                <a:path w="1767839" h="1689100">
                  <a:moveTo>
                    <a:pt x="1767840" y="0"/>
                  </a:moveTo>
                  <a:lnTo>
                    <a:pt x="0" y="0"/>
                  </a:lnTo>
                  <a:lnTo>
                    <a:pt x="0" y="100330"/>
                  </a:lnTo>
                  <a:lnTo>
                    <a:pt x="0" y="1452880"/>
                  </a:lnTo>
                  <a:lnTo>
                    <a:pt x="0" y="1689100"/>
                  </a:lnTo>
                  <a:lnTo>
                    <a:pt x="1767840" y="1689100"/>
                  </a:lnTo>
                  <a:lnTo>
                    <a:pt x="1767840" y="1453515"/>
                  </a:lnTo>
                  <a:lnTo>
                    <a:pt x="1767840" y="1452880"/>
                  </a:lnTo>
                  <a:lnTo>
                    <a:pt x="1767840" y="100965"/>
                  </a:lnTo>
                  <a:lnTo>
                    <a:pt x="1541526" y="100965"/>
                  </a:lnTo>
                  <a:lnTo>
                    <a:pt x="1541526" y="1452880"/>
                  </a:lnTo>
                  <a:lnTo>
                    <a:pt x="93726" y="1452880"/>
                  </a:lnTo>
                  <a:lnTo>
                    <a:pt x="93726" y="100330"/>
                  </a:lnTo>
                  <a:lnTo>
                    <a:pt x="1767840" y="100330"/>
                  </a:lnTo>
                  <a:lnTo>
                    <a:pt x="1767840" y="0"/>
                  </a:lnTo>
                  <a:close/>
                </a:path>
              </a:pathLst>
            </a:custGeom>
            <a:solidFill>
              <a:srgbClr val="EF3A3A">
                <a:alpha val="30198"/>
              </a:srgbClr>
            </a:solidFill>
          </p:spPr>
          <p:txBody>
            <a:bodyPr wrap="square" lIns="0" tIns="0" rIns="0" bIns="0" rtlCol="0"/>
            <a:lstStyle/>
            <a:p>
              <a:endParaRPr sz="984"/>
            </a:p>
          </p:txBody>
        </p:sp>
        <p:sp>
          <p:nvSpPr>
            <p:cNvPr id="20" name="object 20"/>
            <p:cNvSpPr/>
            <p:nvPr/>
          </p:nvSpPr>
          <p:spPr>
            <a:xfrm>
              <a:off x="4829175" y="428624"/>
              <a:ext cx="1352550" cy="1276350"/>
            </a:xfrm>
            <a:custGeom>
              <a:avLst/>
              <a:gdLst/>
              <a:ahLst/>
              <a:cxnLst/>
              <a:rect l="l" t="t" r="r" b="b"/>
              <a:pathLst>
                <a:path w="1352550" h="1276350">
                  <a:moveTo>
                    <a:pt x="0" y="0"/>
                  </a:moveTo>
                  <a:lnTo>
                    <a:pt x="1352549" y="0"/>
                  </a:lnTo>
                  <a:lnTo>
                    <a:pt x="1352549" y="1276349"/>
                  </a:lnTo>
                  <a:lnTo>
                    <a:pt x="0" y="1276349"/>
                  </a:lnTo>
                  <a:lnTo>
                    <a:pt x="0" y="0"/>
                  </a:lnTo>
                  <a:close/>
                </a:path>
              </a:pathLst>
            </a:custGeom>
            <a:ln w="19049">
              <a:solidFill>
                <a:srgbClr val="B3B0AC"/>
              </a:solidFill>
            </a:ln>
          </p:spPr>
          <p:txBody>
            <a:bodyPr wrap="square" lIns="0" tIns="0" rIns="0" bIns="0" rtlCol="0"/>
            <a:lstStyle/>
            <a:p>
              <a:endParaRPr sz="984"/>
            </a:p>
          </p:txBody>
        </p:sp>
      </p:grpSp>
      <p:sp>
        <p:nvSpPr>
          <p:cNvPr id="21" name="object 21"/>
          <p:cNvSpPr txBox="1"/>
          <p:nvPr/>
        </p:nvSpPr>
        <p:spPr>
          <a:xfrm>
            <a:off x="3609023" y="453182"/>
            <a:ext cx="787598" cy="586035"/>
          </a:xfrm>
          <a:prstGeom prst="rect">
            <a:avLst/>
          </a:prstGeom>
        </p:spPr>
        <p:txBody>
          <a:bodyPr vert="horz" wrap="square" lIns="0" tIns="8930" rIns="0" bIns="0" rtlCol="0">
            <a:spAutoFit/>
          </a:bodyPr>
          <a:lstStyle/>
          <a:p>
            <a:pPr marL="8929">
              <a:lnSpc>
                <a:spcPts val="981"/>
              </a:lnSpc>
              <a:spcBef>
                <a:spcPts val="70"/>
              </a:spcBef>
            </a:pPr>
            <a:r>
              <a:rPr sz="844" b="1" spc="-7" dirty="0">
                <a:solidFill>
                  <a:srgbClr val="EF3A3A"/>
                </a:solidFill>
                <a:latin typeface="Segoe UI"/>
                <a:cs typeface="Segoe UI"/>
              </a:rPr>
              <a:t>Total</a:t>
            </a:r>
            <a:r>
              <a:rPr sz="844" b="1" spc="-49" dirty="0">
                <a:solidFill>
                  <a:srgbClr val="EF3A3A"/>
                </a:solidFill>
                <a:latin typeface="Segoe UI"/>
                <a:cs typeface="Segoe UI"/>
              </a:rPr>
              <a:t> </a:t>
            </a:r>
            <a:r>
              <a:rPr sz="844" b="1" spc="-7" dirty="0">
                <a:solidFill>
                  <a:srgbClr val="EF3A3A"/>
                </a:solidFill>
                <a:latin typeface="Segoe UI"/>
                <a:cs typeface="Segoe UI"/>
              </a:rPr>
              <a:t>Deliveries</a:t>
            </a:r>
            <a:endParaRPr sz="844">
              <a:latin typeface="Segoe UI"/>
              <a:cs typeface="Segoe UI"/>
            </a:endParaRPr>
          </a:p>
          <a:p>
            <a:pPr marL="78578">
              <a:lnSpc>
                <a:spcPts val="3765"/>
              </a:lnSpc>
            </a:pPr>
            <a:r>
              <a:rPr sz="3164" spc="-18" dirty="0">
                <a:solidFill>
                  <a:srgbClr val="EF3A3A"/>
                </a:solidFill>
                <a:latin typeface="Tahoma"/>
                <a:cs typeface="Tahoma"/>
              </a:rPr>
              <a:t>46K</a:t>
            </a:r>
            <a:endParaRPr sz="3164">
              <a:latin typeface="Tahoma"/>
              <a:cs typeface="Tahoma"/>
            </a:endParaRPr>
          </a:p>
        </p:txBody>
      </p:sp>
      <p:grpSp>
        <p:nvGrpSpPr>
          <p:cNvPr id="22" name="object 22"/>
          <p:cNvGrpSpPr/>
          <p:nvPr/>
        </p:nvGrpSpPr>
        <p:grpSpPr>
          <a:xfrm>
            <a:off x="4514135" y="229493"/>
            <a:ext cx="1523851" cy="1161752"/>
            <a:chOff x="6242303" y="326390"/>
            <a:chExt cx="2167255" cy="1652270"/>
          </a:xfrm>
        </p:grpSpPr>
        <p:sp>
          <p:nvSpPr>
            <p:cNvPr id="23" name="object 23"/>
            <p:cNvSpPr/>
            <p:nvPr/>
          </p:nvSpPr>
          <p:spPr>
            <a:xfrm>
              <a:off x="6242291" y="326389"/>
              <a:ext cx="2167255" cy="1652270"/>
            </a:xfrm>
            <a:custGeom>
              <a:avLst/>
              <a:gdLst/>
              <a:ahLst/>
              <a:cxnLst/>
              <a:rect l="l" t="t" r="r" b="b"/>
              <a:pathLst>
                <a:path w="2167254" h="1652270">
                  <a:moveTo>
                    <a:pt x="2167128" y="0"/>
                  </a:moveTo>
                  <a:lnTo>
                    <a:pt x="0" y="0"/>
                  </a:lnTo>
                  <a:lnTo>
                    <a:pt x="0" y="101600"/>
                  </a:lnTo>
                  <a:lnTo>
                    <a:pt x="0" y="1416050"/>
                  </a:lnTo>
                  <a:lnTo>
                    <a:pt x="0" y="1652270"/>
                  </a:lnTo>
                  <a:lnTo>
                    <a:pt x="2167128" y="1652270"/>
                  </a:lnTo>
                  <a:lnTo>
                    <a:pt x="2167128" y="1416050"/>
                  </a:lnTo>
                  <a:lnTo>
                    <a:pt x="2044446" y="1416050"/>
                  </a:lnTo>
                  <a:lnTo>
                    <a:pt x="2044446" y="102235"/>
                  </a:lnTo>
                  <a:lnTo>
                    <a:pt x="1939671" y="102235"/>
                  </a:lnTo>
                  <a:lnTo>
                    <a:pt x="1939671" y="1416050"/>
                  </a:lnTo>
                  <a:lnTo>
                    <a:pt x="91821" y="1416050"/>
                  </a:lnTo>
                  <a:lnTo>
                    <a:pt x="91821" y="101600"/>
                  </a:lnTo>
                  <a:lnTo>
                    <a:pt x="2167128" y="101600"/>
                  </a:lnTo>
                  <a:lnTo>
                    <a:pt x="2167128" y="0"/>
                  </a:lnTo>
                  <a:close/>
                </a:path>
              </a:pathLst>
            </a:custGeom>
            <a:solidFill>
              <a:srgbClr val="EF3A3A">
                <a:alpha val="30198"/>
              </a:srgbClr>
            </a:solidFill>
          </p:spPr>
          <p:txBody>
            <a:bodyPr wrap="square" lIns="0" tIns="0" rIns="0" bIns="0" rtlCol="0"/>
            <a:lstStyle/>
            <a:p>
              <a:endParaRPr sz="984"/>
            </a:p>
          </p:txBody>
        </p:sp>
        <p:sp>
          <p:nvSpPr>
            <p:cNvPr id="24" name="object 24"/>
            <p:cNvSpPr/>
            <p:nvPr/>
          </p:nvSpPr>
          <p:spPr>
            <a:xfrm>
              <a:off x="6334124" y="419099"/>
              <a:ext cx="1847850" cy="1333500"/>
            </a:xfrm>
            <a:custGeom>
              <a:avLst/>
              <a:gdLst/>
              <a:ahLst/>
              <a:cxnLst/>
              <a:rect l="l" t="t" r="r" b="b"/>
              <a:pathLst>
                <a:path w="1847850" h="1333500">
                  <a:moveTo>
                    <a:pt x="1847849" y="1333499"/>
                  </a:moveTo>
                  <a:lnTo>
                    <a:pt x="0" y="1333499"/>
                  </a:lnTo>
                  <a:lnTo>
                    <a:pt x="0" y="0"/>
                  </a:lnTo>
                  <a:lnTo>
                    <a:pt x="1847849" y="0"/>
                  </a:lnTo>
                  <a:lnTo>
                    <a:pt x="1847849" y="1333499"/>
                  </a:lnTo>
                  <a:close/>
                </a:path>
              </a:pathLst>
            </a:custGeom>
            <a:solidFill>
              <a:srgbClr val="FFFFFF"/>
            </a:solidFill>
          </p:spPr>
          <p:txBody>
            <a:bodyPr wrap="square" lIns="0" tIns="0" rIns="0" bIns="0" rtlCol="0"/>
            <a:lstStyle/>
            <a:p>
              <a:endParaRPr sz="984"/>
            </a:p>
          </p:txBody>
        </p:sp>
        <p:sp>
          <p:nvSpPr>
            <p:cNvPr id="25" name="object 25"/>
            <p:cNvSpPr/>
            <p:nvPr/>
          </p:nvSpPr>
          <p:spPr>
            <a:xfrm>
              <a:off x="6381749" y="466724"/>
              <a:ext cx="1752600" cy="1238250"/>
            </a:xfrm>
            <a:custGeom>
              <a:avLst/>
              <a:gdLst/>
              <a:ahLst/>
              <a:cxnLst/>
              <a:rect l="l" t="t" r="r" b="b"/>
              <a:pathLst>
                <a:path w="1752600" h="1238250">
                  <a:moveTo>
                    <a:pt x="0" y="0"/>
                  </a:moveTo>
                  <a:lnTo>
                    <a:pt x="1752599" y="0"/>
                  </a:lnTo>
                  <a:lnTo>
                    <a:pt x="1752599" y="1238249"/>
                  </a:lnTo>
                  <a:lnTo>
                    <a:pt x="0" y="1238249"/>
                  </a:lnTo>
                  <a:lnTo>
                    <a:pt x="0" y="0"/>
                  </a:lnTo>
                  <a:close/>
                </a:path>
              </a:pathLst>
            </a:custGeom>
            <a:ln w="19049">
              <a:solidFill>
                <a:srgbClr val="B3B0AC"/>
              </a:solidFill>
            </a:ln>
          </p:spPr>
          <p:txBody>
            <a:bodyPr wrap="square" lIns="0" tIns="0" rIns="0" bIns="0" rtlCol="0"/>
            <a:lstStyle/>
            <a:p>
              <a:endParaRPr sz="984"/>
            </a:p>
          </p:txBody>
        </p:sp>
      </p:grpSp>
      <p:sp>
        <p:nvSpPr>
          <p:cNvPr id="26" name="object 26"/>
          <p:cNvSpPr txBox="1"/>
          <p:nvPr/>
        </p:nvSpPr>
        <p:spPr>
          <a:xfrm>
            <a:off x="4799463" y="466577"/>
            <a:ext cx="871091" cy="586035"/>
          </a:xfrm>
          <a:prstGeom prst="rect">
            <a:avLst/>
          </a:prstGeom>
        </p:spPr>
        <p:txBody>
          <a:bodyPr vert="horz" wrap="square" lIns="0" tIns="8930" rIns="0" bIns="0" rtlCol="0">
            <a:spAutoFit/>
          </a:bodyPr>
          <a:lstStyle/>
          <a:p>
            <a:pPr marL="21877">
              <a:lnSpc>
                <a:spcPts val="981"/>
              </a:lnSpc>
              <a:spcBef>
                <a:spcPts val="70"/>
              </a:spcBef>
            </a:pPr>
            <a:r>
              <a:rPr sz="844" b="1" dirty="0">
                <a:solidFill>
                  <a:srgbClr val="EF3A3A"/>
                </a:solidFill>
                <a:latin typeface="Segoe UI"/>
                <a:cs typeface="Segoe UI"/>
              </a:rPr>
              <a:t>Avg.</a:t>
            </a:r>
            <a:r>
              <a:rPr sz="844" b="1" spc="-21" dirty="0">
                <a:solidFill>
                  <a:srgbClr val="EF3A3A"/>
                </a:solidFill>
                <a:latin typeface="Segoe UI"/>
                <a:cs typeface="Segoe UI"/>
              </a:rPr>
              <a:t> </a:t>
            </a:r>
            <a:r>
              <a:rPr sz="844" b="1" dirty="0">
                <a:solidFill>
                  <a:srgbClr val="EF3A3A"/>
                </a:solidFill>
                <a:latin typeface="Segoe UI"/>
                <a:cs typeface="Segoe UI"/>
              </a:rPr>
              <a:t>Time</a:t>
            </a:r>
            <a:r>
              <a:rPr sz="844" b="1" spc="-18" dirty="0">
                <a:solidFill>
                  <a:srgbClr val="EF3A3A"/>
                </a:solidFill>
                <a:latin typeface="Segoe UI"/>
                <a:cs typeface="Segoe UI"/>
              </a:rPr>
              <a:t> </a:t>
            </a:r>
            <a:r>
              <a:rPr sz="844" b="1" spc="-14" dirty="0">
                <a:solidFill>
                  <a:srgbClr val="EF3A3A"/>
                </a:solidFill>
                <a:latin typeface="Segoe UI"/>
                <a:cs typeface="Segoe UI"/>
              </a:rPr>
              <a:t>Taken</a:t>
            </a:r>
            <a:endParaRPr sz="844">
              <a:latin typeface="Segoe UI"/>
              <a:cs typeface="Segoe UI"/>
            </a:endParaRPr>
          </a:p>
          <a:p>
            <a:pPr marL="8929">
              <a:lnSpc>
                <a:spcPts val="3765"/>
              </a:lnSpc>
            </a:pPr>
            <a:r>
              <a:rPr sz="3164" spc="-246" dirty="0">
                <a:solidFill>
                  <a:srgbClr val="EF3A3A"/>
                </a:solidFill>
                <a:latin typeface="Tahoma"/>
                <a:cs typeface="Tahoma"/>
              </a:rPr>
              <a:t>26.29</a:t>
            </a:r>
            <a:endParaRPr sz="3164">
              <a:latin typeface="Tahoma"/>
              <a:cs typeface="Tahoma"/>
            </a:endParaRPr>
          </a:p>
        </p:txBody>
      </p:sp>
      <p:grpSp>
        <p:nvGrpSpPr>
          <p:cNvPr id="27" name="object 27"/>
          <p:cNvGrpSpPr/>
          <p:nvPr/>
        </p:nvGrpSpPr>
        <p:grpSpPr>
          <a:xfrm>
            <a:off x="5885735" y="235743"/>
            <a:ext cx="1470273" cy="1050131"/>
            <a:chOff x="8193023" y="335279"/>
            <a:chExt cx="2091055" cy="1493520"/>
          </a:xfrm>
        </p:grpSpPr>
        <p:sp>
          <p:nvSpPr>
            <p:cNvPr id="28" name="object 28"/>
            <p:cNvSpPr/>
            <p:nvPr/>
          </p:nvSpPr>
          <p:spPr>
            <a:xfrm>
              <a:off x="8193011" y="335279"/>
              <a:ext cx="2091055" cy="1493520"/>
            </a:xfrm>
            <a:custGeom>
              <a:avLst/>
              <a:gdLst/>
              <a:ahLst/>
              <a:cxnLst/>
              <a:rect l="l" t="t" r="r" b="b"/>
              <a:pathLst>
                <a:path w="2091054" h="1493520">
                  <a:moveTo>
                    <a:pt x="2090928" y="0"/>
                  </a:moveTo>
                  <a:lnTo>
                    <a:pt x="1865376" y="0"/>
                  </a:lnTo>
                  <a:lnTo>
                    <a:pt x="1865376" y="102870"/>
                  </a:lnTo>
                  <a:lnTo>
                    <a:pt x="1865376" y="1407172"/>
                  </a:lnTo>
                  <a:lnTo>
                    <a:pt x="93726" y="1407172"/>
                  </a:lnTo>
                  <a:lnTo>
                    <a:pt x="93726" y="102870"/>
                  </a:lnTo>
                  <a:lnTo>
                    <a:pt x="1865376" y="102870"/>
                  </a:lnTo>
                  <a:lnTo>
                    <a:pt x="1865376" y="0"/>
                  </a:lnTo>
                  <a:lnTo>
                    <a:pt x="0" y="0"/>
                  </a:lnTo>
                  <a:lnTo>
                    <a:pt x="0" y="102870"/>
                  </a:lnTo>
                  <a:lnTo>
                    <a:pt x="0" y="1407172"/>
                  </a:lnTo>
                  <a:lnTo>
                    <a:pt x="0" y="1493520"/>
                  </a:lnTo>
                  <a:lnTo>
                    <a:pt x="2090928" y="1493520"/>
                  </a:lnTo>
                  <a:lnTo>
                    <a:pt x="2090928" y="1407795"/>
                  </a:lnTo>
                  <a:lnTo>
                    <a:pt x="2090928" y="1407172"/>
                  </a:lnTo>
                  <a:lnTo>
                    <a:pt x="2090928" y="102870"/>
                  </a:lnTo>
                  <a:lnTo>
                    <a:pt x="2090928" y="0"/>
                  </a:lnTo>
                  <a:close/>
                </a:path>
              </a:pathLst>
            </a:custGeom>
            <a:solidFill>
              <a:srgbClr val="EF3A3A">
                <a:alpha val="30198"/>
              </a:srgbClr>
            </a:solidFill>
          </p:spPr>
          <p:txBody>
            <a:bodyPr wrap="square" lIns="0" tIns="0" rIns="0" bIns="0" rtlCol="0"/>
            <a:lstStyle/>
            <a:p>
              <a:endParaRPr sz="984"/>
            </a:p>
          </p:txBody>
        </p:sp>
        <p:sp>
          <p:nvSpPr>
            <p:cNvPr id="29" name="object 29"/>
            <p:cNvSpPr/>
            <p:nvPr/>
          </p:nvSpPr>
          <p:spPr>
            <a:xfrm>
              <a:off x="8334374" y="476249"/>
              <a:ext cx="1676400" cy="1228725"/>
            </a:xfrm>
            <a:custGeom>
              <a:avLst/>
              <a:gdLst/>
              <a:ahLst/>
              <a:cxnLst/>
              <a:rect l="l" t="t" r="r" b="b"/>
              <a:pathLst>
                <a:path w="1676400" h="1228725">
                  <a:moveTo>
                    <a:pt x="0" y="0"/>
                  </a:moveTo>
                  <a:lnTo>
                    <a:pt x="1676399" y="0"/>
                  </a:lnTo>
                  <a:lnTo>
                    <a:pt x="1676399" y="1228724"/>
                  </a:lnTo>
                  <a:lnTo>
                    <a:pt x="0" y="1228724"/>
                  </a:lnTo>
                  <a:lnTo>
                    <a:pt x="0" y="0"/>
                  </a:lnTo>
                  <a:close/>
                </a:path>
              </a:pathLst>
            </a:custGeom>
            <a:ln w="19049">
              <a:solidFill>
                <a:srgbClr val="B3B0AC"/>
              </a:solidFill>
            </a:ln>
          </p:spPr>
          <p:txBody>
            <a:bodyPr wrap="square" lIns="0" tIns="0" rIns="0" bIns="0" rtlCol="0"/>
            <a:lstStyle/>
            <a:p>
              <a:endParaRPr sz="984"/>
            </a:p>
          </p:txBody>
        </p:sp>
      </p:grpSp>
      <p:sp>
        <p:nvSpPr>
          <p:cNvPr id="30" name="object 30"/>
          <p:cNvSpPr txBox="1"/>
          <p:nvPr/>
        </p:nvSpPr>
        <p:spPr>
          <a:xfrm>
            <a:off x="6185692" y="473274"/>
            <a:ext cx="791170" cy="586035"/>
          </a:xfrm>
          <a:prstGeom prst="rect">
            <a:avLst/>
          </a:prstGeom>
        </p:spPr>
        <p:txBody>
          <a:bodyPr vert="horz" wrap="square" lIns="0" tIns="8930" rIns="0" bIns="0" rtlCol="0">
            <a:spAutoFit/>
          </a:bodyPr>
          <a:lstStyle/>
          <a:p>
            <a:pPr algn="ctr">
              <a:lnSpc>
                <a:spcPts val="981"/>
              </a:lnSpc>
              <a:spcBef>
                <a:spcPts val="70"/>
              </a:spcBef>
            </a:pPr>
            <a:r>
              <a:rPr sz="844" b="1" dirty="0">
                <a:solidFill>
                  <a:srgbClr val="EF3A3A"/>
                </a:solidFill>
                <a:latin typeface="Segoe UI"/>
                <a:cs typeface="Segoe UI"/>
              </a:rPr>
              <a:t>Average</a:t>
            </a:r>
            <a:r>
              <a:rPr sz="844" b="1" spc="-39" dirty="0">
                <a:solidFill>
                  <a:srgbClr val="EF3A3A"/>
                </a:solidFill>
                <a:latin typeface="Segoe UI"/>
                <a:cs typeface="Segoe UI"/>
              </a:rPr>
              <a:t> </a:t>
            </a:r>
            <a:r>
              <a:rPr sz="844" b="1" spc="-7" dirty="0">
                <a:solidFill>
                  <a:srgbClr val="EF3A3A"/>
                </a:solidFill>
                <a:latin typeface="Segoe UI"/>
                <a:cs typeface="Segoe UI"/>
              </a:rPr>
              <a:t>Rating</a:t>
            </a:r>
            <a:endParaRPr sz="844">
              <a:latin typeface="Segoe UI"/>
              <a:cs typeface="Segoe UI"/>
            </a:endParaRPr>
          </a:p>
          <a:p>
            <a:pPr algn="ctr">
              <a:lnSpc>
                <a:spcPts val="3765"/>
              </a:lnSpc>
            </a:pPr>
            <a:r>
              <a:rPr sz="3164" spc="-285" dirty="0">
                <a:solidFill>
                  <a:srgbClr val="EF3A3A"/>
                </a:solidFill>
                <a:latin typeface="Tahoma"/>
                <a:cs typeface="Tahoma"/>
              </a:rPr>
              <a:t>4.6</a:t>
            </a:r>
            <a:endParaRPr sz="3164">
              <a:latin typeface="Tahoma"/>
              <a:cs typeface="Tahoma"/>
            </a:endParaRPr>
          </a:p>
        </p:txBody>
      </p:sp>
      <p:grpSp>
        <p:nvGrpSpPr>
          <p:cNvPr id="31" name="object 31"/>
          <p:cNvGrpSpPr/>
          <p:nvPr/>
        </p:nvGrpSpPr>
        <p:grpSpPr>
          <a:xfrm>
            <a:off x="7193041" y="257174"/>
            <a:ext cx="1665387" cy="1126927"/>
            <a:chOff x="10052303" y="365759"/>
            <a:chExt cx="2368550" cy="1602740"/>
          </a:xfrm>
        </p:grpSpPr>
        <p:sp>
          <p:nvSpPr>
            <p:cNvPr id="32" name="object 32"/>
            <p:cNvSpPr/>
            <p:nvPr/>
          </p:nvSpPr>
          <p:spPr>
            <a:xfrm>
              <a:off x="10052291" y="365759"/>
              <a:ext cx="2368550" cy="1602740"/>
            </a:xfrm>
            <a:custGeom>
              <a:avLst/>
              <a:gdLst/>
              <a:ahLst/>
              <a:cxnLst/>
              <a:rect l="l" t="t" r="r" b="b"/>
              <a:pathLst>
                <a:path w="2368550" h="1602739">
                  <a:moveTo>
                    <a:pt x="2368296" y="0"/>
                  </a:moveTo>
                  <a:lnTo>
                    <a:pt x="0" y="0"/>
                  </a:lnTo>
                  <a:lnTo>
                    <a:pt x="0" y="100330"/>
                  </a:lnTo>
                  <a:lnTo>
                    <a:pt x="0" y="1367790"/>
                  </a:lnTo>
                  <a:lnTo>
                    <a:pt x="0" y="1602740"/>
                  </a:lnTo>
                  <a:lnTo>
                    <a:pt x="2368296" y="1602740"/>
                  </a:lnTo>
                  <a:lnTo>
                    <a:pt x="2368296" y="1367790"/>
                  </a:lnTo>
                  <a:lnTo>
                    <a:pt x="2368296" y="100965"/>
                  </a:lnTo>
                  <a:lnTo>
                    <a:pt x="2234946" y="100965"/>
                  </a:lnTo>
                  <a:lnTo>
                    <a:pt x="2234946" y="1367790"/>
                  </a:lnTo>
                  <a:lnTo>
                    <a:pt x="91821" y="1367790"/>
                  </a:lnTo>
                  <a:lnTo>
                    <a:pt x="91821" y="100330"/>
                  </a:lnTo>
                  <a:lnTo>
                    <a:pt x="2368296" y="100330"/>
                  </a:lnTo>
                  <a:lnTo>
                    <a:pt x="2368296" y="0"/>
                  </a:lnTo>
                  <a:close/>
                </a:path>
              </a:pathLst>
            </a:custGeom>
            <a:solidFill>
              <a:srgbClr val="EF3A3A">
                <a:alpha val="30198"/>
              </a:srgbClr>
            </a:solidFill>
          </p:spPr>
          <p:txBody>
            <a:bodyPr wrap="square" lIns="0" tIns="0" rIns="0" bIns="0" rtlCol="0"/>
            <a:lstStyle/>
            <a:p>
              <a:endParaRPr sz="984"/>
            </a:p>
          </p:txBody>
        </p:sp>
        <p:sp>
          <p:nvSpPr>
            <p:cNvPr id="33" name="object 33"/>
            <p:cNvSpPr/>
            <p:nvPr/>
          </p:nvSpPr>
          <p:spPr>
            <a:xfrm>
              <a:off x="10144124" y="457199"/>
              <a:ext cx="2143125" cy="1285875"/>
            </a:xfrm>
            <a:custGeom>
              <a:avLst/>
              <a:gdLst/>
              <a:ahLst/>
              <a:cxnLst/>
              <a:rect l="l" t="t" r="r" b="b"/>
              <a:pathLst>
                <a:path w="2143125" h="1285875">
                  <a:moveTo>
                    <a:pt x="2143124" y="1285874"/>
                  </a:moveTo>
                  <a:lnTo>
                    <a:pt x="0" y="1285874"/>
                  </a:lnTo>
                  <a:lnTo>
                    <a:pt x="0" y="0"/>
                  </a:lnTo>
                  <a:lnTo>
                    <a:pt x="2143124" y="0"/>
                  </a:lnTo>
                  <a:lnTo>
                    <a:pt x="2143124" y="1285874"/>
                  </a:lnTo>
                  <a:close/>
                </a:path>
              </a:pathLst>
            </a:custGeom>
            <a:solidFill>
              <a:srgbClr val="FFFFFF"/>
            </a:solidFill>
          </p:spPr>
          <p:txBody>
            <a:bodyPr wrap="square" lIns="0" tIns="0" rIns="0" bIns="0" rtlCol="0"/>
            <a:lstStyle/>
            <a:p>
              <a:endParaRPr sz="984"/>
            </a:p>
          </p:txBody>
        </p:sp>
        <p:sp>
          <p:nvSpPr>
            <p:cNvPr id="34" name="object 34"/>
            <p:cNvSpPr/>
            <p:nvPr/>
          </p:nvSpPr>
          <p:spPr>
            <a:xfrm>
              <a:off x="10191749" y="504824"/>
              <a:ext cx="2047875" cy="1190625"/>
            </a:xfrm>
            <a:custGeom>
              <a:avLst/>
              <a:gdLst/>
              <a:ahLst/>
              <a:cxnLst/>
              <a:rect l="l" t="t" r="r" b="b"/>
              <a:pathLst>
                <a:path w="2047875" h="1190625">
                  <a:moveTo>
                    <a:pt x="0" y="0"/>
                  </a:moveTo>
                  <a:lnTo>
                    <a:pt x="2047874" y="0"/>
                  </a:lnTo>
                  <a:lnTo>
                    <a:pt x="2047874" y="1190624"/>
                  </a:lnTo>
                  <a:lnTo>
                    <a:pt x="0" y="1190624"/>
                  </a:lnTo>
                  <a:lnTo>
                    <a:pt x="0" y="0"/>
                  </a:lnTo>
                  <a:close/>
                </a:path>
              </a:pathLst>
            </a:custGeom>
            <a:ln w="19049">
              <a:solidFill>
                <a:srgbClr val="B3B0AC"/>
              </a:solidFill>
            </a:ln>
          </p:spPr>
          <p:txBody>
            <a:bodyPr wrap="square" lIns="0" tIns="0" rIns="0" bIns="0" rtlCol="0"/>
            <a:lstStyle/>
            <a:p>
              <a:endParaRPr sz="984"/>
            </a:p>
          </p:txBody>
        </p:sp>
      </p:grpSp>
      <p:sp>
        <p:nvSpPr>
          <p:cNvPr id="35" name="object 35"/>
          <p:cNvSpPr txBox="1"/>
          <p:nvPr/>
        </p:nvSpPr>
        <p:spPr>
          <a:xfrm>
            <a:off x="7531843" y="479971"/>
            <a:ext cx="971996" cy="586035"/>
          </a:xfrm>
          <a:prstGeom prst="rect">
            <a:avLst/>
          </a:prstGeom>
        </p:spPr>
        <p:txBody>
          <a:bodyPr vert="horz" wrap="square" lIns="0" tIns="8930" rIns="0" bIns="0" rtlCol="0">
            <a:spAutoFit/>
          </a:bodyPr>
          <a:lstStyle/>
          <a:p>
            <a:pPr marL="8929">
              <a:lnSpc>
                <a:spcPts val="981"/>
              </a:lnSpc>
              <a:spcBef>
                <a:spcPts val="70"/>
              </a:spcBef>
            </a:pPr>
            <a:r>
              <a:rPr sz="844" b="1" spc="-7" dirty="0">
                <a:solidFill>
                  <a:srgbClr val="EF3A3A"/>
                </a:solidFill>
                <a:latin typeface="Segoe UI"/>
                <a:cs typeface="Segoe UI"/>
              </a:rPr>
              <a:t>Total</a:t>
            </a:r>
            <a:r>
              <a:rPr sz="844" b="1" spc="-25" dirty="0">
                <a:solidFill>
                  <a:srgbClr val="EF3A3A"/>
                </a:solidFill>
                <a:latin typeface="Segoe UI"/>
                <a:cs typeface="Segoe UI"/>
              </a:rPr>
              <a:t> </a:t>
            </a:r>
            <a:r>
              <a:rPr sz="844" b="1" dirty="0">
                <a:solidFill>
                  <a:srgbClr val="EF3A3A"/>
                </a:solidFill>
                <a:latin typeface="Segoe UI"/>
                <a:cs typeface="Segoe UI"/>
              </a:rPr>
              <a:t>No.</a:t>
            </a:r>
            <a:r>
              <a:rPr sz="844" b="1" spc="-25" dirty="0">
                <a:solidFill>
                  <a:srgbClr val="EF3A3A"/>
                </a:solidFill>
                <a:latin typeface="Segoe UI"/>
                <a:cs typeface="Segoe UI"/>
              </a:rPr>
              <a:t> </a:t>
            </a:r>
            <a:r>
              <a:rPr sz="844" b="1" dirty="0">
                <a:solidFill>
                  <a:srgbClr val="EF3A3A"/>
                </a:solidFill>
                <a:latin typeface="Segoe UI"/>
                <a:cs typeface="Segoe UI"/>
              </a:rPr>
              <a:t>Of</a:t>
            </a:r>
            <a:r>
              <a:rPr sz="844" b="1" spc="-25" dirty="0">
                <a:solidFill>
                  <a:srgbClr val="EF3A3A"/>
                </a:solidFill>
                <a:latin typeface="Segoe UI"/>
                <a:cs typeface="Segoe UI"/>
              </a:rPr>
              <a:t> </a:t>
            </a:r>
            <a:r>
              <a:rPr sz="844" b="1" spc="-7" dirty="0">
                <a:solidFill>
                  <a:srgbClr val="EF3A3A"/>
                </a:solidFill>
                <a:latin typeface="Segoe UI"/>
                <a:cs typeface="Segoe UI"/>
              </a:rPr>
              <a:t>Riders</a:t>
            </a:r>
            <a:endParaRPr sz="844">
              <a:latin typeface="Segoe UI"/>
              <a:cs typeface="Segoe UI"/>
            </a:endParaRPr>
          </a:p>
          <a:p>
            <a:pPr marL="38396">
              <a:lnSpc>
                <a:spcPts val="3765"/>
              </a:lnSpc>
            </a:pPr>
            <a:r>
              <a:rPr sz="3164" spc="-204" dirty="0">
                <a:solidFill>
                  <a:srgbClr val="EF3A3A"/>
                </a:solidFill>
                <a:latin typeface="Tahoma"/>
                <a:cs typeface="Tahoma"/>
              </a:rPr>
              <a:t>1.32K</a:t>
            </a:r>
            <a:endParaRPr sz="3164">
              <a:latin typeface="Tahoma"/>
              <a:cs typeface="Tahoma"/>
            </a:endParaRPr>
          </a:p>
        </p:txBody>
      </p:sp>
      <p:sp>
        <p:nvSpPr>
          <p:cNvPr id="36" name="object 36"/>
          <p:cNvSpPr/>
          <p:nvPr/>
        </p:nvSpPr>
        <p:spPr>
          <a:xfrm>
            <a:off x="354321" y="1830585"/>
            <a:ext cx="3197721" cy="987623"/>
          </a:xfrm>
          <a:custGeom>
            <a:avLst/>
            <a:gdLst/>
            <a:ahLst/>
            <a:cxnLst/>
            <a:rect l="l" t="t" r="r" b="b"/>
            <a:pathLst>
              <a:path w="4547870" h="1404620">
                <a:moveTo>
                  <a:pt x="4547616" y="0"/>
                </a:moveTo>
                <a:lnTo>
                  <a:pt x="4322064" y="0"/>
                </a:lnTo>
                <a:lnTo>
                  <a:pt x="4322064" y="101600"/>
                </a:lnTo>
                <a:lnTo>
                  <a:pt x="4322064" y="1168400"/>
                </a:lnTo>
                <a:lnTo>
                  <a:pt x="92964" y="1168400"/>
                </a:lnTo>
                <a:lnTo>
                  <a:pt x="92964" y="101600"/>
                </a:lnTo>
                <a:lnTo>
                  <a:pt x="4322064" y="101600"/>
                </a:lnTo>
                <a:lnTo>
                  <a:pt x="4322064" y="0"/>
                </a:lnTo>
                <a:lnTo>
                  <a:pt x="0" y="0"/>
                </a:lnTo>
                <a:lnTo>
                  <a:pt x="0" y="101600"/>
                </a:lnTo>
                <a:lnTo>
                  <a:pt x="0" y="1168400"/>
                </a:lnTo>
                <a:lnTo>
                  <a:pt x="0" y="1404620"/>
                </a:lnTo>
                <a:lnTo>
                  <a:pt x="4547616" y="1404620"/>
                </a:lnTo>
                <a:lnTo>
                  <a:pt x="4547616" y="1168400"/>
                </a:lnTo>
                <a:lnTo>
                  <a:pt x="4547616" y="101600"/>
                </a:lnTo>
                <a:lnTo>
                  <a:pt x="4547616" y="0"/>
                </a:lnTo>
                <a:close/>
              </a:path>
            </a:pathLst>
          </a:custGeom>
          <a:solidFill>
            <a:srgbClr val="EF3A3A">
              <a:alpha val="30198"/>
            </a:srgbClr>
          </a:solidFill>
        </p:spPr>
        <p:txBody>
          <a:bodyPr wrap="square" lIns="0" tIns="0" rIns="0" bIns="0" rtlCol="0"/>
          <a:lstStyle/>
          <a:p>
            <a:endParaRPr sz="984"/>
          </a:p>
        </p:txBody>
      </p:sp>
      <p:sp>
        <p:nvSpPr>
          <p:cNvPr id="37" name="object 37"/>
          <p:cNvSpPr txBox="1"/>
          <p:nvPr/>
        </p:nvSpPr>
        <p:spPr>
          <a:xfrm>
            <a:off x="1561754" y="1867980"/>
            <a:ext cx="689818" cy="160919"/>
          </a:xfrm>
          <a:prstGeom prst="rect">
            <a:avLst/>
          </a:prstGeom>
        </p:spPr>
        <p:txBody>
          <a:bodyPr vert="horz" wrap="square" lIns="0" tIns="9376" rIns="0" bIns="0" rtlCol="0">
            <a:spAutoFit/>
          </a:bodyPr>
          <a:lstStyle/>
          <a:p>
            <a:pPr marL="8929">
              <a:spcBef>
                <a:spcPts val="74"/>
              </a:spcBef>
            </a:pPr>
            <a:r>
              <a:rPr sz="984" spc="-28" dirty="0">
                <a:solidFill>
                  <a:srgbClr val="CA0909"/>
                </a:solidFill>
                <a:latin typeface="Tahoma"/>
                <a:cs typeface="Tahoma"/>
              </a:rPr>
              <a:t>Success</a:t>
            </a:r>
            <a:r>
              <a:rPr sz="984" spc="-46" dirty="0">
                <a:solidFill>
                  <a:srgbClr val="CA0909"/>
                </a:solidFill>
                <a:latin typeface="Tahoma"/>
                <a:cs typeface="Tahoma"/>
              </a:rPr>
              <a:t> </a:t>
            </a:r>
            <a:r>
              <a:rPr sz="984" spc="-35" dirty="0">
                <a:solidFill>
                  <a:srgbClr val="CA0909"/>
                </a:solidFill>
                <a:latin typeface="Tahoma"/>
                <a:cs typeface="Tahoma"/>
              </a:rPr>
              <a:t>Rate</a:t>
            </a:r>
            <a:endParaRPr sz="984">
              <a:latin typeface="Tahoma"/>
              <a:cs typeface="Tahoma"/>
            </a:endParaRPr>
          </a:p>
        </p:txBody>
      </p:sp>
      <p:grpSp>
        <p:nvGrpSpPr>
          <p:cNvPr id="38" name="object 38"/>
          <p:cNvGrpSpPr/>
          <p:nvPr/>
        </p:nvGrpSpPr>
        <p:grpSpPr>
          <a:xfrm>
            <a:off x="1306180" y="2056061"/>
            <a:ext cx="1067098" cy="533549"/>
            <a:chOff x="1679878" y="2924175"/>
            <a:chExt cx="1517650" cy="758825"/>
          </a:xfrm>
        </p:grpSpPr>
        <p:sp>
          <p:nvSpPr>
            <p:cNvPr id="39" name="object 39"/>
            <p:cNvSpPr/>
            <p:nvPr/>
          </p:nvSpPr>
          <p:spPr>
            <a:xfrm>
              <a:off x="1679878" y="2924175"/>
              <a:ext cx="1517650" cy="758825"/>
            </a:xfrm>
            <a:custGeom>
              <a:avLst/>
              <a:gdLst/>
              <a:ahLst/>
              <a:cxnLst/>
              <a:rect l="l" t="t" r="r" b="b"/>
              <a:pathLst>
                <a:path w="1517650" h="758825">
                  <a:moveTo>
                    <a:pt x="1517649" y="758824"/>
                  </a:moveTo>
                  <a:lnTo>
                    <a:pt x="1290002" y="758824"/>
                  </a:lnTo>
                  <a:lnTo>
                    <a:pt x="1289842" y="745785"/>
                  </a:lnTo>
                  <a:lnTo>
                    <a:pt x="1289362" y="732761"/>
                  </a:lnTo>
                  <a:lnTo>
                    <a:pt x="1286007" y="693799"/>
                  </a:lnTo>
                  <a:lnTo>
                    <a:pt x="1279795" y="655197"/>
                  </a:lnTo>
                  <a:lnTo>
                    <a:pt x="1270762" y="617156"/>
                  </a:lnTo>
                  <a:lnTo>
                    <a:pt x="1258952" y="579876"/>
                  </a:lnTo>
                  <a:lnTo>
                    <a:pt x="1244431" y="543566"/>
                  </a:lnTo>
                  <a:lnTo>
                    <a:pt x="1227281" y="508429"/>
                  </a:lnTo>
                  <a:lnTo>
                    <a:pt x="1207594" y="474649"/>
                  </a:lnTo>
                  <a:lnTo>
                    <a:pt x="1185470" y="442402"/>
                  </a:lnTo>
                  <a:lnTo>
                    <a:pt x="1161034" y="411871"/>
                  </a:lnTo>
                  <a:lnTo>
                    <a:pt x="1134424" y="383225"/>
                  </a:lnTo>
                  <a:lnTo>
                    <a:pt x="1105778" y="356615"/>
                  </a:lnTo>
                  <a:lnTo>
                    <a:pt x="1075247" y="332178"/>
                  </a:lnTo>
                  <a:lnTo>
                    <a:pt x="1043000" y="310055"/>
                  </a:lnTo>
                  <a:lnTo>
                    <a:pt x="1009220" y="290368"/>
                  </a:lnTo>
                  <a:lnTo>
                    <a:pt x="974083" y="273218"/>
                  </a:lnTo>
                  <a:lnTo>
                    <a:pt x="937773" y="258697"/>
                  </a:lnTo>
                  <a:lnTo>
                    <a:pt x="900492" y="246887"/>
                  </a:lnTo>
                  <a:lnTo>
                    <a:pt x="862452" y="237853"/>
                  </a:lnTo>
                  <a:lnTo>
                    <a:pt x="823850" y="231642"/>
                  </a:lnTo>
                  <a:lnTo>
                    <a:pt x="784888" y="228286"/>
                  </a:lnTo>
                  <a:lnTo>
                    <a:pt x="758824" y="227647"/>
                  </a:lnTo>
                  <a:lnTo>
                    <a:pt x="745785" y="227807"/>
                  </a:lnTo>
                  <a:lnTo>
                    <a:pt x="706760" y="230205"/>
                  </a:lnTo>
                  <a:lnTo>
                    <a:pt x="668017" y="235466"/>
                  </a:lnTo>
                  <a:lnTo>
                    <a:pt x="629759" y="243565"/>
                  </a:lnTo>
                  <a:lnTo>
                    <a:pt x="592200" y="254458"/>
                  </a:lnTo>
                  <a:lnTo>
                    <a:pt x="555552" y="268080"/>
                  </a:lnTo>
                  <a:lnTo>
                    <a:pt x="520004" y="284362"/>
                  </a:lnTo>
                  <a:lnTo>
                    <a:pt x="485744" y="303218"/>
                  </a:lnTo>
                  <a:lnTo>
                    <a:pt x="452965" y="324544"/>
                  </a:lnTo>
                  <a:lnTo>
                    <a:pt x="421849" y="348219"/>
                  </a:lnTo>
                  <a:lnTo>
                    <a:pt x="392559" y="374118"/>
                  </a:lnTo>
                  <a:lnTo>
                    <a:pt x="365248" y="402107"/>
                  </a:lnTo>
                  <a:lnTo>
                    <a:pt x="340070" y="432030"/>
                  </a:lnTo>
                  <a:lnTo>
                    <a:pt x="317167" y="463718"/>
                  </a:lnTo>
                  <a:lnTo>
                    <a:pt x="296656" y="497004"/>
                  </a:lnTo>
                  <a:lnTo>
                    <a:pt x="278645" y="531717"/>
                  </a:lnTo>
                  <a:lnTo>
                    <a:pt x="263238" y="567660"/>
                  </a:lnTo>
                  <a:lnTo>
                    <a:pt x="250519" y="604632"/>
                  </a:lnTo>
                  <a:lnTo>
                    <a:pt x="240554" y="642439"/>
                  </a:lnTo>
                  <a:lnTo>
                    <a:pt x="233396" y="680884"/>
                  </a:lnTo>
                  <a:lnTo>
                    <a:pt x="229086" y="719752"/>
                  </a:lnTo>
                  <a:lnTo>
                    <a:pt x="227647" y="758824"/>
                  </a:lnTo>
                  <a:lnTo>
                    <a:pt x="0" y="758824"/>
                  </a:lnTo>
                  <a:lnTo>
                    <a:pt x="2055" y="703007"/>
                  </a:lnTo>
                  <a:lnTo>
                    <a:pt x="8212" y="647482"/>
                  </a:lnTo>
                  <a:lnTo>
                    <a:pt x="18438" y="592559"/>
                  </a:lnTo>
                  <a:lnTo>
                    <a:pt x="32674" y="538549"/>
                  </a:lnTo>
                  <a:lnTo>
                    <a:pt x="50844" y="485732"/>
                  </a:lnTo>
                  <a:lnTo>
                    <a:pt x="72854" y="434385"/>
                  </a:lnTo>
                  <a:lnTo>
                    <a:pt x="98583" y="384796"/>
                  </a:lnTo>
                  <a:lnTo>
                    <a:pt x="127885" y="337244"/>
                  </a:lnTo>
                  <a:lnTo>
                    <a:pt x="160604" y="291976"/>
                  </a:lnTo>
                  <a:lnTo>
                    <a:pt x="196572" y="249228"/>
                  </a:lnTo>
                  <a:lnTo>
                    <a:pt x="235588" y="209244"/>
                  </a:lnTo>
                  <a:lnTo>
                    <a:pt x="277431" y="172245"/>
                  </a:lnTo>
                  <a:lnTo>
                    <a:pt x="321882" y="138424"/>
                  </a:lnTo>
                  <a:lnTo>
                    <a:pt x="368710" y="107958"/>
                  </a:lnTo>
                  <a:lnTo>
                    <a:pt x="417653" y="81021"/>
                  </a:lnTo>
                  <a:lnTo>
                    <a:pt x="468435" y="57762"/>
                  </a:lnTo>
                  <a:lnTo>
                    <a:pt x="520789" y="38300"/>
                  </a:lnTo>
                  <a:lnTo>
                    <a:pt x="574445" y="22740"/>
                  </a:lnTo>
                  <a:lnTo>
                    <a:pt x="629100" y="11170"/>
                  </a:lnTo>
                  <a:lnTo>
                    <a:pt x="684447" y="3653"/>
                  </a:lnTo>
                  <a:lnTo>
                    <a:pt x="740196" y="228"/>
                  </a:lnTo>
                  <a:lnTo>
                    <a:pt x="758824" y="0"/>
                  </a:lnTo>
                  <a:lnTo>
                    <a:pt x="777453" y="228"/>
                  </a:lnTo>
                  <a:lnTo>
                    <a:pt x="833202" y="3653"/>
                  </a:lnTo>
                  <a:lnTo>
                    <a:pt x="888549" y="11170"/>
                  </a:lnTo>
                  <a:lnTo>
                    <a:pt x="943204" y="22740"/>
                  </a:lnTo>
                  <a:lnTo>
                    <a:pt x="996859" y="38300"/>
                  </a:lnTo>
                  <a:lnTo>
                    <a:pt x="1049214" y="57762"/>
                  </a:lnTo>
                  <a:lnTo>
                    <a:pt x="1099996" y="81021"/>
                  </a:lnTo>
                  <a:lnTo>
                    <a:pt x="1148939" y="107958"/>
                  </a:lnTo>
                  <a:lnTo>
                    <a:pt x="1195767" y="138424"/>
                  </a:lnTo>
                  <a:lnTo>
                    <a:pt x="1240218" y="172245"/>
                  </a:lnTo>
                  <a:lnTo>
                    <a:pt x="1282061" y="209244"/>
                  </a:lnTo>
                  <a:lnTo>
                    <a:pt x="1321077" y="249228"/>
                  </a:lnTo>
                  <a:lnTo>
                    <a:pt x="1357045" y="291976"/>
                  </a:lnTo>
                  <a:lnTo>
                    <a:pt x="1389764" y="337244"/>
                  </a:lnTo>
                  <a:lnTo>
                    <a:pt x="1419066" y="384796"/>
                  </a:lnTo>
                  <a:lnTo>
                    <a:pt x="1444794" y="434385"/>
                  </a:lnTo>
                  <a:lnTo>
                    <a:pt x="1466805" y="485732"/>
                  </a:lnTo>
                  <a:lnTo>
                    <a:pt x="1484975" y="538549"/>
                  </a:lnTo>
                  <a:lnTo>
                    <a:pt x="1499211" y="592559"/>
                  </a:lnTo>
                  <a:lnTo>
                    <a:pt x="1509437" y="647482"/>
                  </a:lnTo>
                  <a:lnTo>
                    <a:pt x="1515594" y="703007"/>
                  </a:lnTo>
                  <a:lnTo>
                    <a:pt x="1517421" y="740196"/>
                  </a:lnTo>
                  <a:lnTo>
                    <a:pt x="1517649" y="758824"/>
                  </a:lnTo>
                  <a:close/>
                </a:path>
              </a:pathLst>
            </a:custGeom>
            <a:solidFill>
              <a:srgbClr val="F2F1F1"/>
            </a:solidFill>
          </p:spPr>
          <p:txBody>
            <a:bodyPr wrap="square" lIns="0" tIns="0" rIns="0" bIns="0" rtlCol="0"/>
            <a:lstStyle/>
            <a:p>
              <a:endParaRPr sz="984"/>
            </a:p>
          </p:txBody>
        </p:sp>
        <p:sp>
          <p:nvSpPr>
            <p:cNvPr id="40" name="object 40"/>
            <p:cNvSpPr/>
            <p:nvPr/>
          </p:nvSpPr>
          <p:spPr>
            <a:xfrm>
              <a:off x="1679878" y="2924241"/>
              <a:ext cx="1208405" cy="758825"/>
            </a:xfrm>
            <a:custGeom>
              <a:avLst/>
              <a:gdLst/>
              <a:ahLst/>
              <a:cxnLst/>
              <a:rect l="l" t="t" r="r" b="b"/>
              <a:pathLst>
                <a:path w="1208405" h="758825">
                  <a:moveTo>
                    <a:pt x="227647" y="758758"/>
                  </a:moveTo>
                  <a:lnTo>
                    <a:pt x="0" y="758758"/>
                  </a:lnTo>
                  <a:lnTo>
                    <a:pt x="449" y="732614"/>
                  </a:lnTo>
                  <a:lnTo>
                    <a:pt x="4043" y="680511"/>
                  </a:lnTo>
                  <a:lnTo>
                    <a:pt x="11224" y="628718"/>
                  </a:lnTo>
                  <a:lnTo>
                    <a:pt x="21939" y="577602"/>
                  </a:lnTo>
                  <a:lnTo>
                    <a:pt x="36164" y="527286"/>
                  </a:lnTo>
                  <a:lnTo>
                    <a:pt x="53797" y="478126"/>
                  </a:lnTo>
                  <a:lnTo>
                    <a:pt x="74797" y="430240"/>
                  </a:lnTo>
                  <a:lnTo>
                    <a:pt x="99015" y="383967"/>
                  </a:lnTo>
                  <a:lnTo>
                    <a:pt x="126392" y="339418"/>
                  </a:lnTo>
                  <a:lnTo>
                    <a:pt x="156734" y="296910"/>
                  </a:lnTo>
                  <a:lnTo>
                    <a:pt x="189969" y="256542"/>
                  </a:lnTo>
                  <a:lnTo>
                    <a:pt x="225861" y="218603"/>
                  </a:lnTo>
                  <a:lnTo>
                    <a:pt x="264325" y="183182"/>
                  </a:lnTo>
                  <a:lnTo>
                    <a:pt x="305087" y="150532"/>
                  </a:lnTo>
                  <a:lnTo>
                    <a:pt x="348050" y="120728"/>
                  </a:lnTo>
                  <a:lnTo>
                    <a:pt x="392910" y="93985"/>
                  </a:lnTo>
                  <a:lnTo>
                    <a:pt x="439559" y="70364"/>
                  </a:lnTo>
                  <a:lnTo>
                    <a:pt x="487666" y="50033"/>
                  </a:lnTo>
                  <a:lnTo>
                    <a:pt x="537117" y="33042"/>
                  </a:lnTo>
                  <a:lnTo>
                    <a:pt x="587561" y="19511"/>
                  </a:lnTo>
                  <a:lnTo>
                    <a:pt x="638877" y="9472"/>
                  </a:lnTo>
                  <a:lnTo>
                    <a:pt x="690700" y="2996"/>
                  </a:lnTo>
                  <a:lnTo>
                    <a:pt x="742908" y="99"/>
                  </a:lnTo>
                  <a:lnTo>
                    <a:pt x="769025" y="0"/>
                  </a:lnTo>
                  <a:lnTo>
                    <a:pt x="795130" y="801"/>
                  </a:lnTo>
                  <a:lnTo>
                    <a:pt x="847242" y="5101"/>
                  </a:lnTo>
                  <a:lnTo>
                    <a:pt x="898872" y="12967"/>
                  </a:lnTo>
                  <a:lnTo>
                    <a:pt x="949900" y="24383"/>
                  </a:lnTo>
                  <a:lnTo>
                    <a:pt x="999961" y="39265"/>
                  </a:lnTo>
                  <a:lnTo>
                    <a:pt x="1048938" y="57579"/>
                  </a:lnTo>
                  <a:lnTo>
                    <a:pt x="1096481" y="79195"/>
                  </a:lnTo>
                  <a:lnTo>
                    <a:pt x="1142478" y="104062"/>
                  </a:lnTo>
                  <a:lnTo>
                    <a:pt x="1186603" y="132002"/>
                  </a:lnTo>
                  <a:lnTo>
                    <a:pt x="1207942" y="147114"/>
                  </a:lnTo>
                  <a:lnTo>
                    <a:pt x="1073207" y="330607"/>
                  </a:lnTo>
                  <a:lnTo>
                    <a:pt x="1058269" y="320029"/>
                  </a:lnTo>
                  <a:lnTo>
                    <a:pt x="1042994" y="309983"/>
                  </a:lnTo>
                  <a:lnTo>
                    <a:pt x="995184" y="283064"/>
                  </a:lnTo>
                  <a:lnTo>
                    <a:pt x="944872" y="261228"/>
                  </a:lnTo>
                  <a:lnTo>
                    <a:pt x="892577" y="244695"/>
                  </a:lnTo>
                  <a:lnTo>
                    <a:pt x="838835" y="233639"/>
                  </a:lnTo>
                  <a:lnTo>
                    <a:pt x="784238" y="228188"/>
                  </a:lnTo>
                  <a:lnTo>
                    <a:pt x="765965" y="227627"/>
                  </a:lnTo>
                  <a:lnTo>
                    <a:pt x="747683" y="227696"/>
                  </a:lnTo>
                  <a:lnTo>
                    <a:pt x="692960" y="231678"/>
                  </a:lnTo>
                  <a:lnTo>
                    <a:pt x="638940" y="241285"/>
                  </a:lnTo>
                  <a:lnTo>
                    <a:pt x="586219" y="256406"/>
                  </a:lnTo>
                  <a:lnTo>
                    <a:pt x="535339" y="276882"/>
                  </a:lnTo>
                  <a:lnTo>
                    <a:pt x="486822" y="302506"/>
                  </a:lnTo>
                  <a:lnTo>
                    <a:pt x="441208" y="332999"/>
                  </a:lnTo>
                  <a:lnTo>
                    <a:pt x="398999" y="368021"/>
                  </a:lnTo>
                  <a:lnTo>
                    <a:pt x="360626" y="407207"/>
                  </a:lnTo>
                  <a:lnTo>
                    <a:pt x="326485" y="450159"/>
                  </a:lnTo>
                  <a:lnTo>
                    <a:pt x="296958" y="496404"/>
                  </a:lnTo>
                  <a:lnTo>
                    <a:pt x="272368" y="545429"/>
                  </a:lnTo>
                  <a:lnTo>
                    <a:pt x="252962" y="596727"/>
                  </a:lnTo>
                  <a:lnTo>
                    <a:pt x="238946" y="649775"/>
                  </a:lnTo>
                  <a:lnTo>
                    <a:pt x="230478" y="703985"/>
                  </a:lnTo>
                  <a:lnTo>
                    <a:pt x="227961" y="740457"/>
                  </a:lnTo>
                  <a:lnTo>
                    <a:pt x="227647" y="758758"/>
                  </a:lnTo>
                  <a:close/>
                </a:path>
              </a:pathLst>
            </a:custGeom>
            <a:solidFill>
              <a:srgbClr val="EB6161"/>
            </a:solidFill>
          </p:spPr>
          <p:txBody>
            <a:bodyPr wrap="square" lIns="0" tIns="0" rIns="0" bIns="0" rtlCol="0"/>
            <a:lstStyle/>
            <a:p>
              <a:endParaRPr sz="984"/>
            </a:p>
          </p:txBody>
        </p:sp>
      </p:grpSp>
      <p:sp>
        <p:nvSpPr>
          <p:cNvPr id="41" name="object 41"/>
          <p:cNvSpPr txBox="1"/>
          <p:nvPr/>
        </p:nvSpPr>
        <p:spPr>
          <a:xfrm>
            <a:off x="1031936" y="2464546"/>
            <a:ext cx="1749326" cy="149697"/>
          </a:xfrm>
          <a:prstGeom prst="rect">
            <a:avLst/>
          </a:prstGeom>
        </p:spPr>
        <p:txBody>
          <a:bodyPr vert="horz" wrap="square" lIns="0" tIns="8930" rIns="0" bIns="0" rtlCol="0">
            <a:spAutoFit/>
          </a:bodyPr>
          <a:lstStyle/>
          <a:p>
            <a:pPr marL="8929">
              <a:spcBef>
                <a:spcPts val="70"/>
              </a:spcBef>
              <a:tabLst>
                <a:tab pos="1374230" algn="l"/>
              </a:tabLst>
            </a:pPr>
            <a:r>
              <a:rPr sz="914" b="1" spc="-14" dirty="0">
                <a:solidFill>
                  <a:srgbClr val="CA0909"/>
                </a:solidFill>
                <a:latin typeface="Segoe UI"/>
                <a:cs typeface="Segoe UI"/>
              </a:rPr>
              <a:t>0.00</a:t>
            </a:r>
            <a:r>
              <a:rPr sz="914" b="1" dirty="0">
                <a:solidFill>
                  <a:srgbClr val="CA0909"/>
                </a:solidFill>
                <a:latin typeface="Segoe UI"/>
                <a:cs typeface="Segoe UI"/>
              </a:rPr>
              <a:t>	</a:t>
            </a:r>
            <a:r>
              <a:rPr sz="914" b="1" spc="-7" dirty="0">
                <a:solidFill>
                  <a:srgbClr val="CA0909"/>
                </a:solidFill>
                <a:latin typeface="Segoe UI"/>
                <a:cs typeface="Segoe UI"/>
              </a:rPr>
              <a:t>100.00</a:t>
            </a:r>
            <a:endParaRPr sz="914">
              <a:latin typeface="Segoe UI"/>
              <a:cs typeface="Segoe UI"/>
            </a:endParaRPr>
          </a:p>
        </p:txBody>
      </p:sp>
      <p:sp>
        <p:nvSpPr>
          <p:cNvPr id="42" name="object 42"/>
          <p:cNvSpPr txBox="1"/>
          <p:nvPr/>
        </p:nvSpPr>
        <p:spPr>
          <a:xfrm>
            <a:off x="1652171" y="2350587"/>
            <a:ext cx="375493" cy="244865"/>
          </a:xfrm>
          <a:prstGeom prst="rect">
            <a:avLst/>
          </a:prstGeom>
        </p:spPr>
        <p:txBody>
          <a:bodyPr vert="horz" wrap="square" lIns="0" tIns="12055" rIns="0" bIns="0" rtlCol="0">
            <a:spAutoFit/>
          </a:bodyPr>
          <a:lstStyle/>
          <a:p>
            <a:pPr marL="8929">
              <a:spcBef>
                <a:spcPts val="95"/>
              </a:spcBef>
            </a:pPr>
            <a:r>
              <a:rPr sz="1512" spc="-207" dirty="0">
                <a:solidFill>
                  <a:srgbClr val="CA0909"/>
                </a:solidFill>
                <a:latin typeface="Arial MT"/>
                <a:cs typeface="Arial MT"/>
              </a:rPr>
              <a:t>70.16</a:t>
            </a:r>
            <a:endParaRPr sz="1512">
              <a:latin typeface="Arial MT"/>
              <a:cs typeface="Arial MT"/>
            </a:endParaRPr>
          </a:p>
        </p:txBody>
      </p:sp>
      <p:grpSp>
        <p:nvGrpSpPr>
          <p:cNvPr id="43" name="object 43"/>
          <p:cNvGrpSpPr/>
          <p:nvPr/>
        </p:nvGrpSpPr>
        <p:grpSpPr>
          <a:xfrm>
            <a:off x="354329" y="2715518"/>
            <a:ext cx="3197721" cy="2267248"/>
            <a:chOff x="326135" y="3862070"/>
            <a:chExt cx="4547870" cy="3224530"/>
          </a:xfrm>
        </p:grpSpPr>
        <p:sp>
          <p:nvSpPr>
            <p:cNvPr id="44" name="object 44"/>
            <p:cNvSpPr/>
            <p:nvPr/>
          </p:nvSpPr>
          <p:spPr>
            <a:xfrm>
              <a:off x="326123" y="3862069"/>
              <a:ext cx="4547870" cy="3224530"/>
            </a:xfrm>
            <a:custGeom>
              <a:avLst/>
              <a:gdLst/>
              <a:ahLst/>
              <a:cxnLst/>
              <a:rect l="l" t="t" r="r" b="b"/>
              <a:pathLst>
                <a:path w="4547870" h="3224529">
                  <a:moveTo>
                    <a:pt x="4547616" y="0"/>
                  </a:moveTo>
                  <a:lnTo>
                    <a:pt x="4322064" y="0"/>
                  </a:lnTo>
                  <a:lnTo>
                    <a:pt x="4322064" y="100330"/>
                  </a:lnTo>
                  <a:lnTo>
                    <a:pt x="4322064" y="3061970"/>
                  </a:lnTo>
                  <a:lnTo>
                    <a:pt x="92964" y="3061970"/>
                  </a:lnTo>
                  <a:lnTo>
                    <a:pt x="92964" y="100330"/>
                  </a:lnTo>
                  <a:lnTo>
                    <a:pt x="4322064" y="100330"/>
                  </a:lnTo>
                  <a:lnTo>
                    <a:pt x="4322064" y="0"/>
                  </a:lnTo>
                  <a:lnTo>
                    <a:pt x="0" y="0"/>
                  </a:lnTo>
                  <a:lnTo>
                    <a:pt x="0" y="100330"/>
                  </a:lnTo>
                  <a:lnTo>
                    <a:pt x="0" y="3061970"/>
                  </a:lnTo>
                  <a:lnTo>
                    <a:pt x="0" y="3224530"/>
                  </a:lnTo>
                  <a:lnTo>
                    <a:pt x="4547616" y="3224530"/>
                  </a:lnTo>
                  <a:lnTo>
                    <a:pt x="4547616" y="3062605"/>
                  </a:lnTo>
                  <a:lnTo>
                    <a:pt x="4547616" y="3061970"/>
                  </a:lnTo>
                  <a:lnTo>
                    <a:pt x="4547616" y="100330"/>
                  </a:lnTo>
                  <a:lnTo>
                    <a:pt x="4547616" y="0"/>
                  </a:lnTo>
                  <a:close/>
                </a:path>
              </a:pathLst>
            </a:custGeom>
            <a:solidFill>
              <a:srgbClr val="EF3A3A">
                <a:alpha val="30198"/>
              </a:srgbClr>
            </a:solidFill>
          </p:spPr>
          <p:txBody>
            <a:bodyPr wrap="square" lIns="0" tIns="0" rIns="0" bIns="0" rtlCol="0"/>
            <a:lstStyle/>
            <a:p>
              <a:endParaRPr sz="984"/>
            </a:p>
          </p:txBody>
        </p:sp>
        <p:sp>
          <p:nvSpPr>
            <p:cNvPr id="45" name="object 45"/>
            <p:cNvSpPr/>
            <p:nvPr/>
          </p:nvSpPr>
          <p:spPr>
            <a:xfrm>
              <a:off x="419099" y="3952874"/>
              <a:ext cx="4229100" cy="2981325"/>
            </a:xfrm>
            <a:custGeom>
              <a:avLst/>
              <a:gdLst/>
              <a:ahLst/>
              <a:cxnLst/>
              <a:rect l="l" t="t" r="r" b="b"/>
              <a:pathLst>
                <a:path w="4229100" h="2981325">
                  <a:moveTo>
                    <a:pt x="4229099" y="2981324"/>
                  </a:moveTo>
                  <a:lnTo>
                    <a:pt x="0" y="2981324"/>
                  </a:lnTo>
                  <a:lnTo>
                    <a:pt x="0" y="0"/>
                  </a:lnTo>
                  <a:lnTo>
                    <a:pt x="4229099" y="0"/>
                  </a:lnTo>
                  <a:lnTo>
                    <a:pt x="4229099" y="2981324"/>
                  </a:lnTo>
                  <a:close/>
                </a:path>
              </a:pathLst>
            </a:custGeom>
            <a:solidFill>
              <a:srgbClr val="FFFFFF"/>
            </a:solidFill>
          </p:spPr>
          <p:txBody>
            <a:bodyPr wrap="square" lIns="0" tIns="0" rIns="0" bIns="0" rtlCol="0"/>
            <a:lstStyle/>
            <a:p>
              <a:endParaRPr sz="984"/>
            </a:p>
          </p:txBody>
        </p:sp>
      </p:grpSp>
      <p:sp>
        <p:nvSpPr>
          <p:cNvPr id="46" name="object 46"/>
          <p:cNvSpPr txBox="1"/>
          <p:nvPr/>
        </p:nvSpPr>
        <p:spPr>
          <a:xfrm>
            <a:off x="1007345" y="2752019"/>
            <a:ext cx="1798439" cy="160919"/>
          </a:xfrm>
          <a:prstGeom prst="rect">
            <a:avLst/>
          </a:prstGeom>
        </p:spPr>
        <p:txBody>
          <a:bodyPr vert="horz" wrap="square" lIns="0" tIns="9376" rIns="0" bIns="0" rtlCol="0">
            <a:spAutoFit/>
          </a:bodyPr>
          <a:lstStyle/>
          <a:p>
            <a:pPr marL="8929">
              <a:spcBef>
                <a:spcPts val="74"/>
              </a:spcBef>
            </a:pPr>
            <a:r>
              <a:rPr sz="984" spc="-53" dirty="0">
                <a:solidFill>
                  <a:srgbClr val="CA0909"/>
                </a:solidFill>
                <a:latin typeface="Tahoma"/>
                <a:cs typeface="Tahoma"/>
              </a:rPr>
              <a:t>Traffic </a:t>
            </a:r>
            <a:r>
              <a:rPr sz="984" spc="-74" dirty="0">
                <a:solidFill>
                  <a:srgbClr val="CA0909"/>
                </a:solidFill>
                <a:latin typeface="Tahoma"/>
                <a:cs typeface="Tahoma"/>
              </a:rPr>
              <a:t>Impact</a:t>
            </a:r>
            <a:r>
              <a:rPr sz="984" spc="-53" dirty="0">
                <a:solidFill>
                  <a:srgbClr val="CA0909"/>
                </a:solidFill>
                <a:latin typeface="Tahoma"/>
                <a:cs typeface="Tahoma"/>
              </a:rPr>
              <a:t> </a:t>
            </a:r>
            <a:r>
              <a:rPr sz="984" spc="-63" dirty="0">
                <a:solidFill>
                  <a:srgbClr val="CA0909"/>
                </a:solidFill>
                <a:latin typeface="Tahoma"/>
                <a:cs typeface="Tahoma"/>
              </a:rPr>
              <a:t>on</a:t>
            </a:r>
            <a:r>
              <a:rPr sz="984" spc="-53" dirty="0">
                <a:solidFill>
                  <a:srgbClr val="CA0909"/>
                </a:solidFill>
                <a:latin typeface="Tahoma"/>
                <a:cs typeface="Tahoma"/>
              </a:rPr>
              <a:t> </a:t>
            </a:r>
            <a:r>
              <a:rPr sz="984" spc="-84" dirty="0">
                <a:solidFill>
                  <a:srgbClr val="CA0909"/>
                </a:solidFill>
                <a:latin typeface="Tahoma"/>
                <a:cs typeface="Tahoma"/>
              </a:rPr>
              <a:t>Avg.</a:t>
            </a:r>
            <a:r>
              <a:rPr sz="984" spc="-53" dirty="0">
                <a:solidFill>
                  <a:srgbClr val="CA0909"/>
                </a:solidFill>
                <a:latin typeface="Tahoma"/>
                <a:cs typeface="Tahoma"/>
              </a:rPr>
              <a:t> </a:t>
            </a:r>
            <a:r>
              <a:rPr sz="984" spc="-35" dirty="0">
                <a:solidFill>
                  <a:srgbClr val="CA0909"/>
                </a:solidFill>
                <a:latin typeface="Tahoma"/>
                <a:cs typeface="Tahoma"/>
              </a:rPr>
              <a:t>Delivery</a:t>
            </a:r>
            <a:r>
              <a:rPr sz="984" spc="-53" dirty="0">
                <a:solidFill>
                  <a:srgbClr val="CA0909"/>
                </a:solidFill>
                <a:latin typeface="Tahoma"/>
                <a:cs typeface="Tahoma"/>
              </a:rPr>
              <a:t> </a:t>
            </a:r>
            <a:r>
              <a:rPr sz="984" spc="-32" dirty="0">
                <a:solidFill>
                  <a:srgbClr val="CA0909"/>
                </a:solidFill>
                <a:latin typeface="Tahoma"/>
                <a:cs typeface="Tahoma"/>
              </a:rPr>
              <a:t>Time</a:t>
            </a:r>
            <a:endParaRPr sz="984">
              <a:latin typeface="Tahoma"/>
              <a:cs typeface="Tahoma"/>
            </a:endParaRPr>
          </a:p>
        </p:txBody>
      </p:sp>
      <p:grpSp>
        <p:nvGrpSpPr>
          <p:cNvPr id="47" name="object 47"/>
          <p:cNvGrpSpPr/>
          <p:nvPr/>
        </p:nvGrpSpPr>
        <p:grpSpPr>
          <a:xfrm>
            <a:off x="1029152" y="3183207"/>
            <a:ext cx="1640384" cy="1480542"/>
            <a:chOff x="1285883" y="4527227"/>
            <a:chExt cx="2332990" cy="2105660"/>
          </a:xfrm>
        </p:grpSpPr>
        <p:sp>
          <p:nvSpPr>
            <p:cNvPr id="48" name="object 48"/>
            <p:cNvSpPr/>
            <p:nvPr/>
          </p:nvSpPr>
          <p:spPr>
            <a:xfrm>
              <a:off x="2533649" y="4527227"/>
              <a:ext cx="1000760" cy="1005205"/>
            </a:xfrm>
            <a:custGeom>
              <a:avLst/>
              <a:gdLst/>
              <a:ahLst/>
              <a:cxnLst/>
              <a:rect l="l" t="t" r="r" b="b"/>
              <a:pathLst>
                <a:path w="1000760" h="1005204">
                  <a:moveTo>
                    <a:pt x="0" y="1005209"/>
                  </a:moveTo>
                  <a:lnTo>
                    <a:pt x="0" y="0"/>
                  </a:lnTo>
                  <a:lnTo>
                    <a:pt x="23149" y="266"/>
                  </a:lnTo>
                  <a:lnTo>
                    <a:pt x="46275" y="1065"/>
                  </a:lnTo>
                  <a:lnTo>
                    <a:pt x="92452" y="4260"/>
                  </a:lnTo>
                  <a:lnTo>
                    <a:pt x="138433" y="9577"/>
                  </a:lnTo>
                  <a:lnTo>
                    <a:pt x="184120" y="17006"/>
                  </a:lnTo>
                  <a:lnTo>
                    <a:pt x="229417" y="26529"/>
                  </a:lnTo>
                  <a:lnTo>
                    <a:pt x="274228" y="38128"/>
                  </a:lnTo>
                  <a:lnTo>
                    <a:pt x="318457" y="51777"/>
                  </a:lnTo>
                  <a:lnTo>
                    <a:pt x="362010" y="67449"/>
                  </a:lnTo>
                  <a:lnTo>
                    <a:pt x="404797" y="85108"/>
                  </a:lnTo>
                  <a:lnTo>
                    <a:pt x="446725" y="104719"/>
                  </a:lnTo>
                  <a:lnTo>
                    <a:pt x="487706" y="126238"/>
                  </a:lnTo>
                  <a:lnTo>
                    <a:pt x="527652" y="149622"/>
                  </a:lnTo>
                  <a:lnTo>
                    <a:pt x="566480" y="174819"/>
                  </a:lnTo>
                  <a:lnTo>
                    <a:pt x="604106" y="201778"/>
                  </a:lnTo>
                  <a:lnTo>
                    <a:pt x="640452" y="230440"/>
                  </a:lnTo>
                  <a:lnTo>
                    <a:pt x="675440" y="260745"/>
                  </a:lnTo>
                  <a:lnTo>
                    <a:pt x="708996" y="292628"/>
                  </a:lnTo>
                  <a:lnTo>
                    <a:pt x="741047" y="326023"/>
                  </a:lnTo>
                  <a:lnTo>
                    <a:pt x="771529" y="360857"/>
                  </a:lnTo>
                  <a:lnTo>
                    <a:pt x="800373" y="397058"/>
                  </a:lnTo>
                  <a:lnTo>
                    <a:pt x="827522" y="434548"/>
                  </a:lnTo>
                  <a:lnTo>
                    <a:pt x="852914" y="473248"/>
                  </a:lnTo>
                  <a:lnTo>
                    <a:pt x="876500" y="513076"/>
                  </a:lnTo>
                  <a:lnTo>
                    <a:pt x="898225" y="553948"/>
                  </a:lnTo>
                  <a:lnTo>
                    <a:pt x="918047" y="595776"/>
                  </a:lnTo>
                  <a:lnTo>
                    <a:pt x="935922" y="638473"/>
                  </a:lnTo>
                  <a:lnTo>
                    <a:pt x="951813" y="681947"/>
                  </a:lnTo>
                  <a:lnTo>
                    <a:pt x="965685" y="726107"/>
                  </a:lnTo>
                  <a:lnTo>
                    <a:pt x="977510" y="770858"/>
                  </a:lnTo>
                  <a:lnTo>
                    <a:pt x="987261" y="816107"/>
                  </a:lnTo>
                  <a:lnTo>
                    <a:pt x="994921" y="861756"/>
                  </a:lnTo>
                  <a:lnTo>
                    <a:pt x="1000469" y="907710"/>
                  </a:lnTo>
                  <a:lnTo>
                    <a:pt x="0" y="1005209"/>
                  </a:lnTo>
                  <a:close/>
                </a:path>
              </a:pathLst>
            </a:custGeom>
            <a:solidFill>
              <a:srgbClr val="DE6A73"/>
            </a:solidFill>
          </p:spPr>
          <p:txBody>
            <a:bodyPr wrap="square" lIns="0" tIns="0" rIns="0" bIns="0" rtlCol="0"/>
            <a:lstStyle/>
            <a:p>
              <a:endParaRPr sz="984"/>
            </a:p>
          </p:txBody>
        </p:sp>
        <p:sp>
          <p:nvSpPr>
            <p:cNvPr id="49" name="object 49"/>
            <p:cNvSpPr/>
            <p:nvPr/>
          </p:nvSpPr>
          <p:spPr>
            <a:xfrm>
              <a:off x="2533649" y="5434938"/>
              <a:ext cx="1005205" cy="1031240"/>
            </a:xfrm>
            <a:custGeom>
              <a:avLst/>
              <a:gdLst/>
              <a:ahLst/>
              <a:cxnLst/>
              <a:rect l="l" t="t" r="r" b="b"/>
              <a:pathLst>
                <a:path w="1005204" h="1031239">
                  <a:moveTo>
                    <a:pt x="373168" y="1030874"/>
                  </a:moveTo>
                  <a:lnTo>
                    <a:pt x="0" y="97498"/>
                  </a:lnTo>
                  <a:lnTo>
                    <a:pt x="1000469" y="0"/>
                  </a:lnTo>
                  <a:lnTo>
                    <a:pt x="1002229" y="20150"/>
                  </a:lnTo>
                  <a:lnTo>
                    <a:pt x="1003582" y="40324"/>
                  </a:lnTo>
                  <a:lnTo>
                    <a:pt x="1004529" y="60521"/>
                  </a:lnTo>
                  <a:lnTo>
                    <a:pt x="1005069" y="80741"/>
                  </a:lnTo>
                  <a:lnTo>
                    <a:pt x="1005203" y="100968"/>
                  </a:lnTo>
                  <a:lnTo>
                    <a:pt x="1004930" y="121185"/>
                  </a:lnTo>
                  <a:lnTo>
                    <a:pt x="1003163" y="161591"/>
                  </a:lnTo>
                  <a:lnTo>
                    <a:pt x="999773" y="201894"/>
                  </a:lnTo>
                  <a:lnTo>
                    <a:pt x="994764" y="242027"/>
                  </a:lnTo>
                  <a:lnTo>
                    <a:pt x="988146" y="281926"/>
                  </a:lnTo>
                  <a:lnTo>
                    <a:pt x="979926" y="321527"/>
                  </a:lnTo>
                  <a:lnTo>
                    <a:pt x="970122" y="360765"/>
                  </a:lnTo>
                  <a:lnTo>
                    <a:pt x="958746" y="399576"/>
                  </a:lnTo>
                  <a:lnTo>
                    <a:pt x="945818" y="437899"/>
                  </a:lnTo>
                  <a:lnTo>
                    <a:pt x="931359" y="475671"/>
                  </a:lnTo>
                  <a:lnTo>
                    <a:pt x="915393" y="512830"/>
                  </a:lnTo>
                  <a:lnTo>
                    <a:pt x="897944" y="549317"/>
                  </a:lnTo>
                  <a:lnTo>
                    <a:pt x="879043" y="585073"/>
                  </a:lnTo>
                  <a:lnTo>
                    <a:pt x="858717" y="620039"/>
                  </a:lnTo>
                  <a:lnTo>
                    <a:pt x="837002" y="654160"/>
                  </a:lnTo>
                  <a:lnTo>
                    <a:pt x="813932" y="687379"/>
                  </a:lnTo>
                  <a:lnTo>
                    <a:pt x="789544" y="719644"/>
                  </a:lnTo>
                  <a:lnTo>
                    <a:pt x="763878" y="750901"/>
                  </a:lnTo>
                  <a:lnTo>
                    <a:pt x="736976" y="781101"/>
                  </a:lnTo>
                  <a:lnTo>
                    <a:pt x="708880" y="810193"/>
                  </a:lnTo>
                  <a:lnTo>
                    <a:pt x="679637" y="838133"/>
                  </a:lnTo>
                  <a:lnTo>
                    <a:pt x="649293" y="864872"/>
                  </a:lnTo>
                  <a:lnTo>
                    <a:pt x="617899" y="890371"/>
                  </a:lnTo>
                  <a:lnTo>
                    <a:pt x="585504" y="914585"/>
                  </a:lnTo>
                  <a:lnTo>
                    <a:pt x="552162" y="937477"/>
                  </a:lnTo>
                  <a:lnTo>
                    <a:pt x="517925" y="959008"/>
                  </a:lnTo>
                  <a:lnTo>
                    <a:pt x="482850" y="979146"/>
                  </a:lnTo>
                  <a:lnTo>
                    <a:pt x="446993" y="997855"/>
                  </a:lnTo>
                  <a:lnTo>
                    <a:pt x="410413" y="1015108"/>
                  </a:lnTo>
                  <a:lnTo>
                    <a:pt x="373168" y="1030874"/>
                  </a:lnTo>
                  <a:close/>
                </a:path>
              </a:pathLst>
            </a:custGeom>
            <a:solidFill>
              <a:srgbClr val="E1C233"/>
            </a:solidFill>
          </p:spPr>
          <p:txBody>
            <a:bodyPr wrap="square" lIns="0" tIns="0" rIns="0" bIns="0" rtlCol="0"/>
            <a:lstStyle/>
            <a:p>
              <a:endParaRPr sz="984"/>
            </a:p>
          </p:txBody>
        </p:sp>
        <p:sp>
          <p:nvSpPr>
            <p:cNvPr id="50" name="object 50"/>
            <p:cNvSpPr/>
            <p:nvPr/>
          </p:nvSpPr>
          <p:spPr>
            <a:xfrm>
              <a:off x="1757795" y="5532437"/>
              <a:ext cx="1149350" cy="1005205"/>
            </a:xfrm>
            <a:custGeom>
              <a:avLst/>
              <a:gdLst/>
              <a:ahLst/>
              <a:cxnLst/>
              <a:rect l="l" t="t" r="r" b="b"/>
              <a:pathLst>
                <a:path w="1149350" h="1005204">
                  <a:moveTo>
                    <a:pt x="781552" y="1005193"/>
                  </a:moveTo>
                  <a:lnTo>
                    <a:pt x="741906" y="1004636"/>
                  </a:lnTo>
                  <a:lnTo>
                    <a:pt x="702328" y="1002516"/>
                  </a:lnTo>
                  <a:lnTo>
                    <a:pt x="662850" y="998837"/>
                  </a:lnTo>
                  <a:lnTo>
                    <a:pt x="623562" y="993606"/>
                  </a:lnTo>
                  <a:lnTo>
                    <a:pt x="584496" y="986827"/>
                  </a:lnTo>
                  <a:lnTo>
                    <a:pt x="545742" y="978516"/>
                  </a:lnTo>
                  <a:lnTo>
                    <a:pt x="507332" y="968680"/>
                  </a:lnTo>
                  <a:lnTo>
                    <a:pt x="469354" y="957342"/>
                  </a:lnTo>
                  <a:lnTo>
                    <a:pt x="431838" y="944509"/>
                  </a:lnTo>
                  <a:lnTo>
                    <a:pt x="394871" y="930214"/>
                  </a:lnTo>
                  <a:lnTo>
                    <a:pt x="358483" y="914465"/>
                  </a:lnTo>
                  <a:lnTo>
                    <a:pt x="322758" y="897301"/>
                  </a:lnTo>
                  <a:lnTo>
                    <a:pt x="287724" y="878734"/>
                  </a:lnTo>
                  <a:lnTo>
                    <a:pt x="253462" y="858808"/>
                  </a:lnTo>
                  <a:lnTo>
                    <a:pt x="220000" y="837539"/>
                  </a:lnTo>
                  <a:lnTo>
                    <a:pt x="187415" y="814975"/>
                  </a:lnTo>
                  <a:lnTo>
                    <a:pt x="155733" y="791135"/>
                  </a:lnTo>
                  <a:lnTo>
                    <a:pt x="125027" y="766074"/>
                  </a:lnTo>
                  <a:lnTo>
                    <a:pt x="95322" y="739812"/>
                  </a:lnTo>
                  <a:lnTo>
                    <a:pt x="66686" y="712409"/>
                  </a:lnTo>
                  <a:lnTo>
                    <a:pt x="39143" y="683888"/>
                  </a:lnTo>
                  <a:lnTo>
                    <a:pt x="12755" y="654314"/>
                  </a:lnTo>
                  <a:lnTo>
                    <a:pt x="0" y="639136"/>
                  </a:lnTo>
                  <a:lnTo>
                    <a:pt x="775854" y="0"/>
                  </a:lnTo>
                  <a:lnTo>
                    <a:pt x="1149023" y="933375"/>
                  </a:lnTo>
                  <a:lnTo>
                    <a:pt x="1130542" y="940554"/>
                  </a:lnTo>
                  <a:lnTo>
                    <a:pt x="1093188" y="953805"/>
                  </a:lnTo>
                  <a:lnTo>
                    <a:pt x="1055326" y="965578"/>
                  </a:lnTo>
                  <a:lnTo>
                    <a:pt x="1017044" y="975844"/>
                  </a:lnTo>
                  <a:lnTo>
                    <a:pt x="978373" y="984597"/>
                  </a:lnTo>
                  <a:lnTo>
                    <a:pt x="939401" y="991815"/>
                  </a:lnTo>
                  <a:lnTo>
                    <a:pt x="900160" y="997493"/>
                  </a:lnTo>
                  <a:lnTo>
                    <a:pt x="860741" y="1001618"/>
                  </a:lnTo>
                  <a:lnTo>
                    <a:pt x="821174" y="1004187"/>
                  </a:lnTo>
                  <a:lnTo>
                    <a:pt x="781552" y="1005193"/>
                  </a:lnTo>
                  <a:close/>
                </a:path>
              </a:pathLst>
            </a:custGeom>
            <a:solidFill>
              <a:srgbClr val="8F70CD"/>
            </a:solidFill>
          </p:spPr>
          <p:txBody>
            <a:bodyPr wrap="square" lIns="0" tIns="0" rIns="0" bIns="0" rtlCol="0"/>
            <a:lstStyle/>
            <a:p>
              <a:endParaRPr sz="984"/>
            </a:p>
          </p:txBody>
        </p:sp>
        <p:sp>
          <p:nvSpPr>
            <p:cNvPr id="51" name="object 51"/>
            <p:cNvSpPr/>
            <p:nvPr/>
          </p:nvSpPr>
          <p:spPr>
            <a:xfrm>
              <a:off x="1528444" y="4993766"/>
              <a:ext cx="1005205" cy="1177925"/>
            </a:xfrm>
            <a:custGeom>
              <a:avLst/>
              <a:gdLst/>
              <a:ahLst/>
              <a:cxnLst/>
              <a:rect l="l" t="t" r="r" b="b"/>
              <a:pathLst>
                <a:path w="1005205" h="1177925">
                  <a:moveTo>
                    <a:pt x="229350" y="1177807"/>
                  </a:moveTo>
                  <a:lnTo>
                    <a:pt x="204894" y="1146905"/>
                  </a:lnTo>
                  <a:lnTo>
                    <a:pt x="181668" y="1115068"/>
                  </a:lnTo>
                  <a:lnTo>
                    <a:pt x="159708" y="1082345"/>
                  </a:lnTo>
                  <a:lnTo>
                    <a:pt x="139048" y="1048786"/>
                  </a:lnTo>
                  <a:lnTo>
                    <a:pt x="119718" y="1014443"/>
                  </a:lnTo>
                  <a:lnTo>
                    <a:pt x="101750" y="979369"/>
                  </a:lnTo>
                  <a:lnTo>
                    <a:pt x="85170" y="943618"/>
                  </a:lnTo>
                  <a:lnTo>
                    <a:pt x="70004" y="907244"/>
                  </a:lnTo>
                  <a:lnTo>
                    <a:pt x="56276" y="870304"/>
                  </a:lnTo>
                  <a:lnTo>
                    <a:pt x="44006" y="832854"/>
                  </a:lnTo>
                  <a:lnTo>
                    <a:pt x="33214" y="794951"/>
                  </a:lnTo>
                  <a:lnTo>
                    <a:pt x="23916" y="756655"/>
                  </a:lnTo>
                  <a:lnTo>
                    <a:pt x="16125" y="718024"/>
                  </a:lnTo>
                  <a:lnTo>
                    <a:pt x="9855" y="679117"/>
                  </a:lnTo>
                  <a:lnTo>
                    <a:pt x="5115" y="639995"/>
                  </a:lnTo>
                  <a:lnTo>
                    <a:pt x="1912" y="600716"/>
                  </a:lnTo>
                  <a:lnTo>
                    <a:pt x="251" y="561343"/>
                  </a:lnTo>
                  <a:lnTo>
                    <a:pt x="0" y="541643"/>
                  </a:lnTo>
                  <a:lnTo>
                    <a:pt x="135" y="521934"/>
                  </a:lnTo>
                  <a:lnTo>
                    <a:pt x="1563" y="482551"/>
                  </a:lnTo>
                  <a:lnTo>
                    <a:pt x="4534" y="443255"/>
                  </a:lnTo>
                  <a:lnTo>
                    <a:pt x="9043" y="404105"/>
                  </a:lnTo>
                  <a:lnTo>
                    <a:pt x="15083" y="365162"/>
                  </a:lnTo>
                  <a:lnTo>
                    <a:pt x="22645" y="326485"/>
                  </a:lnTo>
                  <a:lnTo>
                    <a:pt x="31717" y="288135"/>
                  </a:lnTo>
                  <a:lnTo>
                    <a:pt x="42285" y="250169"/>
                  </a:lnTo>
                  <a:lnTo>
                    <a:pt x="54334" y="212648"/>
                  </a:lnTo>
                  <a:lnTo>
                    <a:pt x="67844" y="175627"/>
                  </a:lnTo>
                  <a:lnTo>
                    <a:pt x="82794" y="139164"/>
                  </a:lnTo>
                  <a:lnTo>
                    <a:pt x="99162" y="103315"/>
                  </a:lnTo>
                  <a:lnTo>
                    <a:pt x="116924" y="68136"/>
                  </a:lnTo>
                  <a:lnTo>
                    <a:pt x="136050" y="33680"/>
                  </a:lnTo>
                  <a:lnTo>
                    <a:pt x="156512" y="0"/>
                  </a:lnTo>
                  <a:lnTo>
                    <a:pt x="1005205" y="538670"/>
                  </a:lnTo>
                  <a:lnTo>
                    <a:pt x="229350" y="1177807"/>
                  </a:lnTo>
                  <a:close/>
                </a:path>
              </a:pathLst>
            </a:custGeom>
            <a:solidFill>
              <a:srgbClr val="E669B9"/>
            </a:solidFill>
          </p:spPr>
          <p:txBody>
            <a:bodyPr wrap="square" lIns="0" tIns="0" rIns="0" bIns="0" rtlCol="0"/>
            <a:lstStyle/>
            <a:p>
              <a:endParaRPr sz="984"/>
            </a:p>
          </p:txBody>
        </p:sp>
        <p:sp>
          <p:nvSpPr>
            <p:cNvPr id="52" name="object 52"/>
            <p:cNvSpPr/>
            <p:nvPr/>
          </p:nvSpPr>
          <p:spPr>
            <a:xfrm>
              <a:off x="1684957" y="4527227"/>
              <a:ext cx="848994" cy="1005205"/>
            </a:xfrm>
            <a:custGeom>
              <a:avLst/>
              <a:gdLst/>
              <a:ahLst/>
              <a:cxnLst/>
              <a:rect l="l" t="t" r="r" b="b"/>
              <a:pathLst>
                <a:path w="848994" h="1005204">
                  <a:moveTo>
                    <a:pt x="848692" y="1005209"/>
                  </a:moveTo>
                  <a:lnTo>
                    <a:pt x="0" y="466538"/>
                  </a:lnTo>
                  <a:lnTo>
                    <a:pt x="17345" y="440134"/>
                  </a:lnTo>
                  <a:lnTo>
                    <a:pt x="35494" y="414313"/>
                  </a:lnTo>
                  <a:lnTo>
                    <a:pt x="74200" y="364422"/>
                  </a:lnTo>
                  <a:lnTo>
                    <a:pt x="115960" y="317057"/>
                  </a:lnTo>
                  <a:lnTo>
                    <a:pt x="160613" y="272411"/>
                  </a:lnTo>
                  <a:lnTo>
                    <a:pt x="207980" y="230653"/>
                  </a:lnTo>
                  <a:lnTo>
                    <a:pt x="257877" y="191954"/>
                  </a:lnTo>
                  <a:lnTo>
                    <a:pt x="310103" y="156462"/>
                  </a:lnTo>
                  <a:lnTo>
                    <a:pt x="364456" y="124322"/>
                  </a:lnTo>
                  <a:lnTo>
                    <a:pt x="420719" y="95655"/>
                  </a:lnTo>
                  <a:lnTo>
                    <a:pt x="478672" y="70580"/>
                  </a:lnTo>
                  <a:lnTo>
                    <a:pt x="538083" y="49190"/>
                  </a:lnTo>
                  <a:lnTo>
                    <a:pt x="598722" y="31576"/>
                  </a:lnTo>
                  <a:lnTo>
                    <a:pt x="660346" y="17800"/>
                  </a:lnTo>
                  <a:lnTo>
                    <a:pt x="722714" y="7925"/>
                  </a:lnTo>
                  <a:lnTo>
                    <a:pt x="785578" y="1981"/>
                  </a:lnTo>
                  <a:lnTo>
                    <a:pt x="848692" y="0"/>
                  </a:lnTo>
                  <a:lnTo>
                    <a:pt x="848692" y="1005209"/>
                  </a:lnTo>
                  <a:close/>
                </a:path>
              </a:pathLst>
            </a:custGeom>
            <a:solidFill>
              <a:srgbClr val="EB895E"/>
            </a:solidFill>
          </p:spPr>
          <p:txBody>
            <a:bodyPr wrap="square" lIns="0" tIns="0" rIns="0" bIns="0" rtlCol="0"/>
            <a:lstStyle/>
            <a:p>
              <a:endParaRPr sz="984"/>
            </a:p>
          </p:txBody>
        </p:sp>
        <p:sp>
          <p:nvSpPr>
            <p:cNvPr id="53" name="object 53"/>
            <p:cNvSpPr/>
            <p:nvPr/>
          </p:nvSpPr>
          <p:spPr>
            <a:xfrm>
              <a:off x="1290645" y="4541439"/>
              <a:ext cx="2323465" cy="2086610"/>
            </a:xfrm>
            <a:custGeom>
              <a:avLst/>
              <a:gdLst/>
              <a:ahLst/>
              <a:cxnLst/>
              <a:rect l="l" t="t" r="r" b="b"/>
              <a:pathLst>
                <a:path w="2323465" h="2086609">
                  <a:moveTo>
                    <a:pt x="1935330" y="227922"/>
                  </a:moveTo>
                  <a:lnTo>
                    <a:pt x="2002874" y="153475"/>
                  </a:lnTo>
                  <a:lnTo>
                    <a:pt x="2117174" y="153475"/>
                  </a:lnTo>
                </a:path>
                <a:path w="2323465" h="2086609">
                  <a:moveTo>
                    <a:pt x="2123189" y="1526602"/>
                  </a:moveTo>
                  <a:lnTo>
                    <a:pt x="2209061" y="1578856"/>
                  </a:lnTo>
                  <a:lnTo>
                    <a:pt x="2323361" y="1578856"/>
                  </a:lnTo>
                </a:path>
                <a:path w="2323465" h="2086609">
                  <a:moveTo>
                    <a:pt x="987404" y="1989129"/>
                  </a:moveTo>
                  <a:lnTo>
                    <a:pt x="962468" y="2086508"/>
                  </a:lnTo>
                  <a:lnTo>
                    <a:pt x="848168" y="2086508"/>
                  </a:lnTo>
                </a:path>
                <a:path w="2323465" h="2086609">
                  <a:moveTo>
                    <a:pt x="214629" y="1054594"/>
                  </a:moveTo>
                  <a:lnTo>
                    <a:pt x="114300" y="1060799"/>
                  </a:lnTo>
                  <a:lnTo>
                    <a:pt x="0" y="1060799"/>
                  </a:lnTo>
                </a:path>
                <a:path w="2323465" h="2086609">
                  <a:moveTo>
                    <a:pt x="746662" y="88088"/>
                  </a:moveTo>
                  <a:lnTo>
                    <a:pt x="698238" y="0"/>
                  </a:lnTo>
                  <a:lnTo>
                    <a:pt x="583938" y="0"/>
                  </a:lnTo>
                </a:path>
              </a:pathLst>
            </a:custGeom>
            <a:ln w="9524">
              <a:solidFill>
                <a:srgbClr val="605D5C"/>
              </a:solidFill>
            </a:ln>
          </p:spPr>
          <p:txBody>
            <a:bodyPr wrap="square" lIns="0" tIns="0" rIns="0" bIns="0" rtlCol="0"/>
            <a:lstStyle/>
            <a:p>
              <a:endParaRPr sz="984"/>
            </a:p>
          </p:txBody>
        </p:sp>
      </p:grpSp>
      <p:sp>
        <p:nvSpPr>
          <p:cNvPr id="54" name="object 54"/>
          <p:cNvSpPr txBox="1"/>
          <p:nvPr/>
        </p:nvSpPr>
        <p:spPr>
          <a:xfrm>
            <a:off x="2538999" y="3245302"/>
            <a:ext cx="468362" cy="106416"/>
          </a:xfrm>
          <a:prstGeom prst="rect">
            <a:avLst/>
          </a:prstGeom>
        </p:spPr>
        <p:txBody>
          <a:bodyPr vert="horz" wrap="square" lIns="0" tIns="8930" rIns="0" bIns="0" rtlCol="0">
            <a:spAutoFit/>
          </a:bodyPr>
          <a:lstStyle/>
          <a:p>
            <a:pPr marL="8929">
              <a:spcBef>
                <a:spcPts val="70"/>
              </a:spcBef>
            </a:pPr>
            <a:r>
              <a:rPr sz="633" b="1" dirty="0">
                <a:solidFill>
                  <a:srgbClr val="CA0909"/>
                </a:solidFill>
                <a:latin typeface="Segoe UI"/>
                <a:cs typeface="Segoe UI"/>
              </a:rPr>
              <a:t>Jam</a:t>
            </a:r>
            <a:r>
              <a:rPr sz="633" b="1" spc="-18" dirty="0">
                <a:solidFill>
                  <a:srgbClr val="CA0909"/>
                </a:solidFill>
                <a:latin typeface="Segoe UI"/>
                <a:cs typeface="Segoe UI"/>
              </a:rPr>
              <a:t> </a:t>
            </a:r>
            <a:r>
              <a:rPr sz="633" b="1" spc="-7" dirty="0">
                <a:solidFill>
                  <a:srgbClr val="CA0909"/>
                </a:solidFill>
                <a:latin typeface="Segoe UI"/>
                <a:cs typeface="Segoe UI"/>
              </a:rPr>
              <a:t>23.45%</a:t>
            </a:r>
            <a:endParaRPr sz="633">
              <a:latin typeface="Segoe UI"/>
              <a:cs typeface="Segoe UI"/>
            </a:endParaRPr>
          </a:p>
        </p:txBody>
      </p:sp>
      <p:sp>
        <p:nvSpPr>
          <p:cNvPr id="55" name="object 55"/>
          <p:cNvSpPr txBox="1"/>
          <p:nvPr/>
        </p:nvSpPr>
        <p:spPr>
          <a:xfrm>
            <a:off x="2683973" y="4247523"/>
            <a:ext cx="499170" cy="106416"/>
          </a:xfrm>
          <a:prstGeom prst="rect">
            <a:avLst/>
          </a:prstGeom>
        </p:spPr>
        <p:txBody>
          <a:bodyPr vert="horz" wrap="square" lIns="0" tIns="8930" rIns="0" bIns="0" rtlCol="0">
            <a:spAutoFit/>
          </a:bodyPr>
          <a:lstStyle/>
          <a:p>
            <a:pPr marL="8929">
              <a:spcBef>
                <a:spcPts val="70"/>
              </a:spcBef>
            </a:pPr>
            <a:r>
              <a:rPr sz="633" b="1" dirty="0">
                <a:solidFill>
                  <a:srgbClr val="CA0909"/>
                </a:solidFill>
                <a:latin typeface="Segoe UI"/>
                <a:cs typeface="Segoe UI"/>
              </a:rPr>
              <a:t>High </a:t>
            </a:r>
            <a:r>
              <a:rPr sz="633" b="1" spc="-7" dirty="0">
                <a:solidFill>
                  <a:srgbClr val="CA0909"/>
                </a:solidFill>
                <a:latin typeface="Segoe UI"/>
                <a:cs typeface="Segoe UI"/>
              </a:rPr>
              <a:t>20.49%</a:t>
            </a:r>
            <a:endParaRPr sz="633">
              <a:latin typeface="Segoe UI"/>
              <a:cs typeface="Segoe UI"/>
            </a:endParaRPr>
          </a:p>
        </p:txBody>
      </p:sp>
      <p:sp>
        <p:nvSpPr>
          <p:cNvPr id="56" name="object 56"/>
          <p:cNvSpPr txBox="1"/>
          <p:nvPr/>
        </p:nvSpPr>
        <p:spPr>
          <a:xfrm>
            <a:off x="979305" y="4604466"/>
            <a:ext cx="631775" cy="106416"/>
          </a:xfrm>
          <a:prstGeom prst="rect">
            <a:avLst/>
          </a:prstGeom>
        </p:spPr>
        <p:txBody>
          <a:bodyPr vert="horz" wrap="square" lIns="0" tIns="8930" rIns="0" bIns="0" rtlCol="0">
            <a:spAutoFit/>
          </a:bodyPr>
          <a:lstStyle/>
          <a:p>
            <a:pPr marL="8929">
              <a:spcBef>
                <a:spcPts val="70"/>
              </a:spcBef>
            </a:pPr>
            <a:r>
              <a:rPr sz="633" b="1" dirty="0">
                <a:solidFill>
                  <a:srgbClr val="CA0909"/>
                </a:solidFill>
                <a:latin typeface="Segoe UI"/>
                <a:cs typeface="Segoe UI"/>
              </a:rPr>
              <a:t>Medium</a:t>
            </a:r>
            <a:r>
              <a:rPr sz="633" b="1" spc="-28" dirty="0">
                <a:solidFill>
                  <a:srgbClr val="CA0909"/>
                </a:solidFill>
                <a:latin typeface="Segoe UI"/>
                <a:cs typeface="Segoe UI"/>
              </a:rPr>
              <a:t> </a:t>
            </a:r>
            <a:r>
              <a:rPr sz="633" b="1" spc="-7" dirty="0">
                <a:solidFill>
                  <a:srgbClr val="CA0909"/>
                </a:solidFill>
                <a:latin typeface="Segoe UI"/>
                <a:cs typeface="Segoe UI"/>
              </a:rPr>
              <a:t>20.09%</a:t>
            </a:r>
            <a:endParaRPr sz="633">
              <a:latin typeface="Segoe UI"/>
              <a:cs typeface="Segoe UI"/>
            </a:endParaRPr>
          </a:p>
        </p:txBody>
      </p:sp>
      <p:sp>
        <p:nvSpPr>
          <p:cNvPr id="57" name="object 57"/>
          <p:cNvSpPr txBox="1"/>
          <p:nvPr/>
        </p:nvSpPr>
        <p:spPr>
          <a:xfrm>
            <a:off x="1068733" y="3137389"/>
            <a:ext cx="356741" cy="106416"/>
          </a:xfrm>
          <a:prstGeom prst="rect">
            <a:avLst/>
          </a:prstGeom>
        </p:spPr>
        <p:txBody>
          <a:bodyPr vert="horz" wrap="square" lIns="0" tIns="8930" rIns="0" bIns="0" rtlCol="0">
            <a:spAutoFit/>
          </a:bodyPr>
          <a:lstStyle/>
          <a:p>
            <a:pPr marL="8929">
              <a:spcBef>
                <a:spcPts val="70"/>
              </a:spcBef>
            </a:pPr>
            <a:r>
              <a:rPr sz="633" b="1" dirty="0">
                <a:solidFill>
                  <a:srgbClr val="CA0909"/>
                </a:solidFill>
                <a:latin typeface="Segoe UI"/>
                <a:cs typeface="Segoe UI"/>
              </a:rPr>
              <a:t>Low </a:t>
            </a:r>
            <a:r>
              <a:rPr sz="633" b="1" spc="-18" dirty="0">
                <a:solidFill>
                  <a:srgbClr val="CA0909"/>
                </a:solidFill>
                <a:latin typeface="Segoe UI"/>
                <a:cs typeface="Segoe UI"/>
              </a:rPr>
              <a:t>16%</a:t>
            </a:r>
            <a:endParaRPr sz="633">
              <a:latin typeface="Segoe UI"/>
              <a:cs typeface="Segoe UI"/>
            </a:endParaRPr>
          </a:p>
        </p:txBody>
      </p:sp>
      <p:sp>
        <p:nvSpPr>
          <p:cNvPr id="58" name="object 58"/>
          <p:cNvSpPr txBox="1"/>
          <p:nvPr/>
        </p:nvSpPr>
        <p:spPr>
          <a:xfrm>
            <a:off x="634606" y="3818970"/>
            <a:ext cx="380405" cy="216638"/>
          </a:xfrm>
          <a:prstGeom prst="rect">
            <a:avLst/>
          </a:prstGeom>
        </p:spPr>
        <p:txBody>
          <a:bodyPr vert="horz" wrap="square" lIns="0" tIns="8930" rIns="0" bIns="0" rtlCol="0">
            <a:spAutoFit/>
          </a:bodyPr>
          <a:lstStyle/>
          <a:p>
            <a:pPr marL="94205" marR="3572" indent="-85722">
              <a:lnSpc>
                <a:spcPct val="111100"/>
              </a:lnSpc>
              <a:spcBef>
                <a:spcPts val="70"/>
              </a:spcBef>
            </a:pPr>
            <a:r>
              <a:rPr sz="633" b="1" spc="-7" dirty="0">
                <a:solidFill>
                  <a:srgbClr val="CA0909"/>
                </a:solidFill>
                <a:latin typeface="Segoe UI"/>
                <a:cs typeface="Segoe UI"/>
              </a:rPr>
              <a:t>Unknown 19.97%</a:t>
            </a:r>
            <a:endParaRPr sz="633">
              <a:latin typeface="Segoe UI"/>
              <a:cs typeface="Segoe UI"/>
            </a:endParaRPr>
          </a:p>
        </p:txBody>
      </p:sp>
      <p:sp>
        <p:nvSpPr>
          <p:cNvPr id="59" name="object 59"/>
          <p:cNvSpPr/>
          <p:nvPr/>
        </p:nvSpPr>
        <p:spPr>
          <a:xfrm>
            <a:off x="3496142" y="1729680"/>
            <a:ext cx="2689622" cy="3253085"/>
          </a:xfrm>
          <a:custGeom>
            <a:avLst/>
            <a:gdLst/>
            <a:ahLst/>
            <a:cxnLst/>
            <a:rect l="l" t="t" r="r" b="b"/>
            <a:pathLst>
              <a:path w="3825240" h="4626609">
                <a:moveTo>
                  <a:pt x="3825240" y="4464050"/>
                </a:moveTo>
                <a:lnTo>
                  <a:pt x="3806571" y="4464050"/>
                </a:lnTo>
                <a:lnTo>
                  <a:pt x="3806571" y="102235"/>
                </a:lnTo>
                <a:lnTo>
                  <a:pt x="3597021" y="102235"/>
                </a:lnTo>
                <a:lnTo>
                  <a:pt x="3597021" y="4464050"/>
                </a:lnTo>
                <a:lnTo>
                  <a:pt x="91821" y="4464050"/>
                </a:lnTo>
                <a:lnTo>
                  <a:pt x="91821" y="101612"/>
                </a:lnTo>
                <a:lnTo>
                  <a:pt x="0" y="101612"/>
                </a:lnTo>
                <a:lnTo>
                  <a:pt x="0" y="4464050"/>
                </a:lnTo>
                <a:lnTo>
                  <a:pt x="0" y="4626610"/>
                </a:lnTo>
                <a:lnTo>
                  <a:pt x="3825240" y="4626610"/>
                </a:lnTo>
                <a:lnTo>
                  <a:pt x="3825240" y="4464050"/>
                </a:lnTo>
                <a:close/>
              </a:path>
              <a:path w="3825240" h="4626609">
                <a:moveTo>
                  <a:pt x="3825240" y="0"/>
                </a:moveTo>
                <a:lnTo>
                  <a:pt x="0" y="0"/>
                </a:lnTo>
                <a:lnTo>
                  <a:pt x="0" y="101600"/>
                </a:lnTo>
                <a:lnTo>
                  <a:pt x="3825240" y="101600"/>
                </a:lnTo>
                <a:lnTo>
                  <a:pt x="3825240" y="0"/>
                </a:lnTo>
                <a:close/>
              </a:path>
            </a:pathLst>
          </a:custGeom>
          <a:solidFill>
            <a:srgbClr val="EF3A3A">
              <a:alpha val="30198"/>
            </a:srgbClr>
          </a:solidFill>
        </p:spPr>
        <p:txBody>
          <a:bodyPr wrap="square" lIns="0" tIns="0" rIns="0" bIns="0" rtlCol="0"/>
          <a:lstStyle/>
          <a:p>
            <a:endParaRPr sz="984"/>
          </a:p>
        </p:txBody>
      </p:sp>
      <p:sp>
        <p:nvSpPr>
          <p:cNvPr id="60" name="object 60"/>
          <p:cNvSpPr txBox="1"/>
          <p:nvPr/>
        </p:nvSpPr>
        <p:spPr>
          <a:xfrm>
            <a:off x="4130572" y="1767521"/>
            <a:ext cx="1325166" cy="160919"/>
          </a:xfrm>
          <a:prstGeom prst="rect">
            <a:avLst/>
          </a:prstGeom>
        </p:spPr>
        <p:txBody>
          <a:bodyPr vert="horz" wrap="square" lIns="0" tIns="9376" rIns="0" bIns="0" rtlCol="0">
            <a:spAutoFit/>
          </a:bodyPr>
          <a:lstStyle/>
          <a:p>
            <a:pPr marL="8929">
              <a:spcBef>
                <a:spcPts val="74"/>
              </a:spcBef>
            </a:pPr>
            <a:r>
              <a:rPr sz="984" spc="-84" dirty="0">
                <a:solidFill>
                  <a:srgbClr val="CA0909"/>
                </a:solidFill>
                <a:latin typeface="Tahoma"/>
                <a:cs typeface="Tahoma"/>
              </a:rPr>
              <a:t>Avg.</a:t>
            </a:r>
            <a:r>
              <a:rPr sz="984" spc="-63" dirty="0">
                <a:solidFill>
                  <a:srgbClr val="CA0909"/>
                </a:solidFill>
                <a:latin typeface="Tahoma"/>
                <a:cs typeface="Tahoma"/>
              </a:rPr>
              <a:t> Time</a:t>
            </a:r>
            <a:r>
              <a:rPr sz="984" spc="-60" dirty="0">
                <a:solidFill>
                  <a:srgbClr val="CA0909"/>
                </a:solidFill>
                <a:latin typeface="Tahoma"/>
                <a:cs typeface="Tahoma"/>
              </a:rPr>
              <a:t> </a:t>
            </a:r>
            <a:r>
              <a:rPr sz="984" spc="-74" dirty="0">
                <a:solidFill>
                  <a:srgbClr val="CA0909"/>
                </a:solidFill>
                <a:latin typeface="Tahoma"/>
                <a:cs typeface="Tahoma"/>
              </a:rPr>
              <a:t>Taken</a:t>
            </a:r>
            <a:r>
              <a:rPr sz="984" spc="-60" dirty="0">
                <a:solidFill>
                  <a:srgbClr val="CA0909"/>
                </a:solidFill>
                <a:latin typeface="Tahoma"/>
                <a:cs typeface="Tahoma"/>
              </a:rPr>
              <a:t> </a:t>
            </a:r>
            <a:r>
              <a:rPr sz="984" spc="-56" dirty="0">
                <a:solidFill>
                  <a:srgbClr val="CA0909"/>
                </a:solidFill>
                <a:latin typeface="Tahoma"/>
                <a:cs typeface="Tahoma"/>
              </a:rPr>
              <a:t>by</a:t>
            </a:r>
            <a:r>
              <a:rPr sz="984" spc="-60" dirty="0">
                <a:solidFill>
                  <a:srgbClr val="CA0909"/>
                </a:solidFill>
                <a:latin typeface="Tahoma"/>
                <a:cs typeface="Tahoma"/>
              </a:rPr>
              <a:t> </a:t>
            </a:r>
            <a:r>
              <a:rPr sz="984" spc="-7" dirty="0">
                <a:solidFill>
                  <a:srgbClr val="CA0909"/>
                </a:solidFill>
                <a:latin typeface="Tahoma"/>
                <a:cs typeface="Tahoma"/>
              </a:rPr>
              <a:t>Riders</a:t>
            </a:r>
            <a:endParaRPr sz="984">
              <a:latin typeface="Tahoma"/>
              <a:cs typeface="Tahoma"/>
            </a:endParaRPr>
          </a:p>
        </p:txBody>
      </p:sp>
      <p:sp>
        <p:nvSpPr>
          <p:cNvPr id="61" name="object 61"/>
          <p:cNvSpPr/>
          <p:nvPr/>
        </p:nvSpPr>
        <p:spPr>
          <a:xfrm>
            <a:off x="4263926" y="2030387"/>
            <a:ext cx="6697" cy="2652117"/>
          </a:xfrm>
          <a:custGeom>
            <a:avLst/>
            <a:gdLst/>
            <a:ahLst/>
            <a:cxnLst/>
            <a:rect l="l" t="t" r="r" b="b"/>
            <a:pathLst>
              <a:path w="9525" h="3771900">
                <a:moveTo>
                  <a:pt x="6077" y="3771899"/>
                </a:moveTo>
                <a:lnTo>
                  <a:pt x="3447" y="3771899"/>
                </a:lnTo>
                <a:lnTo>
                  <a:pt x="2324" y="3771434"/>
                </a:lnTo>
                <a:lnTo>
                  <a:pt x="464" y="3769575"/>
                </a:lnTo>
                <a:lnTo>
                  <a:pt x="0" y="3768452"/>
                </a:lnTo>
                <a:lnTo>
                  <a:pt x="0" y="3765822"/>
                </a:lnTo>
                <a:lnTo>
                  <a:pt x="464" y="3764699"/>
                </a:lnTo>
                <a:lnTo>
                  <a:pt x="2324" y="3762839"/>
                </a:lnTo>
                <a:lnTo>
                  <a:pt x="3447" y="3762374"/>
                </a:lnTo>
                <a:lnTo>
                  <a:pt x="6077" y="3762374"/>
                </a:lnTo>
                <a:lnTo>
                  <a:pt x="7200" y="3762839"/>
                </a:lnTo>
                <a:lnTo>
                  <a:pt x="9060" y="3764699"/>
                </a:lnTo>
                <a:lnTo>
                  <a:pt x="9524" y="3765822"/>
                </a:lnTo>
                <a:lnTo>
                  <a:pt x="9524" y="3768452"/>
                </a:lnTo>
                <a:lnTo>
                  <a:pt x="9060" y="3769575"/>
                </a:lnTo>
                <a:lnTo>
                  <a:pt x="7200" y="3771434"/>
                </a:lnTo>
                <a:lnTo>
                  <a:pt x="6077" y="3771899"/>
                </a:lnTo>
                <a:close/>
              </a:path>
              <a:path w="9525" h="3771900">
                <a:moveTo>
                  <a:pt x="6077" y="3724274"/>
                </a:moveTo>
                <a:lnTo>
                  <a:pt x="3447" y="3724274"/>
                </a:lnTo>
                <a:lnTo>
                  <a:pt x="2324" y="3723809"/>
                </a:lnTo>
                <a:lnTo>
                  <a:pt x="464" y="3721950"/>
                </a:lnTo>
                <a:lnTo>
                  <a:pt x="0" y="3720827"/>
                </a:lnTo>
                <a:lnTo>
                  <a:pt x="0" y="3718197"/>
                </a:lnTo>
                <a:lnTo>
                  <a:pt x="464" y="3717074"/>
                </a:lnTo>
                <a:lnTo>
                  <a:pt x="2324" y="3715214"/>
                </a:lnTo>
                <a:lnTo>
                  <a:pt x="3447" y="3714749"/>
                </a:lnTo>
                <a:lnTo>
                  <a:pt x="6077" y="3714749"/>
                </a:lnTo>
                <a:lnTo>
                  <a:pt x="7200" y="3715214"/>
                </a:lnTo>
                <a:lnTo>
                  <a:pt x="9060" y="3717074"/>
                </a:lnTo>
                <a:lnTo>
                  <a:pt x="9524" y="3718197"/>
                </a:lnTo>
                <a:lnTo>
                  <a:pt x="9524" y="3720827"/>
                </a:lnTo>
                <a:lnTo>
                  <a:pt x="9060" y="3721950"/>
                </a:lnTo>
                <a:lnTo>
                  <a:pt x="7200" y="3723809"/>
                </a:lnTo>
                <a:lnTo>
                  <a:pt x="6077" y="3724274"/>
                </a:lnTo>
                <a:close/>
              </a:path>
              <a:path w="9525" h="3771900">
                <a:moveTo>
                  <a:pt x="6077" y="3676649"/>
                </a:moveTo>
                <a:lnTo>
                  <a:pt x="3447" y="3676649"/>
                </a:lnTo>
                <a:lnTo>
                  <a:pt x="2324" y="3676184"/>
                </a:lnTo>
                <a:lnTo>
                  <a:pt x="464" y="3674325"/>
                </a:lnTo>
                <a:lnTo>
                  <a:pt x="0" y="3673202"/>
                </a:lnTo>
                <a:lnTo>
                  <a:pt x="0" y="3670572"/>
                </a:lnTo>
                <a:lnTo>
                  <a:pt x="464" y="3669449"/>
                </a:lnTo>
                <a:lnTo>
                  <a:pt x="2324" y="3667589"/>
                </a:lnTo>
                <a:lnTo>
                  <a:pt x="3447" y="3667124"/>
                </a:lnTo>
                <a:lnTo>
                  <a:pt x="6077" y="3667124"/>
                </a:lnTo>
                <a:lnTo>
                  <a:pt x="7200" y="3667589"/>
                </a:lnTo>
                <a:lnTo>
                  <a:pt x="9060" y="3669449"/>
                </a:lnTo>
                <a:lnTo>
                  <a:pt x="9524" y="3670572"/>
                </a:lnTo>
                <a:lnTo>
                  <a:pt x="9524" y="3673202"/>
                </a:lnTo>
                <a:lnTo>
                  <a:pt x="9060" y="3674325"/>
                </a:lnTo>
                <a:lnTo>
                  <a:pt x="7200" y="3676184"/>
                </a:lnTo>
                <a:lnTo>
                  <a:pt x="6077" y="3676649"/>
                </a:lnTo>
                <a:close/>
              </a:path>
              <a:path w="9525" h="3771900">
                <a:moveTo>
                  <a:pt x="6077" y="3629024"/>
                </a:moveTo>
                <a:lnTo>
                  <a:pt x="3447" y="3629024"/>
                </a:lnTo>
                <a:lnTo>
                  <a:pt x="2324" y="3628559"/>
                </a:lnTo>
                <a:lnTo>
                  <a:pt x="464" y="3626700"/>
                </a:lnTo>
                <a:lnTo>
                  <a:pt x="0" y="3625577"/>
                </a:lnTo>
                <a:lnTo>
                  <a:pt x="0" y="3622947"/>
                </a:lnTo>
                <a:lnTo>
                  <a:pt x="464" y="3621824"/>
                </a:lnTo>
                <a:lnTo>
                  <a:pt x="2324" y="3619964"/>
                </a:lnTo>
                <a:lnTo>
                  <a:pt x="3447" y="3619499"/>
                </a:lnTo>
                <a:lnTo>
                  <a:pt x="6077" y="3619499"/>
                </a:lnTo>
                <a:lnTo>
                  <a:pt x="7200" y="3619964"/>
                </a:lnTo>
                <a:lnTo>
                  <a:pt x="9060" y="3621824"/>
                </a:lnTo>
                <a:lnTo>
                  <a:pt x="9524" y="3622947"/>
                </a:lnTo>
                <a:lnTo>
                  <a:pt x="9524" y="3625577"/>
                </a:lnTo>
                <a:lnTo>
                  <a:pt x="9060" y="3626700"/>
                </a:lnTo>
                <a:lnTo>
                  <a:pt x="7200" y="3628559"/>
                </a:lnTo>
                <a:lnTo>
                  <a:pt x="6077" y="3629024"/>
                </a:lnTo>
                <a:close/>
              </a:path>
              <a:path w="9525" h="3771900">
                <a:moveTo>
                  <a:pt x="6077" y="3581399"/>
                </a:moveTo>
                <a:lnTo>
                  <a:pt x="3447" y="3581399"/>
                </a:lnTo>
                <a:lnTo>
                  <a:pt x="2324" y="3580934"/>
                </a:lnTo>
                <a:lnTo>
                  <a:pt x="464" y="3579075"/>
                </a:lnTo>
                <a:lnTo>
                  <a:pt x="0" y="3577952"/>
                </a:lnTo>
                <a:lnTo>
                  <a:pt x="0" y="3575322"/>
                </a:lnTo>
                <a:lnTo>
                  <a:pt x="464" y="3574199"/>
                </a:lnTo>
                <a:lnTo>
                  <a:pt x="2324" y="3572339"/>
                </a:lnTo>
                <a:lnTo>
                  <a:pt x="3447" y="3571874"/>
                </a:lnTo>
                <a:lnTo>
                  <a:pt x="6077" y="3571874"/>
                </a:lnTo>
                <a:lnTo>
                  <a:pt x="7200" y="3572339"/>
                </a:lnTo>
                <a:lnTo>
                  <a:pt x="9060" y="3574199"/>
                </a:lnTo>
                <a:lnTo>
                  <a:pt x="9524" y="3575322"/>
                </a:lnTo>
                <a:lnTo>
                  <a:pt x="9524" y="3577952"/>
                </a:lnTo>
                <a:lnTo>
                  <a:pt x="9060" y="3579075"/>
                </a:lnTo>
                <a:lnTo>
                  <a:pt x="7200" y="3580934"/>
                </a:lnTo>
                <a:lnTo>
                  <a:pt x="6077" y="3581399"/>
                </a:lnTo>
                <a:close/>
              </a:path>
              <a:path w="9525" h="3771900">
                <a:moveTo>
                  <a:pt x="6077" y="3533774"/>
                </a:moveTo>
                <a:lnTo>
                  <a:pt x="3447" y="3533774"/>
                </a:lnTo>
                <a:lnTo>
                  <a:pt x="2324" y="3533309"/>
                </a:lnTo>
                <a:lnTo>
                  <a:pt x="464" y="3531450"/>
                </a:lnTo>
                <a:lnTo>
                  <a:pt x="0" y="3530327"/>
                </a:lnTo>
                <a:lnTo>
                  <a:pt x="0" y="3527697"/>
                </a:lnTo>
                <a:lnTo>
                  <a:pt x="464" y="3526574"/>
                </a:lnTo>
                <a:lnTo>
                  <a:pt x="2324" y="3524714"/>
                </a:lnTo>
                <a:lnTo>
                  <a:pt x="3447" y="3524249"/>
                </a:lnTo>
                <a:lnTo>
                  <a:pt x="6077" y="3524249"/>
                </a:lnTo>
                <a:lnTo>
                  <a:pt x="7200" y="3524714"/>
                </a:lnTo>
                <a:lnTo>
                  <a:pt x="9060" y="3526574"/>
                </a:lnTo>
                <a:lnTo>
                  <a:pt x="9524" y="3527697"/>
                </a:lnTo>
                <a:lnTo>
                  <a:pt x="9524" y="3530327"/>
                </a:lnTo>
                <a:lnTo>
                  <a:pt x="9060" y="3531450"/>
                </a:lnTo>
                <a:lnTo>
                  <a:pt x="7200" y="3533309"/>
                </a:lnTo>
                <a:lnTo>
                  <a:pt x="6077" y="3533774"/>
                </a:lnTo>
                <a:close/>
              </a:path>
              <a:path w="9525" h="3771900">
                <a:moveTo>
                  <a:pt x="6077" y="3486149"/>
                </a:moveTo>
                <a:lnTo>
                  <a:pt x="3447" y="3486149"/>
                </a:lnTo>
                <a:lnTo>
                  <a:pt x="2324" y="3485684"/>
                </a:lnTo>
                <a:lnTo>
                  <a:pt x="464" y="3483825"/>
                </a:lnTo>
                <a:lnTo>
                  <a:pt x="0" y="3482702"/>
                </a:lnTo>
                <a:lnTo>
                  <a:pt x="0" y="3480072"/>
                </a:lnTo>
                <a:lnTo>
                  <a:pt x="464" y="3478949"/>
                </a:lnTo>
                <a:lnTo>
                  <a:pt x="2324" y="3477089"/>
                </a:lnTo>
                <a:lnTo>
                  <a:pt x="3447" y="3476624"/>
                </a:lnTo>
                <a:lnTo>
                  <a:pt x="6077" y="3476624"/>
                </a:lnTo>
                <a:lnTo>
                  <a:pt x="7200" y="3477089"/>
                </a:lnTo>
                <a:lnTo>
                  <a:pt x="9060" y="3478949"/>
                </a:lnTo>
                <a:lnTo>
                  <a:pt x="9524" y="3480072"/>
                </a:lnTo>
                <a:lnTo>
                  <a:pt x="9524" y="3482702"/>
                </a:lnTo>
                <a:lnTo>
                  <a:pt x="9060" y="3483825"/>
                </a:lnTo>
                <a:lnTo>
                  <a:pt x="7200" y="3485684"/>
                </a:lnTo>
                <a:lnTo>
                  <a:pt x="6077" y="3486149"/>
                </a:lnTo>
                <a:close/>
              </a:path>
              <a:path w="9525" h="3771900">
                <a:moveTo>
                  <a:pt x="6077" y="3438524"/>
                </a:moveTo>
                <a:lnTo>
                  <a:pt x="3447" y="3438524"/>
                </a:lnTo>
                <a:lnTo>
                  <a:pt x="2324" y="3438059"/>
                </a:lnTo>
                <a:lnTo>
                  <a:pt x="464" y="3436200"/>
                </a:lnTo>
                <a:lnTo>
                  <a:pt x="0" y="3435077"/>
                </a:lnTo>
                <a:lnTo>
                  <a:pt x="0" y="3432447"/>
                </a:lnTo>
                <a:lnTo>
                  <a:pt x="464" y="3431324"/>
                </a:lnTo>
                <a:lnTo>
                  <a:pt x="2324" y="3429464"/>
                </a:lnTo>
                <a:lnTo>
                  <a:pt x="3447" y="3428999"/>
                </a:lnTo>
                <a:lnTo>
                  <a:pt x="6077" y="3428999"/>
                </a:lnTo>
                <a:lnTo>
                  <a:pt x="7200" y="3429464"/>
                </a:lnTo>
                <a:lnTo>
                  <a:pt x="9060" y="3431324"/>
                </a:lnTo>
                <a:lnTo>
                  <a:pt x="9524" y="3432447"/>
                </a:lnTo>
                <a:lnTo>
                  <a:pt x="9524" y="3435077"/>
                </a:lnTo>
                <a:lnTo>
                  <a:pt x="9060" y="3436200"/>
                </a:lnTo>
                <a:lnTo>
                  <a:pt x="7200" y="3438059"/>
                </a:lnTo>
                <a:lnTo>
                  <a:pt x="6077" y="3438524"/>
                </a:lnTo>
                <a:close/>
              </a:path>
              <a:path w="9525" h="3771900">
                <a:moveTo>
                  <a:pt x="6077" y="3390899"/>
                </a:moveTo>
                <a:lnTo>
                  <a:pt x="3447" y="3390899"/>
                </a:lnTo>
                <a:lnTo>
                  <a:pt x="2324" y="3390434"/>
                </a:lnTo>
                <a:lnTo>
                  <a:pt x="464" y="3388575"/>
                </a:lnTo>
                <a:lnTo>
                  <a:pt x="0" y="3387452"/>
                </a:lnTo>
                <a:lnTo>
                  <a:pt x="0" y="3384822"/>
                </a:lnTo>
                <a:lnTo>
                  <a:pt x="464" y="3383699"/>
                </a:lnTo>
                <a:lnTo>
                  <a:pt x="2324" y="3381839"/>
                </a:lnTo>
                <a:lnTo>
                  <a:pt x="3447" y="3381374"/>
                </a:lnTo>
                <a:lnTo>
                  <a:pt x="6077" y="3381374"/>
                </a:lnTo>
                <a:lnTo>
                  <a:pt x="7200" y="3381839"/>
                </a:lnTo>
                <a:lnTo>
                  <a:pt x="9060" y="3383699"/>
                </a:lnTo>
                <a:lnTo>
                  <a:pt x="9524" y="3384822"/>
                </a:lnTo>
                <a:lnTo>
                  <a:pt x="9524" y="3387452"/>
                </a:lnTo>
                <a:lnTo>
                  <a:pt x="9060" y="3388575"/>
                </a:lnTo>
                <a:lnTo>
                  <a:pt x="7200" y="3390434"/>
                </a:lnTo>
                <a:lnTo>
                  <a:pt x="6077" y="3390899"/>
                </a:lnTo>
                <a:close/>
              </a:path>
              <a:path w="9525" h="3771900">
                <a:moveTo>
                  <a:pt x="6077" y="3343274"/>
                </a:moveTo>
                <a:lnTo>
                  <a:pt x="3447" y="3343274"/>
                </a:lnTo>
                <a:lnTo>
                  <a:pt x="2324" y="3342809"/>
                </a:lnTo>
                <a:lnTo>
                  <a:pt x="464" y="3340950"/>
                </a:lnTo>
                <a:lnTo>
                  <a:pt x="0" y="3339827"/>
                </a:lnTo>
                <a:lnTo>
                  <a:pt x="0" y="3337197"/>
                </a:lnTo>
                <a:lnTo>
                  <a:pt x="464" y="3336074"/>
                </a:lnTo>
                <a:lnTo>
                  <a:pt x="2324" y="3334214"/>
                </a:lnTo>
                <a:lnTo>
                  <a:pt x="3447" y="3333749"/>
                </a:lnTo>
                <a:lnTo>
                  <a:pt x="6077" y="3333749"/>
                </a:lnTo>
                <a:lnTo>
                  <a:pt x="7200" y="3334214"/>
                </a:lnTo>
                <a:lnTo>
                  <a:pt x="9060" y="3336074"/>
                </a:lnTo>
                <a:lnTo>
                  <a:pt x="9524" y="3337197"/>
                </a:lnTo>
                <a:lnTo>
                  <a:pt x="9524" y="3339827"/>
                </a:lnTo>
                <a:lnTo>
                  <a:pt x="9060" y="3340950"/>
                </a:lnTo>
                <a:lnTo>
                  <a:pt x="7200" y="3342809"/>
                </a:lnTo>
                <a:lnTo>
                  <a:pt x="6077" y="3343274"/>
                </a:lnTo>
                <a:close/>
              </a:path>
              <a:path w="9525" h="3771900">
                <a:moveTo>
                  <a:pt x="6077" y="3295649"/>
                </a:moveTo>
                <a:lnTo>
                  <a:pt x="3447" y="3295649"/>
                </a:lnTo>
                <a:lnTo>
                  <a:pt x="2324" y="3295184"/>
                </a:lnTo>
                <a:lnTo>
                  <a:pt x="464" y="3293325"/>
                </a:lnTo>
                <a:lnTo>
                  <a:pt x="0" y="3292202"/>
                </a:lnTo>
                <a:lnTo>
                  <a:pt x="0" y="3289572"/>
                </a:lnTo>
                <a:lnTo>
                  <a:pt x="464" y="3288449"/>
                </a:lnTo>
                <a:lnTo>
                  <a:pt x="2324" y="3286589"/>
                </a:lnTo>
                <a:lnTo>
                  <a:pt x="3447" y="3286124"/>
                </a:lnTo>
                <a:lnTo>
                  <a:pt x="6077" y="3286124"/>
                </a:lnTo>
                <a:lnTo>
                  <a:pt x="7200" y="3286589"/>
                </a:lnTo>
                <a:lnTo>
                  <a:pt x="9060" y="3288449"/>
                </a:lnTo>
                <a:lnTo>
                  <a:pt x="9524" y="3289572"/>
                </a:lnTo>
                <a:lnTo>
                  <a:pt x="9524" y="3292202"/>
                </a:lnTo>
                <a:lnTo>
                  <a:pt x="9060" y="3293325"/>
                </a:lnTo>
                <a:lnTo>
                  <a:pt x="7200" y="3295184"/>
                </a:lnTo>
                <a:lnTo>
                  <a:pt x="6077" y="3295649"/>
                </a:lnTo>
                <a:close/>
              </a:path>
              <a:path w="9525" h="3771900">
                <a:moveTo>
                  <a:pt x="6077" y="3248024"/>
                </a:moveTo>
                <a:lnTo>
                  <a:pt x="3447" y="3248024"/>
                </a:lnTo>
                <a:lnTo>
                  <a:pt x="2324" y="3247559"/>
                </a:lnTo>
                <a:lnTo>
                  <a:pt x="464" y="3245700"/>
                </a:lnTo>
                <a:lnTo>
                  <a:pt x="0" y="3244577"/>
                </a:lnTo>
                <a:lnTo>
                  <a:pt x="0" y="3241947"/>
                </a:lnTo>
                <a:lnTo>
                  <a:pt x="464" y="3240824"/>
                </a:lnTo>
                <a:lnTo>
                  <a:pt x="2324" y="3238964"/>
                </a:lnTo>
                <a:lnTo>
                  <a:pt x="3447" y="3238499"/>
                </a:lnTo>
                <a:lnTo>
                  <a:pt x="6077" y="3238499"/>
                </a:lnTo>
                <a:lnTo>
                  <a:pt x="7200" y="3238964"/>
                </a:lnTo>
                <a:lnTo>
                  <a:pt x="9060" y="3240824"/>
                </a:lnTo>
                <a:lnTo>
                  <a:pt x="9524" y="3241947"/>
                </a:lnTo>
                <a:lnTo>
                  <a:pt x="9524" y="3244577"/>
                </a:lnTo>
                <a:lnTo>
                  <a:pt x="9060" y="3245700"/>
                </a:lnTo>
                <a:lnTo>
                  <a:pt x="7200" y="3247559"/>
                </a:lnTo>
                <a:lnTo>
                  <a:pt x="6077" y="3248024"/>
                </a:lnTo>
                <a:close/>
              </a:path>
              <a:path w="9525" h="3771900">
                <a:moveTo>
                  <a:pt x="6077" y="3200399"/>
                </a:moveTo>
                <a:lnTo>
                  <a:pt x="3447" y="3200399"/>
                </a:lnTo>
                <a:lnTo>
                  <a:pt x="2324" y="3199934"/>
                </a:lnTo>
                <a:lnTo>
                  <a:pt x="464" y="3198075"/>
                </a:lnTo>
                <a:lnTo>
                  <a:pt x="0" y="3196952"/>
                </a:lnTo>
                <a:lnTo>
                  <a:pt x="0" y="3194322"/>
                </a:lnTo>
                <a:lnTo>
                  <a:pt x="464" y="3193199"/>
                </a:lnTo>
                <a:lnTo>
                  <a:pt x="2324" y="3191339"/>
                </a:lnTo>
                <a:lnTo>
                  <a:pt x="3447" y="3190874"/>
                </a:lnTo>
                <a:lnTo>
                  <a:pt x="6077" y="3190874"/>
                </a:lnTo>
                <a:lnTo>
                  <a:pt x="7200" y="3191339"/>
                </a:lnTo>
                <a:lnTo>
                  <a:pt x="9060" y="3193199"/>
                </a:lnTo>
                <a:lnTo>
                  <a:pt x="9524" y="3194322"/>
                </a:lnTo>
                <a:lnTo>
                  <a:pt x="9524" y="3196952"/>
                </a:lnTo>
                <a:lnTo>
                  <a:pt x="9060" y="3198075"/>
                </a:lnTo>
                <a:lnTo>
                  <a:pt x="7200" y="3199934"/>
                </a:lnTo>
                <a:lnTo>
                  <a:pt x="6077" y="3200399"/>
                </a:lnTo>
                <a:close/>
              </a:path>
              <a:path w="9525" h="3771900">
                <a:moveTo>
                  <a:pt x="6077" y="3152774"/>
                </a:moveTo>
                <a:lnTo>
                  <a:pt x="3447" y="3152774"/>
                </a:lnTo>
                <a:lnTo>
                  <a:pt x="2324" y="3152309"/>
                </a:lnTo>
                <a:lnTo>
                  <a:pt x="464" y="3150450"/>
                </a:lnTo>
                <a:lnTo>
                  <a:pt x="0" y="3149327"/>
                </a:lnTo>
                <a:lnTo>
                  <a:pt x="0" y="3146697"/>
                </a:lnTo>
                <a:lnTo>
                  <a:pt x="464" y="3145574"/>
                </a:lnTo>
                <a:lnTo>
                  <a:pt x="2324" y="3143714"/>
                </a:lnTo>
                <a:lnTo>
                  <a:pt x="3447" y="3143249"/>
                </a:lnTo>
                <a:lnTo>
                  <a:pt x="6077" y="3143249"/>
                </a:lnTo>
                <a:lnTo>
                  <a:pt x="7200" y="3143714"/>
                </a:lnTo>
                <a:lnTo>
                  <a:pt x="9060" y="3145574"/>
                </a:lnTo>
                <a:lnTo>
                  <a:pt x="9524" y="3146697"/>
                </a:lnTo>
                <a:lnTo>
                  <a:pt x="9524" y="3149327"/>
                </a:lnTo>
                <a:lnTo>
                  <a:pt x="9060" y="3150450"/>
                </a:lnTo>
                <a:lnTo>
                  <a:pt x="7200" y="3152309"/>
                </a:lnTo>
                <a:lnTo>
                  <a:pt x="6077" y="3152774"/>
                </a:lnTo>
                <a:close/>
              </a:path>
              <a:path w="9525" h="3771900">
                <a:moveTo>
                  <a:pt x="6077" y="3105149"/>
                </a:moveTo>
                <a:lnTo>
                  <a:pt x="3447" y="3105149"/>
                </a:lnTo>
                <a:lnTo>
                  <a:pt x="2324" y="3104684"/>
                </a:lnTo>
                <a:lnTo>
                  <a:pt x="464" y="3102825"/>
                </a:lnTo>
                <a:lnTo>
                  <a:pt x="0" y="3101702"/>
                </a:lnTo>
                <a:lnTo>
                  <a:pt x="0" y="3099072"/>
                </a:lnTo>
                <a:lnTo>
                  <a:pt x="464" y="3097949"/>
                </a:lnTo>
                <a:lnTo>
                  <a:pt x="2324" y="3096089"/>
                </a:lnTo>
                <a:lnTo>
                  <a:pt x="3447" y="3095624"/>
                </a:lnTo>
                <a:lnTo>
                  <a:pt x="6077" y="3095624"/>
                </a:lnTo>
                <a:lnTo>
                  <a:pt x="7200" y="3096089"/>
                </a:lnTo>
                <a:lnTo>
                  <a:pt x="9060" y="3097949"/>
                </a:lnTo>
                <a:lnTo>
                  <a:pt x="9524" y="3099072"/>
                </a:lnTo>
                <a:lnTo>
                  <a:pt x="9524" y="3101702"/>
                </a:lnTo>
                <a:lnTo>
                  <a:pt x="9060" y="3102825"/>
                </a:lnTo>
                <a:lnTo>
                  <a:pt x="7200" y="3104684"/>
                </a:lnTo>
                <a:lnTo>
                  <a:pt x="6077" y="3105149"/>
                </a:lnTo>
                <a:close/>
              </a:path>
              <a:path w="9525" h="3771900">
                <a:moveTo>
                  <a:pt x="6077" y="3057524"/>
                </a:moveTo>
                <a:lnTo>
                  <a:pt x="3447" y="3057524"/>
                </a:lnTo>
                <a:lnTo>
                  <a:pt x="2324" y="3057059"/>
                </a:lnTo>
                <a:lnTo>
                  <a:pt x="464" y="3055200"/>
                </a:lnTo>
                <a:lnTo>
                  <a:pt x="0" y="3054077"/>
                </a:lnTo>
                <a:lnTo>
                  <a:pt x="0" y="3051447"/>
                </a:lnTo>
                <a:lnTo>
                  <a:pt x="464" y="3050324"/>
                </a:lnTo>
                <a:lnTo>
                  <a:pt x="2324" y="3048464"/>
                </a:lnTo>
                <a:lnTo>
                  <a:pt x="3447" y="3047999"/>
                </a:lnTo>
                <a:lnTo>
                  <a:pt x="6077" y="3047999"/>
                </a:lnTo>
                <a:lnTo>
                  <a:pt x="7200" y="3048464"/>
                </a:lnTo>
                <a:lnTo>
                  <a:pt x="9060" y="3050324"/>
                </a:lnTo>
                <a:lnTo>
                  <a:pt x="9524" y="3051447"/>
                </a:lnTo>
                <a:lnTo>
                  <a:pt x="9524" y="3054077"/>
                </a:lnTo>
                <a:lnTo>
                  <a:pt x="9060" y="3055200"/>
                </a:lnTo>
                <a:lnTo>
                  <a:pt x="7200" y="3057059"/>
                </a:lnTo>
                <a:lnTo>
                  <a:pt x="6077" y="3057524"/>
                </a:lnTo>
                <a:close/>
              </a:path>
              <a:path w="9525" h="3771900">
                <a:moveTo>
                  <a:pt x="6077" y="3009899"/>
                </a:moveTo>
                <a:lnTo>
                  <a:pt x="3447" y="3009899"/>
                </a:lnTo>
                <a:lnTo>
                  <a:pt x="2324" y="3009434"/>
                </a:lnTo>
                <a:lnTo>
                  <a:pt x="464" y="3007575"/>
                </a:lnTo>
                <a:lnTo>
                  <a:pt x="0" y="3006452"/>
                </a:lnTo>
                <a:lnTo>
                  <a:pt x="0" y="3003822"/>
                </a:lnTo>
                <a:lnTo>
                  <a:pt x="464" y="3002699"/>
                </a:lnTo>
                <a:lnTo>
                  <a:pt x="2324" y="3000839"/>
                </a:lnTo>
                <a:lnTo>
                  <a:pt x="3447" y="3000374"/>
                </a:lnTo>
                <a:lnTo>
                  <a:pt x="6077" y="3000374"/>
                </a:lnTo>
                <a:lnTo>
                  <a:pt x="7200" y="3000839"/>
                </a:lnTo>
                <a:lnTo>
                  <a:pt x="9060" y="3002699"/>
                </a:lnTo>
                <a:lnTo>
                  <a:pt x="9524" y="3003822"/>
                </a:lnTo>
                <a:lnTo>
                  <a:pt x="9524" y="3006452"/>
                </a:lnTo>
                <a:lnTo>
                  <a:pt x="9060" y="3007575"/>
                </a:lnTo>
                <a:lnTo>
                  <a:pt x="7200" y="3009434"/>
                </a:lnTo>
                <a:lnTo>
                  <a:pt x="6077" y="3009899"/>
                </a:lnTo>
                <a:close/>
              </a:path>
              <a:path w="9525" h="3771900">
                <a:moveTo>
                  <a:pt x="6077" y="2962274"/>
                </a:moveTo>
                <a:lnTo>
                  <a:pt x="3447" y="2962274"/>
                </a:lnTo>
                <a:lnTo>
                  <a:pt x="2324" y="2961809"/>
                </a:lnTo>
                <a:lnTo>
                  <a:pt x="464" y="2959950"/>
                </a:lnTo>
                <a:lnTo>
                  <a:pt x="0" y="2958827"/>
                </a:lnTo>
                <a:lnTo>
                  <a:pt x="0" y="2956197"/>
                </a:lnTo>
                <a:lnTo>
                  <a:pt x="464" y="2955074"/>
                </a:lnTo>
                <a:lnTo>
                  <a:pt x="2324" y="2953214"/>
                </a:lnTo>
                <a:lnTo>
                  <a:pt x="3447" y="2952749"/>
                </a:lnTo>
                <a:lnTo>
                  <a:pt x="6077" y="2952749"/>
                </a:lnTo>
                <a:lnTo>
                  <a:pt x="7200" y="2953214"/>
                </a:lnTo>
                <a:lnTo>
                  <a:pt x="9060" y="2955074"/>
                </a:lnTo>
                <a:lnTo>
                  <a:pt x="9524" y="2956197"/>
                </a:lnTo>
                <a:lnTo>
                  <a:pt x="9524" y="2958827"/>
                </a:lnTo>
                <a:lnTo>
                  <a:pt x="9060" y="2959950"/>
                </a:lnTo>
                <a:lnTo>
                  <a:pt x="7200" y="2961809"/>
                </a:lnTo>
                <a:lnTo>
                  <a:pt x="6077" y="2962274"/>
                </a:lnTo>
                <a:close/>
              </a:path>
              <a:path w="9525" h="3771900">
                <a:moveTo>
                  <a:pt x="6077" y="2914649"/>
                </a:moveTo>
                <a:lnTo>
                  <a:pt x="3447" y="2914649"/>
                </a:lnTo>
                <a:lnTo>
                  <a:pt x="2324" y="2914184"/>
                </a:lnTo>
                <a:lnTo>
                  <a:pt x="464" y="2912325"/>
                </a:lnTo>
                <a:lnTo>
                  <a:pt x="0" y="2911202"/>
                </a:lnTo>
                <a:lnTo>
                  <a:pt x="0" y="2908572"/>
                </a:lnTo>
                <a:lnTo>
                  <a:pt x="464" y="2907449"/>
                </a:lnTo>
                <a:lnTo>
                  <a:pt x="2324" y="2905589"/>
                </a:lnTo>
                <a:lnTo>
                  <a:pt x="3447" y="2905124"/>
                </a:lnTo>
                <a:lnTo>
                  <a:pt x="6077" y="2905124"/>
                </a:lnTo>
                <a:lnTo>
                  <a:pt x="7200" y="2905589"/>
                </a:lnTo>
                <a:lnTo>
                  <a:pt x="9060" y="2907449"/>
                </a:lnTo>
                <a:lnTo>
                  <a:pt x="9524" y="2908572"/>
                </a:lnTo>
                <a:lnTo>
                  <a:pt x="9524" y="2911202"/>
                </a:lnTo>
                <a:lnTo>
                  <a:pt x="9060" y="2912325"/>
                </a:lnTo>
                <a:lnTo>
                  <a:pt x="7200" y="2914184"/>
                </a:lnTo>
                <a:lnTo>
                  <a:pt x="6077" y="2914649"/>
                </a:lnTo>
                <a:close/>
              </a:path>
              <a:path w="9525" h="3771900">
                <a:moveTo>
                  <a:pt x="6077" y="2867024"/>
                </a:moveTo>
                <a:lnTo>
                  <a:pt x="3447" y="2867024"/>
                </a:lnTo>
                <a:lnTo>
                  <a:pt x="2324" y="2866559"/>
                </a:lnTo>
                <a:lnTo>
                  <a:pt x="464" y="2864700"/>
                </a:lnTo>
                <a:lnTo>
                  <a:pt x="0" y="2863577"/>
                </a:lnTo>
                <a:lnTo>
                  <a:pt x="0" y="2860947"/>
                </a:lnTo>
                <a:lnTo>
                  <a:pt x="464" y="2859824"/>
                </a:lnTo>
                <a:lnTo>
                  <a:pt x="2324" y="2857964"/>
                </a:lnTo>
                <a:lnTo>
                  <a:pt x="3447" y="2857499"/>
                </a:lnTo>
                <a:lnTo>
                  <a:pt x="6077" y="2857499"/>
                </a:lnTo>
                <a:lnTo>
                  <a:pt x="7200" y="2857964"/>
                </a:lnTo>
                <a:lnTo>
                  <a:pt x="9060" y="2859824"/>
                </a:lnTo>
                <a:lnTo>
                  <a:pt x="9524" y="2860947"/>
                </a:lnTo>
                <a:lnTo>
                  <a:pt x="9524" y="2863577"/>
                </a:lnTo>
                <a:lnTo>
                  <a:pt x="9060" y="2864700"/>
                </a:lnTo>
                <a:lnTo>
                  <a:pt x="7200" y="2866559"/>
                </a:lnTo>
                <a:lnTo>
                  <a:pt x="6077" y="2867024"/>
                </a:lnTo>
                <a:close/>
              </a:path>
              <a:path w="9525" h="3771900">
                <a:moveTo>
                  <a:pt x="6077" y="2819399"/>
                </a:moveTo>
                <a:lnTo>
                  <a:pt x="3447" y="2819399"/>
                </a:lnTo>
                <a:lnTo>
                  <a:pt x="2324" y="2818934"/>
                </a:lnTo>
                <a:lnTo>
                  <a:pt x="464" y="2817075"/>
                </a:lnTo>
                <a:lnTo>
                  <a:pt x="0" y="2815952"/>
                </a:lnTo>
                <a:lnTo>
                  <a:pt x="0" y="2813322"/>
                </a:lnTo>
                <a:lnTo>
                  <a:pt x="464" y="2812199"/>
                </a:lnTo>
                <a:lnTo>
                  <a:pt x="2324" y="2810339"/>
                </a:lnTo>
                <a:lnTo>
                  <a:pt x="3447" y="2809874"/>
                </a:lnTo>
                <a:lnTo>
                  <a:pt x="6077" y="2809874"/>
                </a:lnTo>
                <a:lnTo>
                  <a:pt x="7200" y="2810339"/>
                </a:lnTo>
                <a:lnTo>
                  <a:pt x="9060" y="2812199"/>
                </a:lnTo>
                <a:lnTo>
                  <a:pt x="9524" y="2813322"/>
                </a:lnTo>
                <a:lnTo>
                  <a:pt x="9524" y="2815952"/>
                </a:lnTo>
                <a:lnTo>
                  <a:pt x="9060" y="2817075"/>
                </a:lnTo>
                <a:lnTo>
                  <a:pt x="7200" y="2818934"/>
                </a:lnTo>
                <a:lnTo>
                  <a:pt x="6077" y="2819399"/>
                </a:lnTo>
                <a:close/>
              </a:path>
              <a:path w="9525" h="3771900">
                <a:moveTo>
                  <a:pt x="6077" y="2771774"/>
                </a:moveTo>
                <a:lnTo>
                  <a:pt x="3447" y="2771774"/>
                </a:lnTo>
                <a:lnTo>
                  <a:pt x="2324" y="2771309"/>
                </a:lnTo>
                <a:lnTo>
                  <a:pt x="464" y="2769450"/>
                </a:lnTo>
                <a:lnTo>
                  <a:pt x="0" y="2768327"/>
                </a:lnTo>
                <a:lnTo>
                  <a:pt x="0" y="2765697"/>
                </a:lnTo>
                <a:lnTo>
                  <a:pt x="464" y="2764574"/>
                </a:lnTo>
                <a:lnTo>
                  <a:pt x="2324" y="2762714"/>
                </a:lnTo>
                <a:lnTo>
                  <a:pt x="3447" y="2762249"/>
                </a:lnTo>
                <a:lnTo>
                  <a:pt x="6077" y="2762249"/>
                </a:lnTo>
                <a:lnTo>
                  <a:pt x="7200" y="2762714"/>
                </a:lnTo>
                <a:lnTo>
                  <a:pt x="9060" y="2764574"/>
                </a:lnTo>
                <a:lnTo>
                  <a:pt x="9524" y="2765697"/>
                </a:lnTo>
                <a:lnTo>
                  <a:pt x="9524" y="2768327"/>
                </a:lnTo>
                <a:lnTo>
                  <a:pt x="9060" y="2769450"/>
                </a:lnTo>
                <a:lnTo>
                  <a:pt x="7200" y="2771309"/>
                </a:lnTo>
                <a:lnTo>
                  <a:pt x="6077" y="2771774"/>
                </a:lnTo>
                <a:close/>
              </a:path>
              <a:path w="9525" h="3771900">
                <a:moveTo>
                  <a:pt x="6077" y="2724149"/>
                </a:moveTo>
                <a:lnTo>
                  <a:pt x="3447" y="2724149"/>
                </a:lnTo>
                <a:lnTo>
                  <a:pt x="2324" y="2723684"/>
                </a:lnTo>
                <a:lnTo>
                  <a:pt x="464" y="2721825"/>
                </a:lnTo>
                <a:lnTo>
                  <a:pt x="0" y="2720702"/>
                </a:lnTo>
                <a:lnTo>
                  <a:pt x="0" y="2718072"/>
                </a:lnTo>
                <a:lnTo>
                  <a:pt x="464" y="2716949"/>
                </a:lnTo>
                <a:lnTo>
                  <a:pt x="2324" y="2715089"/>
                </a:lnTo>
                <a:lnTo>
                  <a:pt x="3447" y="2714624"/>
                </a:lnTo>
                <a:lnTo>
                  <a:pt x="6077" y="2714624"/>
                </a:lnTo>
                <a:lnTo>
                  <a:pt x="7200" y="2715089"/>
                </a:lnTo>
                <a:lnTo>
                  <a:pt x="9060" y="2716949"/>
                </a:lnTo>
                <a:lnTo>
                  <a:pt x="9524" y="2718072"/>
                </a:lnTo>
                <a:lnTo>
                  <a:pt x="9524" y="2720702"/>
                </a:lnTo>
                <a:lnTo>
                  <a:pt x="9060" y="2721825"/>
                </a:lnTo>
                <a:lnTo>
                  <a:pt x="7200" y="2723684"/>
                </a:lnTo>
                <a:lnTo>
                  <a:pt x="6077" y="2724149"/>
                </a:lnTo>
                <a:close/>
              </a:path>
              <a:path w="9525" h="3771900">
                <a:moveTo>
                  <a:pt x="6077" y="2676524"/>
                </a:moveTo>
                <a:lnTo>
                  <a:pt x="3447" y="2676524"/>
                </a:lnTo>
                <a:lnTo>
                  <a:pt x="2324" y="2676060"/>
                </a:lnTo>
                <a:lnTo>
                  <a:pt x="464" y="2674200"/>
                </a:lnTo>
                <a:lnTo>
                  <a:pt x="0" y="2673077"/>
                </a:lnTo>
                <a:lnTo>
                  <a:pt x="0" y="2670447"/>
                </a:lnTo>
                <a:lnTo>
                  <a:pt x="464" y="2669324"/>
                </a:lnTo>
                <a:lnTo>
                  <a:pt x="2324" y="2667464"/>
                </a:lnTo>
                <a:lnTo>
                  <a:pt x="3447" y="2667000"/>
                </a:lnTo>
                <a:lnTo>
                  <a:pt x="6077" y="2667000"/>
                </a:lnTo>
                <a:lnTo>
                  <a:pt x="7200" y="2667464"/>
                </a:lnTo>
                <a:lnTo>
                  <a:pt x="9060" y="2669324"/>
                </a:lnTo>
                <a:lnTo>
                  <a:pt x="9524" y="2670447"/>
                </a:lnTo>
                <a:lnTo>
                  <a:pt x="9524" y="2673077"/>
                </a:lnTo>
                <a:lnTo>
                  <a:pt x="9060" y="2674200"/>
                </a:lnTo>
                <a:lnTo>
                  <a:pt x="7200" y="2676060"/>
                </a:lnTo>
                <a:lnTo>
                  <a:pt x="6077" y="2676524"/>
                </a:lnTo>
                <a:close/>
              </a:path>
              <a:path w="9525" h="3771900">
                <a:moveTo>
                  <a:pt x="6077" y="2628899"/>
                </a:moveTo>
                <a:lnTo>
                  <a:pt x="3447" y="2628899"/>
                </a:lnTo>
                <a:lnTo>
                  <a:pt x="2324" y="2628434"/>
                </a:lnTo>
                <a:lnTo>
                  <a:pt x="464" y="2626575"/>
                </a:lnTo>
                <a:lnTo>
                  <a:pt x="0" y="2625452"/>
                </a:lnTo>
                <a:lnTo>
                  <a:pt x="0" y="2622822"/>
                </a:lnTo>
                <a:lnTo>
                  <a:pt x="464" y="2621699"/>
                </a:lnTo>
                <a:lnTo>
                  <a:pt x="2324" y="2619839"/>
                </a:lnTo>
                <a:lnTo>
                  <a:pt x="3447" y="2619374"/>
                </a:lnTo>
                <a:lnTo>
                  <a:pt x="6077" y="2619374"/>
                </a:lnTo>
                <a:lnTo>
                  <a:pt x="7200" y="2619839"/>
                </a:lnTo>
                <a:lnTo>
                  <a:pt x="9060" y="2621699"/>
                </a:lnTo>
                <a:lnTo>
                  <a:pt x="9524" y="2622822"/>
                </a:lnTo>
                <a:lnTo>
                  <a:pt x="9524" y="2625452"/>
                </a:lnTo>
                <a:lnTo>
                  <a:pt x="9060" y="2626575"/>
                </a:lnTo>
                <a:lnTo>
                  <a:pt x="7200" y="2628434"/>
                </a:lnTo>
                <a:lnTo>
                  <a:pt x="6077" y="2628899"/>
                </a:lnTo>
                <a:close/>
              </a:path>
              <a:path w="9525" h="3771900">
                <a:moveTo>
                  <a:pt x="6077" y="2581274"/>
                </a:moveTo>
                <a:lnTo>
                  <a:pt x="3447" y="2581274"/>
                </a:lnTo>
                <a:lnTo>
                  <a:pt x="2324" y="2580809"/>
                </a:lnTo>
                <a:lnTo>
                  <a:pt x="464" y="2578950"/>
                </a:lnTo>
                <a:lnTo>
                  <a:pt x="0" y="2577827"/>
                </a:lnTo>
                <a:lnTo>
                  <a:pt x="0" y="2575197"/>
                </a:lnTo>
                <a:lnTo>
                  <a:pt x="464" y="2574074"/>
                </a:lnTo>
                <a:lnTo>
                  <a:pt x="2324" y="2572214"/>
                </a:lnTo>
                <a:lnTo>
                  <a:pt x="3447" y="2571749"/>
                </a:lnTo>
                <a:lnTo>
                  <a:pt x="6077" y="2571749"/>
                </a:lnTo>
                <a:lnTo>
                  <a:pt x="7200" y="2572214"/>
                </a:lnTo>
                <a:lnTo>
                  <a:pt x="9060" y="2574074"/>
                </a:lnTo>
                <a:lnTo>
                  <a:pt x="9524" y="2575197"/>
                </a:lnTo>
                <a:lnTo>
                  <a:pt x="9524" y="2577827"/>
                </a:lnTo>
                <a:lnTo>
                  <a:pt x="9060" y="2578950"/>
                </a:lnTo>
                <a:lnTo>
                  <a:pt x="7200" y="2580809"/>
                </a:lnTo>
                <a:lnTo>
                  <a:pt x="6077" y="2581274"/>
                </a:lnTo>
                <a:close/>
              </a:path>
              <a:path w="9525" h="3771900">
                <a:moveTo>
                  <a:pt x="6077" y="2533649"/>
                </a:moveTo>
                <a:lnTo>
                  <a:pt x="3447" y="2533649"/>
                </a:lnTo>
                <a:lnTo>
                  <a:pt x="2324" y="2533184"/>
                </a:lnTo>
                <a:lnTo>
                  <a:pt x="464" y="2531325"/>
                </a:lnTo>
                <a:lnTo>
                  <a:pt x="0" y="2530202"/>
                </a:lnTo>
                <a:lnTo>
                  <a:pt x="0" y="2527572"/>
                </a:lnTo>
                <a:lnTo>
                  <a:pt x="464" y="2526449"/>
                </a:lnTo>
                <a:lnTo>
                  <a:pt x="2324" y="2524589"/>
                </a:lnTo>
                <a:lnTo>
                  <a:pt x="3447" y="2524125"/>
                </a:lnTo>
                <a:lnTo>
                  <a:pt x="6077" y="2524125"/>
                </a:lnTo>
                <a:lnTo>
                  <a:pt x="7200" y="2524589"/>
                </a:lnTo>
                <a:lnTo>
                  <a:pt x="9060" y="2526449"/>
                </a:lnTo>
                <a:lnTo>
                  <a:pt x="9524" y="2527572"/>
                </a:lnTo>
                <a:lnTo>
                  <a:pt x="9524" y="2530202"/>
                </a:lnTo>
                <a:lnTo>
                  <a:pt x="9060" y="2531325"/>
                </a:lnTo>
                <a:lnTo>
                  <a:pt x="7200" y="2533184"/>
                </a:lnTo>
                <a:lnTo>
                  <a:pt x="6077" y="2533649"/>
                </a:lnTo>
                <a:close/>
              </a:path>
              <a:path w="9525" h="3771900">
                <a:moveTo>
                  <a:pt x="6077" y="2486024"/>
                </a:moveTo>
                <a:lnTo>
                  <a:pt x="3447" y="2486024"/>
                </a:lnTo>
                <a:lnTo>
                  <a:pt x="2324" y="2485559"/>
                </a:lnTo>
                <a:lnTo>
                  <a:pt x="464" y="2483700"/>
                </a:lnTo>
                <a:lnTo>
                  <a:pt x="0" y="2482577"/>
                </a:lnTo>
                <a:lnTo>
                  <a:pt x="0" y="2479947"/>
                </a:lnTo>
                <a:lnTo>
                  <a:pt x="464" y="2478824"/>
                </a:lnTo>
                <a:lnTo>
                  <a:pt x="2324" y="2476964"/>
                </a:lnTo>
                <a:lnTo>
                  <a:pt x="3447" y="2476500"/>
                </a:lnTo>
                <a:lnTo>
                  <a:pt x="6077" y="2476500"/>
                </a:lnTo>
                <a:lnTo>
                  <a:pt x="7200" y="2476964"/>
                </a:lnTo>
                <a:lnTo>
                  <a:pt x="9060" y="2478824"/>
                </a:lnTo>
                <a:lnTo>
                  <a:pt x="9524" y="2479947"/>
                </a:lnTo>
                <a:lnTo>
                  <a:pt x="9524" y="2482577"/>
                </a:lnTo>
                <a:lnTo>
                  <a:pt x="9060" y="2483700"/>
                </a:lnTo>
                <a:lnTo>
                  <a:pt x="7200" y="2485559"/>
                </a:lnTo>
                <a:lnTo>
                  <a:pt x="6077" y="2486024"/>
                </a:lnTo>
                <a:close/>
              </a:path>
              <a:path w="9525" h="3771900">
                <a:moveTo>
                  <a:pt x="6077" y="2438399"/>
                </a:moveTo>
                <a:lnTo>
                  <a:pt x="3447" y="2438399"/>
                </a:lnTo>
                <a:lnTo>
                  <a:pt x="2324" y="2437934"/>
                </a:lnTo>
                <a:lnTo>
                  <a:pt x="464" y="2436075"/>
                </a:lnTo>
                <a:lnTo>
                  <a:pt x="0" y="2434952"/>
                </a:lnTo>
                <a:lnTo>
                  <a:pt x="0" y="2432322"/>
                </a:lnTo>
                <a:lnTo>
                  <a:pt x="464" y="2431199"/>
                </a:lnTo>
                <a:lnTo>
                  <a:pt x="2324" y="2429339"/>
                </a:lnTo>
                <a:lnTo>
                  <a:pt x="3447" y="2428874"/>
                </a:lnTo>
                <a:lnTo>
                  <a:pt x="6077" y="2428874"/>
                </a:lnTo>
                <a:lnTo>
                  <a:pt x="7200" y="2429339"/>
                </a:lnTo>
                <a:lnTo>
                  <a:pt x="9060" y="2431199"/>
                </a:lnTo>
                <a:lnTo>
                  <a:pt x="9524" y="2432322"/>
                </a:lnTo>
                <a:lnTo>
                  <a:pt x="9524" y="2434952"/>
                </a:lnTo>
                <a:lnTo>
                  <a:pt x="9060" y="2436075"/>
                </a:lnTo>
                <a:lnTo>
                  <a:pt x="7200" y="2437934"/>
                </a:lnTo>
                <a:lnTo>
                  <a:pt x="6077" y="2438399"/>
                </a:lnTo>
                <a:close/>
              </a:path>
              <a:path w="9525" h="3771900">
                <a:moveTo>
                  <a:pt x="6077" y="2390774"/>
                </a:moveTo>
                <a:lnTo>
                  <a:pt x="3447" y="2390774"/>
                </a:lnTo>
                <a:lnTo>
                  <a:pt x="2324" y="2390309"/>
                </a:lnTo>
                <a:lnTo>
                  <a:pt x="464" y="2388450"/>
                </a:lnTo>
                <a:lnTo>
                  <a:pt x="0" y="2387327"/>
                </a:lnTo>
                <a:lnTo>
                  <a:pt x="0" y="2384697"/>
                </a:lnTo>
                <a:lnTo>
                  <a:pt x="464" y="2383574"/>
                </a:lnTo>
                <a:lnTo>
                  <a:pt x="2324" y="2381714"/>
                </a:lnTo>
                <a:lnTo>
                  <a:pt x="3447" y="2381250"/>
                </a:lnTo>
                <a:lnTo>
                  <a:pt x="6077" y="2381250"/>
                </a:lnTo>
                <a:lnTo>
                  <a:pt x="7200" y="2381714"/>
                </a:lnTo>
                <a:lnTo>
                  <a:pt x="9060" y="2383574"/>
                </a:lnTo>
                <a:lnTo>
                  <a:pt x="9524" y="2384697"/>
                </a:lnTo>
                <a:lnTo>
                  <a:pt x="9524" y="2387327"/>
                </a:lnTo>
                <a:lnTo>
                  <a:pt x="9060" y="2388450"/>
                </a:lnTo>
                <a:lnTo>
                  <a:pt x="7200" y="2390309"/>
                </a:lnTo>
                <a:lnTo>
                  <a:pt x="6077" y="2390774"/>
                </a:lnTo>
                <a:close/>
              </a:path>
              <a:path w="9525" h="3771900">
                <a:moveTo>
                  <a:pt x="6077" y="2343149"/>
                </a:moveTo>
                <a:lnTo>
                  <a:pt x="3447" y="2343149"/>
                </a:lnTo>
                <a:lnTo>
                  <a:pt x="2324" y="2342684"/>
                </a:lnTo>
                <a:lnTo>
                  <a:pt x="464" y="2340825"/>
                </a:lnTo>
                <a:lnTo>
                  <a:pt x="0" y="2339702"/>
                </a:lnTo>
                <a:lnTo>
                  <a:pt x="0" y="2337072"/>
                </a:lnTo>
                <a:lnTo>
                  <a:pt x="464" y="2335949"/>
                </a:lnTo>
                <a:lnTo>
                  <a:pt x="2324" y="2334089"/>
                </a:lnTo>
                <a:lnTo>
                  <a:pt x="3447" y="2333625"/>
                </a:lnTo>
                <a:lnTo>
                  <a:pt x="6077" y="2333625"/>
                </a:lnTo>
                <a:lnTo>
                  <a:pt x="7200" y="2334089"/>
                </a:lnTo>
                <a:lnTo>
                  <a:pt x="9060" y="2335949"/>
                </a:lnTo>
                <a:lnTo>
                  <a:pt x="9524" y="2337072"/>
                </a:lnTo>
                <a:lnTo>
                  <a:pt x="9524" y="2339702"/>
                </a:lnTo>
                <a:lnTo>
                  <a:pt x="9060" y="2340825"/>
                </a:lnTo>
                <a:lnTo>
                  <a:pt x="7200" y="2342684"/>
                </a:lnTo>
                <a:lnTo>
                  <a:pt x="6077" y="2343149"/>
                </a:lnTo>
                <a:close/>
              </a:path>
              <a:path w="9525" h="3771900">
                <a:moveTo>
                  <a:pt x="6077" y="2295524"/>
                </a:moveTo>
                <a:lnTo>
                  <a:pt x="3447" y="2295524"/>
                </a:lnTo>
                <a:lnTo>
                  <a:pt x="2324" y="2295059"/>
                </a:lnTo>
                <a:lnTo>
                  <a:pt x="464" y="2293200"/>
                </a:lnTo>
                <a:lnTo>
                  <a:pt x="0" y="2292077"/>
                </a:lnTo>
                <a:lnTo>
                  <a:pt x="0" y="2289447"/>
                </a:lnTo>
                <a:lnTo>
                  <a:pt x="464" y="2288324"/>
                </a:lnTo>
                <a:lnTo>
                  <a:pt x="2324" y="2286464"/>
                </a:lnTo>
                <a:lnTo>
                  <a:pt x="3447" y="2285999"/>
                </a:lnTo>
                <a:lnTo>
                  <a:pt x="6077" y="2285999"/>
                </a:lnTo>
                <a:lnTo>
                  <a:pt x="7200" y="2286464"/>
                </a:lnTo>
                <a:lnTo>
                  <a:pt x="9060" y="2288324"/>
                </a:lnTo>
                <a:lnTo>
                  <a:pt x="9524" y="2289447"/>
                </a:lnTo>
                <a:lnTo>
                  <a:pt x="9524" y="2292077"/>
                </a:lnTo>
                <a:lnTo>
                  <a:pt x="9060" y="2293200"/>
                </a:lnTo>
                <a:lnTo>
                  <a:pt x="7200" y="2295059"/>
                </a:lnTo>
                <a:lnTo>
                  <a:pt x="6077" y="2295524"/>
                </a:lnTo>
                <a:close/>
              </a:path>
              <a:path w="9525" h="3771900">
                <a:moveTo>
                  <a:pt x="6077" y="2247899"/>
                </a:moveTo>
                <a:lnTo>
                  <a:pt x="3447" y="2247899"/>
                </a:lnTo>
                <a:lnTo>
                  <a:pt x="2324" y="2247434"/>
                </a:lnTo>
                <a:lnTo>
                  <a:pt x="464" y="2245575"/>
                </a:lnTo>
                <a:lnTo>
                  <a:pt x="0" y="2244452"/>
                </a:lnTo>
                <a:lnTo>
                  <a:pt x="0" y="2241822"/>
                </a:lnTo>
                <a:lnTo>
                  <a:pt x="464" y="2240699"/>
                </a:lnTo>
                <a:lnTo>
                  <a:pt x="2324" y="2238839"/>
                </a:lnTo>
                <a:lnTo>
                  <a:pt x="3447" y="2238375"/>
                </a:lnTo>
                <a:lnTo>
                  <a:pt x="6077" y="2238375"/>
                </a:lnTo>
                <a:lnTo>
                  <a:pt x="7200" y="2238839"/>
                </a:lnTo>
                <a:lnTo>
                  <a:pt x="9060" y="2240699"/>
                </a:lnTo>
                <a:lnTo>
                  <a:pt x="9524" y="2241822"/>
                </a:lnTo>
                <a:lnTo>
                  <a:pt x="9524" y="2244452"/>
                </a:lnTo>
                <a:lnTo>
                  <a:pt x="9060" y="2245575"/>
                </a:lnTo>
                <a:lnTo>
                  <a:pt x="7200" y="2247434"/>
                </a:lnTo>
                <a:lnTo>
                  <a:pt x="6077" y="2247899"/>
                </a:lnTo>
                <a:close/>
              </a:path>
              <a:path w="9525" h="3771900">
                <a:moveTo>
                  <a:pt x="6077" y="2200274"/>
                </a:moveTo>
                <a:lnTo>
                  <a:pt x="3447" y="2200274"/>
                </a:lnTo>
                <a:lnTo>
                  <a:pt x="2324" y="2199809"/>
                </a:lnTo>
                <a:lnTo>
                  <a:pt x="464" y="2197950"/>
                </a:lnTo>
                <a:lnTo>
                  <a:pt x="0" y="2196827"/>
                </a:lnTo>
                <a:lnTo>
                  <a:pt x="0" y="2194197"/>
                </a:lnTo>
                <a:lnTo>
                  <a:pt x="464" y="2193074"/>
                </a:lnTo>
                <a:lnTo>
                  <a:pt x="2324" y="2191214"/>
                </a:lnTo>
                <a:lnTo>
                  <a:pt x="3447" y="2190749"/>
                </a:lnTo>
                <a:lnTo>
                  <a:pt x="6077" y="2190749"/>
                </a:lnTo>
                <a:lnTo>
                  <a:pt x="7200" y="2191214"/>
                </a:lnTo>
                <a:lnTo>
                  <a:pt x="9060" y="2193074"/>
                </a:lnTo>
                <a:lnTo>
                  <a:pt x="9524" y="2194197"/>
                </a:lnTo>
                <a:lnTo>
                  <a:pt x="9524" y="2196827"/>
                </a:lnTo>
                <a:lnTo>
                  <a:pt x="9060" y="2197950"/>
                </a:lnTo>
                <a:lnTo>
                  <a:pt x="7200" y="2199809"/>
                </a:lnTo>
                <a:lnTo>
                  <a:pt x="6077" y="2200274"/>
                </a:lnTo>
                <a:close/>
              </a:path>
              <a:path w="9525" h="3771900">
                <a:moveTo>
                  <a:pt x="6077" y="2152649"/>
                </a:moveTo>
                <a:lnTo>
                  <a:pt x="3447" y="2152649"/>
                </a:lnTo>
                <a:lnTo>
                  <a:pt x="2324" y="2152184"/>
                </a:lnTo>
                <a:lnTo>
                  <a:pt x="464" y="2150325"/>
                </a:lnTo>
                <a:lnTo>
                  <a:pt x="0" y="2149202"/>
                </a:lnTo>
                <a:lnTo>
                  <a:pt x="0" y="2146572"/>
                </a:lnTo>
                <a:lnTo>
                  <a:pt x="464" y="2145449"/>
                </a:lnTo>
                <a:lnTo>
                  <a:pt x="2324" y="2143590"/>
                </a:lnTo>
                <a:lnTo>
                  <a:pt x="3447" y="2143125"/>
                </a:lnTo>
                <a:lnTo>
                  <a:pt x="6077" y="2143125"/>
                </a:lnTo>
                <a:lnTo>
                  <a:pt x="7200" y="2143590"/>
                </a:lnTo>
                <a:lnTo>
                  <a:pt x="9060" y="2145449"/>
                </a:lnTo>
                <a:lnTo>
                  <a:pt x="9524" y="2146572"/>
                </a:lnTo>
                <a:lnTo>
                  <a:pt x="9524" y="2149202"/>
                </a:lnTo>
                <a:lnTo>
                  <a:pt x="9060" y="2150325"/>
                </a:lnTo>
                <a:lnTo>
                  <a:pt x="7200" y="2152184"/>
                </a:lnTo>
                <a:lnTo>
                  <a:pt x="6077" y="2152649"/>
                </a:lnTo>
                <a:close/>
              </a:path>
              <a:path w="9525" h="3771900">
                <a:moveTo>
                  <a:pt x="6077" y="2105024"/>
                </a:moveTo>
                <a:lnTo>
                  <a:pt x="3447" y="2105024"/>
                </a:lnTo>
                <a:lnTo>
                  <a:pt x="2324" y="2104560"/>
                </a:lnTo>
                <a:lnTo>
                  <a:pt x="464" y="2102700"/>
                </a:lnTo>
                <a:lnTo>
                  <a:pt x="0" y="2101577"/>
                </a:lnTo>
                <a:lnTo>
                  <a:pt x="0" y="2098947"/>
                </a:lnTo>
                <a:lnTo>
                  <a:pt x="464" y="2097824"/>
                </a:lnTo>
                <a:lnTo>
                  <a:pt x="2324" y="2095965"/>
                </a:lnTo>
                <a:lnTo>
                  <a:pt x="3447" y="2095500"/>
                </a:lnTo>
                <a:lnTo>
                  <a:pt x="6077" y="2095500"/>
                </a:lnTo>
                <a:lnTo>
                  <a:pt x="7200" y="2095965"/>
                </a:lnTo>
                <a:lnTo>
                  <a:pt x="9060" y="2097824"/>
                </a:lnTo>
                <a:lnTo>
                  <a:pt x="9524" y="2098947"/>
                </a:lnTo>
                <a:lnTo>
                  <a:pt x="9524" y="2101577"/>
                </a:lnTo>
                <a:lnTo>
                  <a:pt x="9060" y="2102700"/>
                </a:lnTo>
                <a:lnTo>
                  <a:pt x="7200" y="2104560"/>
                </a:lnTo>
                <a:lnTo>
                  <a:pt x="6077" y="2105024"/>
                </a:lnTo>
                <a:close/>
              </a:path>
              <a:path w="9525" h="3771900">
                <a:moveTo>
                  <a:pt x="6077" y="2057399"/>
                </a:moveTo>
                <a:lnTo>
                  <a:pt x="3447" y="2057399"/>
                </a:lnTo>
                <a:lnTo>
                  <a:pt x="2324" y="2056935"/>
                </a:lnTo>
                <a:lnTo>
                  <a:pt x="464" y="2055075"/>
                </a:lnTo>
                <a:lnTo>
                  <a:pt x="0" y="2053952"/>
                </a:lnTo>
                <a:lnTo>
                  <a:pt x="0" y="2051322"/>
                </a:lnTo>
                <a:lnTo>
                  <a:pt x="464" y="2050199"/>
                </a:lnTo>
                <a:lnTo>
                  <a:pt x="2324" y="2048339"/>
                </a:lnTo>
                <a:lnTo>
                  <a:pt x="3447" y="2047874"/>
                </a:lnTo>
                <a:lnTo>
                  <a:pt x="6077" y="2047874"/>
                </a:lnTo>
                <a:lnTo>
                  <a:pt x="7200" y="2048339"/>
                </a:lnTo>
                <a:lnTo>
                  <a:pt x="9060" y="2050199"/>
                </a:lnTo>
                <a:lnTo>
                  <a:pt x="9524" y="2051322"/>
                </a:lnTo>
                <a:lnTo>
                  <a:pt x="9524" y="2053952"/>
                </a:lnTo>
                <a:lnTo>
                  <a:pt x="9060" y="2055075"/>
                </a:lnTo>
                <a:lnTo>
                  <a:pt x="7200" y="2056935"/>
                </a:lnTo>
                <a:lnTo>
                  <a:pt x="6077" y="2057399"/>
                </a:lnTo>
                <a:close/>
              </a:path>
              <a:path w="9525" h="3771900">
                <a:moveTo>
                  <a:pt x="6077" y="2009774"/>
                </a:moveTo>
                <a:lnTo>
                  <a:pt x="3447" y="2009774"/>
                </a:lnTo>
                <a:lnTo>
                  <a:pt x="2324" y="2009310"/>
                </a:lnTo>
                <a:lnTo>
                  <a:pt x="464" y="2007450"/>
                </a:lnTo>
                <a:lnTo>
                  <a:pt x="0" y="2006327"/>
                </a:lnTo>
                <a:lnTo>
                  <a:pt x="0" y="2003697"/>
                </a:lnTo>
                <a:lnTo>
                  <a:pt x="464" y="2002574"/>
                </a:lnTo>
                <a:lnTo>
                  <a:pt x="2324" y="2000715"/>
                </a:lnTo>
                <a:lnTo>
                  <a:pt x="3447" y="2000250"/>
                </a:lnTo>
                <a:lnTo>
                  <a:pt x="6077" y="2000250"/>
                </a:lnTo>
                <a:lnTo>
                  <a:pt x="7200" y="2000715"/>
                </a:lnTo>
                <a:lnTo>
                  <a:pt x="9060" y="2002574"/>
                </a:lnTo>
                <a:lnTo>
                  <a:pt x="9524" y="2003697"/>
                </a:lnTo>
                <a:lnTo>
                  <a:pt x="9524" y="2006327"/>
                </a:lnTo>
                <a:lnTo>
                  <a:pt x="9060" y="2007450"/>
                </a:lnTo>
                <a:lnTo>
                  <a:pt x="7200" y="2009310"/>
                </a:lnTo>
                <a:lnTo>
                  <a:pt x="6077" y="2009774"/>
                </a:lnTo>
                <a:close/>
              </a:path>
              <a:path w="9525" h="3771900">
                <a:moveTo>
                  <a:pt x="6077" y="1962149"/>
                </a:moveTo>
                <a:lnTo>
                  <a:pt x="3447" y="1962149"/>
                </a:lnTo>
                <a:lnTo>
                  <a:pt x="2324" y="1961685"/>
                </a:lnTo>
                <a:lnTo>
                  <a:pt x="464" y="1959825"/>
                </a:lnTo>
                <a:lnTo>
                  <a:pt x="0" y="1958702"/>
                </a:lnTo>
                <a:lnTo>
                  <a:pt x="0" y="1956072"/>
                </a:lnTo>
                <a:lnTo>
                  <a:pt x="464" y="1954949"/>
                </a:lnTo>
                <a:lnTo>
                  <a:pt x="2324" y="1953089"/>
                </a:lnTo>
                <a:lnTo>
                  <a:pt x="3447" y="1952624"/>
                </a:lnTo>
                <a:lnTo>
                  <a:pt x="6077" y="1952624"/>
                </a:lnTo>
                <a:lnTo>
                  <a:pt x="7200" y="1953089"/>
                </a:lnTo>
                <a:lnTo>
                  <a:pt x="9060" y="1954949"/>
                </a:lnTo>
                <a:lnTo>
                  <a:pt x="9524" y="1956072"/>
                </a:lnTo>
                <a:lnTo>
                  <a:pt x="9524" y="1958702"/>
                </a:lnTo>
                <a:lnTo>
                  <a:pt x="9060" y="1959825"/>
                </a:lnTo>
                <a:lnTo>
                  <a:pt x="7200" y="1961685"/>
                </a:lnTo>
                <a:lnTo>
                  <a:pt x="6077" y="1962149"/>
                </a:lnTo>
                <a:close/>
              </a:path>
              <a:path w="9525" h="3771900">
                <a:moveTo>
                  <a:pt x="6077" y="1914524"/>
                </a:moveTo>
                <a:lnTo>
                  <a:pt x="3447" y="1914524"/>
                </a:lnTo>
                <a:lnTo>
                  <a:pt x="2324" y="1914060"/>
                </a:lnTo>
                <a:lnTo>
                  <a:pt x="464" y="1912200"/>
                </a:lnTo>
                <a:lnTo>
                  <a:pt x="0" y="1911077"/>
                </a:lnTo>
                <a:lnTo>
                  <a:pt x="0" y="1908447"/>
                </a:lnTo>
                <a:lnTo>
                  <a:pt x="464" y="1907324"/>
                </a:lnTo>
                <a:lnTo>
                  <a:pt x="2324" y="1905465"/>
                </a:lnTo>
                <a:lnTo>
                  <a:pt x="3447" y="1905000"/>
                </a:lnTo>
                <a:lnTo>
                  <a:pt x="6077" y="1905000"/>
                </a:lnTo>
                <a:lnTo>
                  <a:pt x="7200" y="1905465"/>
                </a:lnTo>
                <a:lnTo>
                  <a:pt x="9060" y="1907324"/>
                </a:lnTo>
                <a:lnTo>
                  <a:pt x="9524" y="1908447"/>
                </a:lnTo>
                <a:lnTo>
                  <a:pt x="9524" y="1911077"/>
                </a:lnTo>
                <a:lnTo>
                  <a:pt x="9060" y="1912200"/>
                </a:lnTo>
                <a:lnTo>
                  <a:pt x="7200" y="1914060"/>
                </a:lnTo>
                <a:lnTo>
                  <a:pt x="6077" y="1914524"/>
                </a:lnTo>
                <a:close/>
              </a:path>
              <a:path w="9525" h="3771900">
                <a:moveTo>
                  <a:pt x="6077" y="1866899"/>
                </a:moveTo>
                <a:lnTo>
                  <a:pt x="3447" y="1866899"/>
                </a:lnTo>
                <a:lnTo>
                  <a:pt x="2324" y="1866435"/>
                </a:lnTo>
                <a:lnTo>
                  <a:pt x="464" y="1864575"/>
                </a:lnTo>
                <a:lnTo>
                  <a:pt x="0" y="1863452"/>
                </a:lnTo>
                <a:lnTo>
                  <a:pt x="0" y="1860822"/>
                </a:lnTo>
                <a:lnTo>
                  <a:pt x="464" y="1859699"/>
                </a:lnTo>
                <a:lnTo>
                  <a:pt x="2324" y="1857840"/>
                </a:lnTo>
                <a:lnTo>
                  <a:pt x="3447" y="1857375"/>
                </a:lnTo>
                <a:lnTo>
                  <a:pt x="6077" y="1857375"/>
                </a:lnTo>
                <a:lnTo>
                  <a:pt x="7200" y="1857840"/>
                </a:lnTo>
                <a:lnTo>
                  <a:pt x="9060" y="1859699"/>
                </a:lnTo>
                <a:lnTo>
                  <a:pt x="9524" y="1860822"/>
                </a:lnTo>
                <a:lnTo>
                  <a:pt x="9524" y="1863452"/>
                </a:lnTo>
                <a:lnTo>
                  <a:pt x="9060" y="1864575"/>
                </a:lnTo>
                <a:lnTo>
                  <a:pt x="7200" y="1866435"/>
                </a:lnTo>
                <a:lnTo>
                  <a:pt x="6077" y="1866899"/>
                </a:lnTo>
                <a:close/>
              </a:path>
              <a:path w="9525" h="3771900">
                <a:moveTo>
                  <a:pt x="6077" y="1819275"/>
                </a:moveTo>
                <a:lnTo>
                  <a:pt x="3447" y="1819275"/>
                </a:lnTo>
                <a:lnTo>
                  <a:pt x="2324" y="1818810"/>
                </a:lnTo>
                <a:lnTo>
                  <a:pt x="464" y="1816950"/>
                </a:lnTo>
                <a:lnTo>
                  <a:pt x="0" y="1815827"/>
                </a:lnTo>
                <a:lnTo>
                  <a:pt x="0" y="1813197"/>
                </a:lnTo>
                <a:lnTo>
                  <a:pt x="464" y="1812075"/>
                </a:lnTo>
                <a:lnTo>
                  <a:pt x="2324" y="1810215"/>
                </a:lnTo>
                <a:lnTo>
                  <a:pt x="3447" y="1809750"/>
                </a:lnTo>
                <a:lnTo>
                  <a:pt x="6077" y="1809750"/>
                </a:lnTo>
                <a:lnTo>
                  <a:pt x="7200" y="1810215"/>
                </a:lnTo>
                <a:lnTo>
                  <a:pt x="9060" y="1812075"/>
                </a:lnTo>
                <a:lnTo>
                  <a:pt x="9524" y="1813197"/>
                </a:lnTo>
                <a:lnTo>
                  <a:pt x="9524" y="1815827"/>
                </a:lnTo>
                <a:lnTo>
                  <a:pt x="9060" y="1816950"/>
                </a:lnTo>
                <a:lnTo>
                  <a:pt x="7200" y="1818810"/>
                </a:lnTo>
                <a:lnTo>
                  <a:pt x="6077" y="1819275"/>
                </a:lnTo>
                <a:close/>
              </a:path>
              <a:path w="9525" h="3771900">
                <a:moveTo>
                  <a:pt x="6077" y="1771649"/>
                </a:moveTo>
                <a:lnTo>
                  <a:pt x="3447" y="1771649"/>
                </a:lnTo>
                <a:lnTo>
                  <a:pt x="2324" y="1771185"/>
                </a:lnTo>
                <a:lnTo>
                  <a:pt x="464" y="1769325"/>
                </a:lnTo>
                <a:lnTo>
                  <a:pt x="0" y="1768202"/>
                </a:lnTo>
                <a:lnTo>
                  <a:pt x="0" y="1765572"/>
                </a:lnTo>
                <a:lnTo>
                  <a:pt x="464" y="1764449"/>
                </a:lnTo>
                <a:lnTo>
                  <a:pt x="2324" y="1762590"/>
                </a:lnTo>
                <a:lnTo>
                  <a:pt x="3447" y="1762125"/>
                </a:lnTo>
                <a:lnTo>
                  <a:pt x="6077" y="1762125"/>
                </a:lnTo>
                <a:lnTo>
                  <a:pt x="7200" y="1762590"/>
                </a:lnTo>
                <a:lnTo>
                  <a:pt x="9060" y="1764449"/>
                </a:lnTo>
                <a:lnTo>
                  <a:pt x="9524" y="1765572"/>
                </a:lnTo>
                <a:lnTo>
                  <a:pt x="9524" y="1768202"/>
                </a:lnTo>
                <a:lnTo>
                  <a:pt x="9060" y="1769325"/>
                </a:lnTo>
                <a:lnTo>
                  <a:pt x="7200" y="1771185"/>
                </a:lnTo>
                <a:lnTo>
                  <a:pt x="6077" y="1771649"/>
                </a:lnTo>
                <a:close/>
              </a:path>
              <a:path w="9525" h="3771900">
                <a:moveTo>
                  <a:pt x="6077" y="1724024"/>
                </a:moveTo>
                <a:lnTo>
                  <a:pt x="3447" y="1724024"/>
                </a:lnTo>
                <a:lnTo>
                  <a:pt x="2324" y="1723559"/>
                </a:lnTo>
                <a:lnTo>
                  <a:pt x="464" y="1721700"/>
                </a:lnTo>
                <a:lnTo>
                  <a:pt x="0" y="1720577"/>
                </a:lnTo>
                <a:lnTo>
                  <a:pt x="0" y="1717947"/>
                </a:lnTo>
                <a:lnTo>
                  <a:pt x="464" y="1716824"/>
                </a:lnTo>
                <a:lnTo>
                  <a:pt x="2324" y="1714964"/>
                </a:lnTo>
                <a:lnTo>
                  <a:pt x="3447" y="1714499"/>
                </a:lnTo>
                <a:lnTo>
                  <a:pt x="6077" y="1714499"/>
                </a:lnTo>
                <a:lnTo>
                  <a:pt x="7200" y="1714964"/>
                </a:lnTo>
                <a:lnTo>
                  <a:pt x="9060" y="1716824"/>
                </a:lnTo>
                <a:lnTo>
                  <a:pt x="9524" y="1717947"/>
                </a:lnTo>
                <a:lnTo>
                  <a:pt x="9524" y="1720577"/>
                </a:lnTo>
                <a:lnTo>
                  <a:pt x="9060" y="1721700"/>
                </a:lnTo>
                <a:lnTo>
                  <a:pt x="7200" y="1723559"/>
                </a:lnTo>
                <a:lnTo>
                  <a:pt x="6077" y="1724024"/>
                </a:lnTo>
                <a:close/>
              </a:path>
              <a:path w="9525" h="3771900">
                <a:moveTo>
                  <a:pt x="6077" y="1676399"/>
                </a:moveTo>
                <a:lnTo>
                  <a:pt x="3447" y="1676399"/>
                </a:lnTo>
                <a:lnTo>
                  <a:pt x="2324" y="1675935"/>
                </a:lnTo>
                <a:lnTo>
                  <a:pt x="464" y="1674075"/>
                </a:lnTo>
                <a:lnTo>
                  <a:pt x="0" y="1672952"/>
                </a:lnTo>
                <a:lnTo>
                  <a:pt x="0" y="1670322"/>
                </a:lnTo>
                <a:lnTo>
                  <a:pt x="464" y="1669199"/>
                </a:lnTo>
                <a:lnTo>
                  <a:pt x="2324" y="1667340"/>
                </a:lnTo>
                <a:lnTo>
                  <a:pt x="3447" y="1666875"/>
                </a:lnTo>
                <a:lnTo>
                  <a:pt x="6077" y="1666875"/>
                </a:lnTo>
                <a:lnTo>
                  <a:pt x="7200" y="1667340"/>
                </a:lnTo>
                <a:lnTo>
                  <a:pt x="9060" y="1669199"/>
                </a:lnTo>
                <a:lnTo>
                  <a:pt x="9524" y="1670322"/>
                </a:lnTo>
                <a:lnTo>
                  <a:pt x="9524" y="1672952"/>
                </a:lnTo>
                <a:lnTo>
                  <a:pt x="9060" y="1674075"/>
                </a:lnTo>
                <a:lnTo>
                  <a:pt x="7200" y="1675935"/>
                </a:lnTo>
                <a:lnTo>
                  <a:pt x="6077" y="1676399"/>
                </a:lnTo>
                <a:close/>
              </a:path>
              <a:path w="9525" h="3771900">
                <a:moveTo>
                  <a:pt x="6077" y="1628774"/>
                </a:moveTo>
                <a:lnTo>
                  <a:pt x="3447" y="1628774"/>
                </a:lnTo>
                <a:lnTo>
                  <a:pt x="2324" y="1628310"/>
                </a:lnTo>
                <a:lnTo>
                  <a:pt x="464" y="1626450"/>
                </a:lnTo>
                <a:lnTo>
                  <a:pt x="0" y="1625327"/>
                </a:lnTo>
                <a:lnTo>
                  <a:pt x="0" y="1622697"/>
                </a:lnTo>
                <a:lnTo>
                  <a:pt x="464" y="1621574"/>
                </a:lnTo>
                <a:lnTo>
                  <a:pt x="2324" y="1619715"/>
                </a:lnTo>
                <a:lnTo>
                  <a:pt x="3447" y="1619250"/>
                </a:lnTo>
                <a:lnTo>
                  <a:pt x="6077" y="1619250"/>
                </a:lnTo>
                <a:lnTo>
                  <a:pt x="7200" y="1619715"/>
                </a:lnTo>
                <a:lnTo>
                  <a:pt x="9060" y="1621574"/>
                </a:lnTo>
                <a:lnTo>
                  <a:pt x="9524" y="1622697"/>
                </a:lnTo>
                <a:lnTo>
                  <a:pt x="9524" y="1625327"/>
                </a:lnTo>
                <a:lnTo>
                  <a:pt x="9060" y="1626450"/>
                </a:lnTo>
                <a:lnTo>
                  <a:pt x="7200" y="1628310"/>
                </a:lnTo>
                <a:lnTo>
                  <a:pt x="6077" y="1628774"/>
                </a:lnTo>
                <a:close/>
              </a:path>
              <a:path w="9525" h="3771900">
                <a:moveTo>
                  <a:pt x="6077" y="1581150"/>
                </a:moveTo>
                <a:lnTo>
                  <a:pt x="3447" y="1581150"/>
                </a:lnTo>
                <a:lnTo>
                  <a:pt x="2324" y="1580685"/>
                </a:lnTo>
                <a:lnTo>
                  <a:pt x="464" y="1578825"/>
                </a:lnTo>
                <a:lnTo>
                  <a:pt x="0" y="1577702"/>
                </a:lnTo>
                <a:lnTo>
                  <a:pt x="0" y="1575072"/>
                </a:lnTo>
                <a:lnTo>
                  <a:pt x="464" y="1573950"/>
                </a:lnTo>
                <a:lnTo>
                  <a:pt x="2324" y="1572090"/>
                </a:lnTo>
                <a:lnTo>
                  <a:pt x="3447" y="1571625"/>
                </a:lnTo>
                <a:lnTo>
                  <a:pt x="6077" y="1571625"/>
                </a:lnTo>
                <a:lnTo>
                  <a:pt x="7200" y="1572090"/>
                </a:lnTo>
                <a:lnTo>
                  <a:pt x="9060" y="1573950"/>
                </a:lnTo>
                <a:lnTo>
                  <a:pt x="9524" y="1575072"/>
                </a:lnTo>
                <a:lnTo>
                  <a:pt x="9524" y="1577702"/>
                </a:lnTo>
                <a:lnTo>
                  <a:pt x="9060" y="1578825"/>
                </a:lnTo>
                <a:lnTo>
                  <a:pt x="7200" y="1580685"/>
                </a:lnTo>
                <a:lnTo>
                  <a:pt x="6077" y="1581150"/>
                </a:lnTo>
                <a:close/>
              </a:path>
              <a:path w="9525" h="3771900">
                <a:moveTo>
                  <a:pt x="6077" y="1533524"/>
                </a:moveTo>
                <a:lnTo>
                  <a:pt x="3447" y="1533524"/>
                </a:lnTo>
                <a:lnTo>
                  <a:pt x="2324" y="1533060"/>
                </a:lnTo>
                <a:lnTo>
                  <a:pt x="464" y="1531200"/>
                </a:lnTo>
                <a:lnTo>
                  <a:pt x="0" y="1530077"/>
                </a:lnTo>
                <a:lnTo>
                  <a:pt x="0" y="1527447"/>
                </a:lnTo>
                <a:lnTo>
                  <a:pt x="464" y="1526324"/>
                </a:lnTo>
                <a:lnTo>
                  <a:pt x="2324" y="1524465"/>
                </a:lnTo>
                <a:lnTo>
                  <a:pt x="3447" y="1524000"/>
                </a:lnTo>
                <a:lnTo>
                  <a:pt x="6077" y="1524000"/>
                </a:lnTo>
                <a:lnTo>
                  <a:pt x="7200" y="1524465"/>
                </a:lnTo>
                <a:lnTo>
                  <a:pt x="9060" y="1526324"/>
                </a:lnTo>
                <a:lnTo>
                  <a:pt x="9524" y="1527447"/>
                </a:lnTo>
                <a:lnTo>
                  <a:pt x="9524" y="1530077"/>
                </a:lnTo>
                <a:lnTo>
                  <a:pt x="9060" y="1531200"/>
                </a:lnTo>
                <a:lnTo>
                  <a:pt x="7200" y="1533060"/>
                </a:lnTo>
                <a:lnTo>
                  <a:pt x="6077" y="1533524"/>
                </a:lnTo>
                <a:close/>
              </a:path>
              <a:path w="9525" h="3771900">
                <a:moveTo>
                  <a:pt x="6077" y="1485899"/>
                </a:moveTo>
                <a:lnTo>
                  <a:pt x="3447" y="1485899"/>
                </a:lnTo>
                <a:lnTo>
                  <a:pt x="2324" y="1485434"/>
                </a:lnTo>
                <a:lnTo>
                  <a:pt x="464" y="1483575"/>
                </a:lnTo>
                <a:lnTo>
                  <a:pt x="0" y="1482452"/>
                </a:lnTo>
                <a:lnTo>
                  <a:pt x="0" y="1479822"/>
                </a:lnTo>
                <a:lnTo>
                  <a:pt x="464" y="1478699"/>
                </a:lnTo>
                <a:lnTo>
                  <a:pt x="2324" y="1476839"/>
                </a:lnTo>
                <a:lnTo>
                  <a:pt x="3447" y="1476374"/>
                </a:lnTo>
                <a:lnTo>
                  <a:pt x="6077" y="1476374"/>
                </a:lnTo>
                <a:lnTo>
                  <a:pt x="7200" y="1476839"/>
                </a:lnTo>
                <a:lnTo>
                  <a:pt x="9060" y="1478699"/>
                </a:lnTo>
                <a:lnTo>
                  <a:pt x="9524" y="1479822"/>
                </a:lnTo>
                <a:lnTo>
                  <a:pt x="9524" y="1482452"/>
                </a:lnTo>
                <a:lnTo>
                  <a:pt x="9060" y="1483575"/>
                </a:lnTo>
                <a:lnTo>
                  <a:pt x="7200" y="1485434"/>
                </a:lnTo>
                <a:lnTo>
                  <a:pt x="6077" y="1485899"/>
                </a:lnTo>
                <a:close/>
              </a:path>
              <a:path w="9525" h="3771900">
                <a:moveTo>
                  <a:pt x="6077" y="1438274"/>
                </a:moveTo>
                <a:lnTo>
                  <a:pt x="3447" y="1438274"/>
                </a:lnTo>
                <a:lnTo>
                  <a:pt x="2324" y="1437810"/>
                </a:lnTo>
                <a:lnTo>
                  <a:pt x="464" y="1435950"/>
                </a:lnTo>
                <a:lnTo>
                  <a:pt x="0" y="1434827"/>
                </a:lnTo>
                <a:lnTo>
                  <a:pt x="0" y="1432197"/>
                </a:lnTo>
                <a:lnTo>
                  <a:pt x="464" y="1431074"/>
                </a:lnTo>
                <a:lnTo>
                  <a:pt x="2324" y="1429215"/>
                </a:lnTo>
                <a:lnTo>
                  <a:pt x="3447" y="1428750"/>
                </a:lnTo>
                <a:lnTo>
                  <a:pt x="6077" y="1428750"/>
                </a:lnTo>
                <a:lnTo>
                  <a:pt x="7200" y="1429215"/>
                </a:lnTo>
                <a:lnTo>
                  <a:pt x="9060" y="1431074"/>
                </a:lnTo>
                <a:lnTo>
                  <a:pt x="9524" y="1432197"/>
                </a:lnTo>
                <a:lnTo>
                  <a:pt x="9524" y="1434827"/>
                </a:lnTo>
                <a:lnTo>
                  <a:pt x="9060" y="1435950"/>
                </a:lnTo>
                <a:lnTo>
                  <a:pt x="7200" y="1437810"/>
                </a:lnTo>
                <a:lnTo>
                  <a:pt x="6077" y="1438274"/>
                </a:lnTo>
                <a:close/>
              </a:path>
              <a:path w="9525" h="3771900">
                <a:moveTo>
                  <a:pt x="6077" y="1390649"/>
                </a:moveTo>
                <a:lnTo>
                  <a:pt x="3447" y="1390649"/>
                </a:lnTo>
                <a:lnTo>
                  <a:pt x="2324" y="1390185"/>
                </a:lnTo>
                <a:lnTo>
                  <a:pt x="464" y="1388325"/>
                </a:lnTo>
                <a:lnTo>
                  <a:pt x="0" y="1387202"/>
                </a:lnTo>
                <a:lnTo>
                  <a:pt x="0" y="1384572"/>
                </a:lnTo>
                <a:lnTo>
                  <a:pt x="464" y="1383449"/>
                </a:lnTo>
                <a:lnTo>
                  <a:pt x="2324" y="1381590"/>
                </a:lnTo>
                <a:lnTo>
                  <a:pt x="3447" y="1381125"/>
                </a:lnTo>
                <a:lnTo>
                  <a:pt x="6077" y="1381125"/>
                </a:lnTo>
                <a:lnTo>
                  <a:pt x="7200" y="1381590"/>
                </a:lnTo>
                <a:lnTo>
                  <a:pt x="9060" y="1383449"/>
                </a:lnTo>
                <a:lnTo>
                  <a:pt x="9524" y="1384572"/>
                </a:lnTo>
                <a:lnTo>
                  <a:pt x="9524" y="1387202"/>
                </a:lnTo>
                <a:lnTo>
                  <a:pt x="9060" y="1388325"/>
                </a:lnTo>
                <a:lnTo>
                  <a:pt x="7200" y="1390185"/>
                </a:lnTo>
                <a:lnTo>
                  <a:pt x="6077" y="1390649"/>
                </a:lnTo>
                <a:close/>
              </a:path>
              <a:path w="9525" h="3771900">
                <a:moveTo>
                  <a:pt x="6077" y="1343024"/>
                </a:moveTo>
                <a:lnTo>
                  <a:pt x="3447" y="1343024"/>
                </a:lnTo>
                <a:lnTo>
                  <a:pt x="2324" y="1342560"/>
                </a:lnTo>
                <a:lnTo>
                  <a:pt x="464" y="1340700"/>
                </a:lnTo>
                <a:lnTo>
                  <a:pt x="0" y="1339577"/>
                </a:lnTo>
                <a:lnTo>
                  <a:pt x="0" y="1336947"/>
                </a:lnTo>
                <a:lnTo>
                  <a:pt x="464" y="1335824"/>
                </a:lnTo>
                <a:lnTo>
                  <a:pt x="2324" y="1333965"/>
                </a:lnTo>
                <a:lnTo>
                  <a:pt x="3447" y="1333500"/>
                </a:lnTo>
                <a:lnTo>
                  <a:pt x="6077" y="1333500"/>
                </a:lnTo>
                <a:lnTo>
                  <a:pt x="7200" y="1333965"/>
                </a:lnTo>
                <a:lnTo>
                  <a:pt x="9060" y="1335824"/>
                </a:lnTo>
                <a:lnTo>
                  <a:pt x="9524" y="1336947"/>
                </a:lnTo>
                <a:lnTo>
                  <a:pt x="9524" y="1339577"/>
                </a:lnTo>
                <a:lnTo>
                  <a:pt x="9060" y="1340700"/>
                </a:lnTo>
                <a:lnTo>
                  <a:pt x="7200" y="1342560"/>
                </a:lnTo>
                <a:lnTo>
                  <a:pt x="6077" y="1343024"/>
                </a:lnTo>
                <a:close/>
              </a:path>
              <a:path w="9525" h="3771900">
                <a:moveTo>
                  <a:pt x="6077" y="1295399"/>
                </a:moveTo>
                <a:lnTo>
                  <a:pt x="3447" y="1295399"/>
                </a:lnTo>
                <a:lnTo>
                  <a:pt x="2324" y="1294935"/>
                </a:lnTo>
                <a:lnTo>
                  <a:pt x="464" y="1293075"/>
                </a:lnTo>
                <a:lnTo>
                  <a:pt x="0" y="1291952"/>
                </a:lnTo>
                <a:lnTo>
                  <a:pt x="0" y="1289322"/>
                </a:lnTo>
                <a:lnTo>
                  <a:pt x="464" y="1288200"/>
                </a:lnTo>
                <a:lnTo>
                  <a:pt x="2324" y="1286340"/>
                </a:lnTo>
                <a:lnTo>
                  <a:pt x="3447" y="1285875"/>
                </a:lnTo>
                <a:lnTo>
                  <a:pt x="6077" y="1285875"/>
                </a:lnTo>
                <a:lnTo>
                  <a:pt x="7200" y="1286340"/>
                </a:lnTo>
                <a:lnTo>
                  <a:pt x="9060" y="1288200"/>
                </a:lnTo>
                <a:lnTo>
                  <a:pt x="9524" y="1289322"/>
                </a:lnTo>
                <a:lnTo>
                  <a:pt x="9524" y="1291952"/>
                </a:lnTo>
                <a:lnTo>
                  <a:pt x="9060" y="1293075"/>
                </a:lnTo>
                <a:lnTo>
                  <a:pt x="7200" y="1294935"/>
                </a:lnTo>
                <a:lnTo>
                  <a:pt x="6077" y="1295399"/>
                </a:lnTo>
                <a:close/>
              </a:path>
              <a:path w="9525" h="3771900">
                <a:moveTo>
                  <a:pt x="6077" y="1247774"/>
                </a:moveTo>
                <a:lnTo>
                  <a:pt x="3447" y="1247774"/>
                </a:lnTo>
                <a:lnTo>
                  <a:pt x="2324" y="1247310"/>
                </a:lnTo>
                <a:lnTo>
                  <a:pt x="464" y="1245450"/>
                </a:lnTo>
                <a:lnTo>
                  <a:pt x="0" y="1244327"/>
                </a:lnTo>
                <a:lnTo>
                  <a:pt x="0" y="1241697"/>
                </a:lnTo>
                <a:lnTo>
                  <a:pt x="464" y="1240574"/>
                </a:lnTo>
                <a:lnTo>
                  <a:pt x="2324" y="1238715"/>
                </a:lnTo>
                <a:lnTo>
                  <a:pt x="3447" y="1238250"/>
                </a:lnTo>
                <a:lnTo>
                  <a:pt x="6077" y="1238250"/>
                </a:lnTo>
                <a:lnTo>
                  <a:pt x="7200" y="1238715"/>
                </a:lnTo>
                <a:lnTo>
                  <a:pt x="9060" y="1240574"/>
                </a:lnTo>
                <a:lnTo>
                  <a:pt x="9524" y="1241697"/>
                </a:lnTo>
                <a:lnTo>
                  <a:pt x="9524" y="1244327"/>
                </a:lnTo>
                <a:lnTo>
                  <a:pt x="9060" y="1245450"/>
                </a:lnTo>
                <a:lnTo>
                  <a:pt x="7200" y="1247310"/>
                </a:lnTo>
                <a:lnTo>
                  <a:pt x="6077" y="1247774"/>
                </a:lnTo>
                <a:close/>
              </a:path>
              <a:path w="9525" h="3771900">
                <a:moveTo>
                  <a:pt x="6077" y="1200149"/>
                </a:moveTo>
                <a:lnTo>
                  <a:pt x="3447" y="1200149"/>
                </a:lnTo>
                <a:lnTo>
                  <a:pt x="2324" y="1199685"/>
                </a:lnTo>
                <a:lnTo>
                  <a:pt x="464" y="1197825"/>
                </a:lnTo>
                <a:lnTo>
                  <a:pt x="0" y="1196702"/>
                </a:lnTo>
                <a:lnTo>
                  <a:pt x="0" y="1194072"/>
                </a:lnTo>
                <a:lnTo>
                  <a:pt x="464" y="1192949"/>
                </a:lnTo>
                <a:lnTo>
                  <a:pt x="2324" y="1191090"/>
                </a:lnTo>
                <a:lnTo>
                  <a:pt x="3447" y="1190624"/>
                </a:lnTo>
                <a:lnTo>
                  <a:pt x="6077" y="1190624"/>
                </a:lnTo>
                <a:lnTo>
                  <a:pt x="7200" y="1191090"/>
                </a:lnTo>
                <a:lnTo>
                  <a:pt x="9060" y="1192949"/>
                </a:lnTo>
                <a:lnTo>
                  <a:pt x="9524" y="1194072"/>
                </a:lnTo>
                <a:lnTo>
                  <a:pt x="9524" y="1196702"/>
                </a:lnTo>
                <a:lnTo>
                  <a:pt x="9060" y="1197825"/>
                </a:lnTo>
                <a:lnTo>
                  <a:pt x="7200" y="1199685"/>
                </a:lnTo>
                <a:lnTo>
                  <a:pt x="6077" y="1200149"/>
                </a:lnTo>
                <a:close/>
              </a:path>
              <a:path w="9525" h="3771900">
                <a:moveTo>
                  <a:pt x="6077" y="1152524"/>
                </a:moveTo>
                <a:lnTo>
                  <a:pt x="3447" y="1152524"/>
                </a:lnTo>
                <a:lnTo>
                  <a:pt x="2324" y="1152059"/>
                </a:lnTo>
                <a:lnTo>
                  <a:pt x="464" y="1150200"/>
                </a:lnTo>
                <a:lnTo>
                  <a:pt x="0" y="1149077"/>
                </a:lnTo>
                <a:lnTo>
                  <a:pt x="0" y="1146447"/>
                </a:lnTo>
                <a:lnTo>
                  <a:pt x="464" y="1145324"/>
                </a:lnTo>
                <a:lnTo>
                  <a:pt x="2324" y="1143465"/>
                </a:lnTo>
                <a:lnTo>
                  <a:pt x="3447" y="1142999"/>
                </a:lnTo>
                <a:lnTo>
                  <a:pt x="6077" y="1142999"/>
                </a:lnTo>
                <a:lnTo>
                  <a:pt x="7200" y="1143465"/>
                </a:lnTo>
                <a:lnTo>
                  <a:pt x="9060" y="1145324"/>
                </a:lnTo>
                <a:lnTo>
                  <a:pt x="9524" y="1146447"/>
                </a:lnTo>
                <a:lnTo>
                  <a:pt x="9524" y="1149077"/>
                </a:lnTo>
                <a:lnTo>
                  <a:pt x="9060" y="1150200"/>
                </a:lnTo>
                <a:lnTo>
                  <a:pt x="7200" y="1152059"/>
                </a:lnTo>
                <a:lnTo>
                  <a:pt x="6077" y="1152524"/>
                </a:lnTo>
                <a:close/>
              </a:path>
              <a:path w="9525" h="3771900">
                <a:moveTo>
                  <a:pt x="6077" y="1104899"/>
                </a:moveTo>
                <a:lnTo>
                  <a:pt x="3447" y="1104899"/>
                </a:lnTo>
                <a:lnTo>
                  <a:pt x="2324" y="1104435"/>
                </a:lnTo>
                <a:lnTo>
                  <a:pt x="464" y="1102575"/>
                </a:lnTo>
                <a:lnTo>
                  <a:pt x="0" y="1101452"/>
                </a:lnTo>
                <a:lnTo>
                  <a:pt x="0" y="1098822"/>
                </a:lnTo>
                <a:lnTo>
                  <a:pt x="464" y="1097699"/>
                </a:lnTo>
                <a:lnTo>
                  <a:pt x="2324" y="1095840"/>
                </a:lnTo>
                <a:lnTo>
                  <a:pt x="3447" y="1095375"/>
                </a:lnTo>
                <a:lnTo>
                  <a:pt x="6077" y="1095375"/>
                </a:lnTo>
                <a:lnTo>
                  <a:pt x="7200" y="1095840"/>
                </a:lnTo>
                <a:lnTo>
                  <a:pt x="9060" y="1097699"/>
                </a:lnTo>
                <a:lnTo>
                  <a:pt x="9524" y="1098822"/>
                </a:lnTo>
                <a:lnTo>
                  <a:pt x="9524" y="1101452"/>
                </a:lnTo>
                <a:lnTo>
                  <a:pt x="9060" y="1102575"/>
                </a:lnTo>
                <a:lnTo>
                  <a:pt x="7200" y="1104435"/>
                </a:lnTo>
                <a:lnTo>
                  <a:pt x="6077" y="1104899"/>
                </a:lnTo>
                <a:close/>
              </a:path>
              <a:path w="9525" h="3771900">
                <a:moveTo>
                  <a:pt x="6077" y="1057274"/>
                </a:moveTo>
                <a:lnTo>
                  <a:pt x="3447" y="1057274"/>
                </a:lnTo>
                <a:lnTo>
                  <a:pt x="2324" y="1056810"/>
                </a:lnTo>
                <a:lnTo>
                  <a:pt x="464" y="1054950"/>
                </a:lnTo>
                <a:lnTo>
                  <a:pt x="0" y="1053827"/>
                </a:lnTo>
                <a:lnTo>
                  <a:pt x="0" y="1051197"/>
                </a:lnTo>
                <a:lnTo>
                  <a:pt x="464" y="1050075"/>
                </a:lnTo>
                <a:lnTo>
                  <a:pt x="2324" y="1048215"/>
                </a:lnTo>
                <a:lnTo>
                  <a:pt x="3447" y="1047750"/>
                </a:lnTo>
                <a:lnTo>
                  <a:pt x="6077" y="1047750"/>
                </a:lnTo>
                <a:lnTo>
                  <a:pt x="7200" y="1048215"/>
                </a:lnTo>
                <a:lnTo>
                  <a:pt x="9060" y="1050075"/>
                </a:lnTo>
                <a:lnTo>
                  <a:pt x="9524" y="1051197"/>
                </a:lnTo>
                <a:lnTo>
                  <a:pt x="9524" y="1053827"/>
                </a:lnTo>
                <a:lnTo>
                  <a:pt x="9060" y="1054950"/>
                </a:lnTo>
                <a:lnTo>
                  <a:pt x="7200" y="1056810"/>
                </a:lnTo>
                <a:lnTo>
                  <a:pt x="6077" y="1057274"/>
                </a:lnTo>
                <a:close/>
              </a:path>
              <a:path w="9525" h="3771900">
                <a:moveTo>
                  <a:pt x="6077" y="1009649"/>
                </a:moveTo>
                <a:lnTo>
                  <a:pt x="3447" y="1009649"/>
                </a:lnTo>
                <a:lnTo>
                  <a:pt x="2324" y="1009185"/>
                </a:lnTo>
                <a:lnTo>
                  <a:pt x="464" y="1007325"/>
                </a:lnTo>
                <a:lnTo>
                  <a:pt x="0" y="1006202"/>
                </a:lnTo>
                <a:lnTo>
                  <a:pt x="0" y="1003572"/>
                </a:lnTo>
                <a:lnTo>
                  <a:pt x="464" y="1002449"/>
                </a:lnTo>
                <a:lnTo>
                  <a:pt x="2324" y="1000590"/>
                </a:lnTo>
                <a:lnTo>
                  <a:pt x="3447" y="1000125"/>
                </a:lnTo>
                <a:lnTo>
                  <a:pt x="6077" y="1000125"/>
                </a:lnTo>
                <a:lnTo>
                  <a:pt x="7200" y="1000590"/>
                </a:lnTo>
                <a:lnTo>
                  <a:pt x="9060" y="1002449"/>
                </a:lnTo>
                <a:lnTo>
                  <a:pt x="9524" y="1003572"/>
                </a:lnTo>
                <a:lnTo>
                  <a:pt x="9524" y="1006202"/>
                </a:lnTo>
                <a:lnTo>
                  <a:pt x="9060" y="1007325"/>
                </a:lnTo>
                <a:lnTo>
                  <a:pt x="7200" y="1009185"/>
                </a:lnTo>
                <a:lnTo>
                  <a:pt x="6077" y="1009649"/>
                </a:lnTo>
                <a:close/>
              </a:path>
              <a:path w="9525" h="3771900">
                <a:moveTo>
                  <a:pt x="6077" y="962024"/>
                </a:moveTo>
                <a:lnTo>
                  <a:pt x="3447" y="962024"/>
                </a:lnTo>
                <a:lnTo>
                  <a:pt x="2324" y="961560"/>
                </a:lnTo>
                <a:lnTo>
                  <a:pt x="464" y="959700"/>
                </a:lnTo>
                <a:lnTo>
                  <a:pt x="0" y="958577"/>
                </a:lnTo>
                <a:lnTo>
                  <a:pt x="0" y="955947"/>
                </a:lnTo>
                <a:lnTo>
                  <a:pt x="464" y="954825"/>
                </a:lnTo>
                <a:lnTo>
                  <a:pt x="2324" y="952965"/>
                </a:lnTo>
                <a:lnTo>
                  <a:pt x="3447" y="952500"/>
                </a:lnTo>
                <a:lnTo>
                  <a:pt x="6077" y="952500"/>
                </a:lnTo>
                <a:lnTo>
                  <a:pt x="7200" y="952965"/>
                </a:lnTo>
                <a:lnTo>
                  <a:pt x="9060" y="954825"/>
                </a:lnTo>
                <a:lnTo>
                  <a:pt x="9524" y="955947"/>
                </a:lnTo>
                <a:lnTo>
                  <a:pt x="9524" y="958577"/>
                </a:lnTo>
                <a:lnTo>
                  <a:pt x="9060" y="959700"/>
                </a:lnTo>
                <a:lnTo>
                  <a:pt x="7200" y="961560"/>
                </a:lnTo>
                <a:lnTo>
                  <a:pt x="6077" y="962024"/>
                </a:lnTo>
                <a:close/>
              </a:path>
              <a:path w="9525" h="3771900">
                <a:moveTo>
                  <a:pt x="6077" y="914399"/>
                </a:moveTo>
                <a:lnTo>
                  <a:pt x="3447" y="914399"/>
                </a:lnTo>
                <a:lnTo>
                  <a:pt x="2324" y="913935"/>
                </a:lnTo>
                <a:lnTo>
                  <a:pt x="464" y="912075"/>
                </a:lnTo>
                <a:lnTo>
                  <a:pt x="0" y="910952"/>
                </a:lnTo>
                <a:lnTo>
                  <a:pt x="0" y="908322"/>
                </a:lnTo>
                <a:lnTo>
                  <a:pt x="464" y="907199"/>
                </a:lnTo>
                <a:lnTo>
                  <a:pt x="2324" y="905340"/>
                </a:lnTo>
                <a:lnTo>
                  <a:pt x="3447" y="904874"/>
                </a:lnTo>
                <a:lnTo>
                  <a:pt x="6077" y="904874"/>
                </a:lnTo>
                <a:lnTo>
                  <a:pt x="7200" y="905340"/>
                </a:lnTo>
                <a:lnTo>
                  <a:pt x="9060" y="907199"/>
                </a:lnTo>
                <a:lnTo>
                  <a:pt x="9524" y="908322"/>
                </a:lnTo>
                <a:lnTo>
                  <a:pt x="9524" y="910952"/>
                </a:lnTo>
                <a:lnTo>
                  <a:pt x="9060" y="912075"/>
                </a:lnTo>
                <a:lnTo>
                  <a:pt x="7200" y="913935"/>
                </a:lnTo>
                <a:lnTo>
                  <a:pt x="6077" y="914399"/>
                </a:lnTo>
                <a:close/>
              </a:path>
              <a:path w="9525" h="3771900">
                <a:moveTo>
                  <a:pt x="6077" y="866774"/>
                </a:moveTo>
                <a:lnTo>
                  <a:pt x="3447" y="866774"/>
                </a:lnTo>
                <a:lnTo>
                  <a:pt x="2324" y="866310"/>
                </a:lnTo>
                <a:lnTo>
                  <a:pt x="464" y="864450"/>
                </a:lnTo>
                <a:lnTo>
                  <a:pt x="0" y="863327"/>
                </a:lnTo>
                <a:lnTo>
                  <a:pt x="0" y="860697"/>
                </a:lnTo>
                <a:lnTo>
                  <a:pt x="464" y="859574"/>
                </a:lnTo>
                <a:lnTo>
                  <a:pt x="2324" y="857715"/>
                </a:lnTo>
                <a:lnTo>
                  <a:pt x="3447" y="857250"/>
                </a:lnTo>
                <a:lnTo>
                  <a:pt x="6077" y="857250"/>
                </a:lnTo>
                <a:lnTo>
                  <a:pt x="7200" y="857715"/>
                </a:lnTo>
                <a:lnTo>
                  <a:pt x="9060" y="859574"/>
                </a:lnTo>
                <a:lnTo>
                  <a:pt x="9524" y="860697"/>
                </a:lnTo>
                <a:lnTo>
                  <a:pt x="9524" y="863327"/>
                </a:lnTo>
                <a:lnTo>
                  <a:pt x="9060" y="864450"/>
                </a:lnTo>
                <a:lnTo>
                  <a:pt x="7200" y="866310"/>
                </a:lnTo>
                <a:lnTo>
                  <a:pt x="6077" y="866774"/>
                </a:lnTo>
                <a:close/>
              </a:path>
              <a:path w="9525" h="3771900">
                <a:moveTo>
                  <a:pt x="6077" y="819149"/>
                </a:moveTo>
                <a:lnTo>
                  <a:pt x="3447" y="819149"/>
                </a:lnTo>
                <a:lnTo>
                  <a:pt x="2324" y="818685"/>
                </a:lnTo>
                <a:lnTo>
                  <a:pt x="464" y="816825"/>
                </a:lnTo>
                <a:lnTo>
                  <a:pt x="0" y="815702"/>
                </a:lnTo>
                <a:lnTo>
                  <a:pt x="0" y="813072"/>
                </a:lnTo>
                <a:lnTo>
                  <a:pt x="464" y="811950"/>
                </a:lnTo>
                <a:lnTo>
                  <a:pt x="2324" y="810090"/>
                </a:lnTo>
                <a:lnTo>
                  <a:pt x="3447" y="809625"/>
                </a:lnTo>
                <a:lnTo>
                  <a:pt x="6077" y="809625"/>
                </a:lnTo>
                <a:lnTo>
                  <a:pt x="7200" y="810090"/>
                </a:lnTo>
                <a:lnTo>
                  <a:pt x="9060" y="811950"/>
                </a:lnTo>
                <a:lnTo>
                  <a:pt x="9524" y="813072"/>
                </a:lnTo>
                <a:lnTo>
                  <a:pt x="9524" y="815702"/>
                </a:lnTo>
                <a:lnTo>
                  <a:pt x="9060" y="816825"/>
                </a:lnTo>
                <a:lnTo>
                  <a:pt x="7200" y="818685"/>
                </a:lnTo>
                <a:lnTo>
                  <a:pt x="6077" y="819149"/>
                </a:lnTo>
                <a:close/>
              </a:path>
              <a:path w="9525" h="3771900">
                <a:moveTo>
                  <a:pt x="6077" y="771524"/>
                </a:moveTo>
                <a:lnTo>
                  <a:pt x="3447" y="771524"/>
                </a:lnTo>
                <a:lnTo>
                  <a:pt x="2324" y="771060"/>
                </a:lnTo>
                <a:lnTo>
                  <a:pt x="464" y="769200"/>
                </a:lnTo>
                <a:lnTo>
                  <a:pt x="0" y="768077"/>
                </a:lnTo>
                <a:lnTo>
                  <a:pt x="0" y="765447"/>
                </a:lnTo>
                <a:lnTo>
                  <a:pt x="464" y="764325"/>
                </a:lnTo>
                <a:lnTo>
                  <a:pt x="2324" y="762465"/>
                </a:lnTo>
                <a:lnTo>
                  <a:pt x="3447" y="762000"/>
                </a:lnTo>
                <a:lnTo>
                  <a:pt x="6077" y="762000"/>
                </a:lnTo>
                <a:lnTo>
                  <a:pt x="7200" y="762465"/>
                </a:lnTo>
                <a:lnTo>
                  <a:pt x="9060" y="764325"/>
                </a:lnTo>
                <a:lnTo>
                  <a:pt x="9524" y="765447"/>
                </a:lnTo>
                <a:lnTo>
                  <a:pt x="9524" y="768077"/>
                </a:lnTo>
                <a:lnTo>
                  <a:pt x="9060" y="769200"/>
                </a:lnTo>
                <a:lnTo>
                  <a:pt x="7200" y="771060"/>
                </a:lnTo>
                <a:lnTo>
                  <a:pt x="6077" y="771524"/>
                </a:lnTo>
                <a:close/>
              </a:path>
              <a:path w="9525" h="3771900">
                <a:moveTo>
                  <a:pt x="6077" y="723899"/>
                </a:moveTo>
                <a:lnTo>
                  <a:pt x="3447" y="723899"/>
                </a:lnTo>
                <a:lnTo>
                  <a:pt x="2324" y="723435"/>
                </a:lnTo>
                <a:lnTo>
                  <a:pt x="464" y="721575"/>
                </a:lnTo>
                <a:lnTo>
                  <a:pt x="0" y="720452"/>
                </a:lnTo>
                <a:lnTo>
                  <a:pt x="0" y="717822"/>
                </a:lnTo>
                <a:lnTo>
                  <a:pt x="464" y="716700"/>
                </a:lnTo>
                <a:lnTo>
                  <a:pt x="2324" y="714840"/>
                </a:lnTo>
                <a:lnTo>
                  <a:pt x="3447" y="714375"/>
                </a:lnTo>
                <a:lnTo>
                  <a:pt x="6077" y="714375"/>
                </a:lnTo>
                <a:lnTo>
                  <a:pt x="7200" y="714840"/>
                </a:lnTo>
                <a:lnTo>
                  <a:pt x="9060" y="716700"/>
                </a:lnTo>
                <a:lnTo>
                  <a:pt x="9524" y="717822"/>
                </a:lnTo>
                <a:lnTo>
                  <a:pt x="9524" y="720452"/>
                </a:lnTo>
                <a:lnTo>
                  <a:pt x="9060" y="721575"/>
                </a:lnTo>
                <a:lnTo>
                  <a:pt x="7200" y="723435"/>
                </a:lnTo>
                <a:lnTo>
                  <a:pt x="6077" y="723899"/>
                </a:lnTo>
                <a:close/>
              </a:path>
              <a:path w="9525" h="3771900">
                <a:moveTo>
                  <a:pt x="6077" y="676274"/>
                </a:moveTo>
                <a:lnTo>
                  <a:pt x="3447" y="676274"/>
                </a:lnTo>
                <a:lnTo>
                  <a:pt x="2324" y="675809"/>
                </a:lnTo>
                <a:lnTo>
                  <a:pt x="464" y="673950"/>
                </a:lnTo>
                <a:lnTo>
                  <a:pt x="0" y="672827"/>
                </a:lnTo>
                <a:lnTo>
                  <a:pt x="0" y="670197"/>
                </a:lnTo>
                <a:lnTo>
                  <a:pt x="464" y="669074"/>
                </a:lnTo>
                <a:lnTo>
                  <a:pt x="2324" y="667215"/>
                </a:lnTo>
                <a:lnTo>
                  <a:pt x="3447" y="666749"/>
                </a:lnTo>
                <a:lnTo>
                  <a:pt x="6077" y="666749"/>
                </a:lnTo>
                <a:lnTo>
                  <a:pt x="7200" y="667215"/>
                </a:lnTo>
                <a:lnTo>
                  <a:pt x="9060" y="669074"/>
                </a:lnTo>
                <a:lnTo>
                  <a:pt x="9524" y="670197"/>
                </a:lnTo>
                <a:lnTo>
                  <a:pt x="9524" y="672827"/>
                </a:lnTo>
                <a:lnTo>
                  <a:pt x="9060" y="673950"/>
                </a:lnTo>
                <a:lnTo>
                  <a:pt x="7200" y="675809"/>
                </a:lnTo>
                <a:lnTo>
                  <a:pt x="6077" y="676274"/>
                </a:lnTo>
                <a:close/>
              </a:path>
              <a:path w="9525" h="3771900">
                <a:moveTo>
                  <a:pt x="6077" y="628649"/>
                </a:moveTo>
                <a:lnTo>
                  <a:pt x="3447" y="628649"/>
                </a:lnTo>
                <a:lnTo>
                  <a:pt x="2324" y="628185"/>
                </a:lnTo>
                <a:lnTo>
                  <a:pt x="464" y="626325"/>
                </a:lnTo>
                <a:lnTo>
                  <a:pt x="0" y="625202"/>
                </a:lnTo>
                <a:lnTo>
                  <a:pt x="0" y="622572"/>
                </a:lnTo>
                <a:lnTo>
                  <a:pt x="464" y="621449"/>
                </a:lnTo>
                <a:lnTo>
                  <a:pt x="2324" y="619590"/>
                </a:lnTo>
                <a:lnTo>
                  <a:pt x="3447" y="619125"/>
                </a:lnTo>
                <a:lnTo>
                  <a:pt x="6077" y="619125"/>
                </a:lnTo>
                <a:lnTo>
                  <a:pt x="7200" y="619590"/>
                </a:lnTo>
                <a:lnTo>
                  <a:pt x="9060" y="621449"/>
                </a:lnTo>
                <a:lnTo>
                  <a:pt x="9524" y="622572"/>
                </a:lnTo>
                <a:lnTo>
                  <a:pt x="9524" y="625202"/>
                </a:lnTo>
                <a:lnTo>
                  <a:pt x="9060" y="626325"/>
                </a:lnTo>
                <a:lnTo>
                  <a:pt x="7200" y="628185"/>
                </a:lnTo>
                <a:lnTo>
                  <a:pt x="6077" y="628649"/>
                </a:lnTo>
                <a:close/>
              </a:path>
              <a:path w="9525" h="3771900">
                <a:moveTo>
                  <a:pt x="6077" y="581024"/>
                </a:moveTo>
                <a:lnTo>
                  <a:pt x="3447" y="581024"/>
                </a:lnTo>
                <a:lnTo>
                  <a:pt x="2324" y="580560"/>
                </a:lnTo>
                <a:lnTo>
                  <a:pt x="464" y="578700"/>
                </a:lnTo>
                <a:lnTo>
                  <a:pt x="0" y="577577"/>
                </a:lnTo>
                <a:lnTo>
                  <a:pt x="0" y="574947"/>
                </a:lnTo>
                <a:lnTo>
                  <a:pt x="464" y="573825"/>
                </a:lnTo>
                <a:lnTo>
                  <a:pt x="2324" y="571965"/>
                </a:lnTo>
                <a:lnTo>
                  <a:pt x="3447" y="571500"/>
                </a:lnTo>
                <a:lnTo>
                  <a:pt x="6077" y="571500"/>
                </a:lnTo>
                <a:lnTo>
                  <a:pt x="7200" y="571965"/>
                </a:lnTo>
                <a:lnTo>
                  <a:pt x="9060" y="573825"/>
                </a:lnTo>
                <a:lnTo>
                  <a:pt x="9524" y="574947"/>
                </a:lnTo>
                <a:lnTo>
                  <a:pt x="9524" y="577577"/>
                </a:lnTo>
                <a:lnTo>
                  <a:pt x="9060" y="578700"/>
                </a:lnTo>
                <a:lnTo>
                  <a:pt x="7200" y="580560"/>
                </a:lnTo>
                <a:lnTo>
                  <a:pt x="6077" y="581024"/>
                </a:lnTo>
                <a:close/>
              </a:path>
              <a:path w="9525" h="3771900">
                <a:moveTo>
                  <a:pt x="6077" y="533399"/>
                </a:moveTo>
                <a:lnTo>
                  <a:pt x="3447" y="533399"/>
                </a:lnTo>
                <a:lnTo>
                  <a:pt x="2324" y="532935"/>
                </a:lnTo>
                <a:lnTo>
                  <a:pt x="464" y="531075"/>
                </a:lnTo>
                <a:lnTo>
                  <a:pt x="0" y="529952"/>
                </a:lnTo>
                <a:lnTo>
                  <a:pt x="0" y="527322"/>
                </a:lnTo>
                <a:lnTo>
                  <a:pt x="464" y="526200"/>
                </a:lnTo>
                <a:lnTo>
                  <a:pt x="2324" y="524340"/>
                </a:lnTo>
                <a:lnTo>
                  <a:pt x="3447" y="523875"/>
                </a:lnTo>
                <a:lnTo>
                  <a:pt x="6077" y="523875"/>
                </a:lnTo>
                <a:lnTo>
                  <a:pt x="7200" y="524340"/>
                </a:lnTo>
                <a:lnTo>
                  <a:pt x="9060" y="526200"/>
                </a:lnTo>
                <a:lnTo>
                  <a:pt x="9524" y="527322"/>
                </a:lnTo>
                <a:lnTo>
                  <a:pt x="9524" y="529952"/>
                </a:lnTo>
                <a:lnTo>
                  <a:pt x="9060" y="531075"/>
                </a:lnTo>
                <a:lnTo>
                  <a:pt x="7200" y="532935"/>
                </a:lnTo>
                <a:lnTo>
                  <a:pt x="6077" y="533399"/>
                </a:lnTo>
                <a:close/>
              </a:path>
              <a:path w="9525" h="3771900">
                <a:moveTo>
                  <a:pt x="6077" y="485774"/>
                </a:moveTo>
                <a:lnTo>
                  <a:pt x="3447" y="485774"/>
                </a:lnTo>
                <a:lnTo>
                  <a:pt x="2324" y="485310"/>
                </a:lnTo>
                <a:lnTo>
                  <a:pt x="464" y="483450"/>
                </a:lnTo>
                <a:lnTo>
                  <a:pt x="0" y="482327"/>
                </a:lnTo>
                <a:lnTo>
                  <a:pt x="0" y="479697"/>
                </a:lnTo>
                <a:lnTo>
                  <a:pt x="464" y="478574"/>
                </a:lnTo>
                <a:lnTo>
                  <a:pt x="2324" y="476715"/>
                </a:lnTo>
                <a:lnTo>
                  <a:pt x="3447" y="476249"/>
                </a:lnTo>
                <a:lnTo>
                  <a:pt x="6077" y="476249"/>
                </a:lnTo>
                <a:lnTo>
                  <a:pt x="7200" y="476715"/>
                </a:lnTo>
                <a:lnTo>
                  <a:pt x="9060" y="478574"/>
                </a:lnTo>
                <a:lnTo>
                  <a:pt x="9524" y="479697"/>
                </a:lnTo>
                <a:lnTo>
                  <a:pt x="9524" y="482327"/>
                </a:lnTo>
                <a:lnTo>
                  <a:pt x="9060" y="483450"/>
                </a:lnTo>
                <a:lnTo>
                  <a:pt x="7200" y="485310"/>
                </a:lnTo>
                <a:lnTo>
                  <a:pt x="6077" y="485774"/>
                </a:lnTo>
                <a:close/>
              </a:path>
              <a:path w="9525" h="3771900">
                <a:moveTo>
                  <a:pt x="6077" y="438149"/>
                </a:moveTo>
                <a:lnTo>
                  <a:pt x="3447" y="438149"/>
                </a:lnTo>
                <a:lnTo>
                  <a:pt x="2324" y="437685"/>
                </a:lnTo>
                <a:lnTo>
                  <a:pt x="464" y="435825"/>
                </a:lnTo>
                <a:lnTo>
                  <a:pt x="0" y="434702"/>
                </a:lnTo>
                <a:lnTo>
                  <a:pt x="0" y="432072"/>
                </a:lnTo>
                <a:lnTo>
                  <a:pt x="464" y="430949"/>
                </a:lnTo>
                <a:lnTo>
                  <a:pt x="2324" y="429090"/>
                </a:lnTo>
                <a:lnTo>
                  <a:pt x="3447" y="428624"/>
                </a:lnTo>
                <a:lnTo>
                  <a:pt x="6077" y="428624"/>
                </a:lnTo>
                <a:lnTo>
                  <a:pt x="7200" y="429090"/>
                </a:lnTo>
                <a:lnTo>
                  <a:pt x="9060" y="430949"/>
                </a:lnTo>
                <a:lnTo>
                  <a:pt x="9524" y="432072"/>
                </a:lnTo>
                <a:lnTo>
                  <a:pt x="9524" y="434702"/>
                </a:lnTo>
                <a:lnTo>
                  <a:pt x="9060" y="435825"/>
                </a:lnTo>
                <a:lnTo>
                  <a:pt x="7200" y="437685"/>
                </a:lnTo>
                <a:lnTo>
                  <a:pt x="6077" y="438149"/>
                </a:lnTo>
                <a:close/>
              </a:path>
              <a:path w="9525" h="3771900">
                <a:moveTo>
                  <a:pt x="6077" y="390524"/>
                </a:moveTo>
                <a:lnTo>
                  <a:pt x="3447" y="390524"/>
                </a:lnTo>
                <a:lnTo>
                  <a:pt x="2324" y="390060"/>
                </a:lnTo>
                <a:lnTo>
                  <a:pt x="464" y="388200"/>
                </a:lnTo>
                <a:lnTo>
                  <a:pt x="0" y="387077"/>
                </a:lnTo>
                <a:lnTo>
                  <a:pt x="0" y="384447"/>
                </a:lnTo>
                <a:lnTo>
                  <a:pt x="464" y="383324"/>
                </a:lnTo>
                <a:lnTo>
                  <a:pt x="2324" y="381465"/>
                </a:lnTo>
                <a:lnTo>
                  <a:pt x="3447" y="381000"/>
                </a:lnTo>
                <a:lnTo>
                  <a:pt x="6077" y="381000"/>
                </a:lnTo>
                <a:lnTo>
                  <a:pt x="7200" y="381465"/>
                </a:lnTo>
                <a:lnTo>
                  <a:pt x="9060" y="383324"/>
                </a:lnTo>
                <a:lnTo>
                  <a:pt x="9524" y="384447"/>
                </a:lnTo>
                <a:lnTo>
                  <a:pt x="9524" y="387077"/>
                </a:lnTo>
                <a:lnTo>
                  <a:pt x="9060" y="388200"/>
                </a:lnTo>
                <a:lnTo>
                  <a:pt x="7200" y="390060"/>
                </a:lnTo>
                <a:lnTo>
                  <a:pt x="6077" y="390524"/>
                </a:lnTo>
                <a:close/>
              </a:path>
              <a:path w="9525" h="3771900">
                <a:moveTo>
                  <a:pt x="6077" y="342899"/>
                </a:moveTo>
                <a:lnTo>
                  <a:pt x="3447" y="342899"/>
                </a:lnTo>
                <a:lnTo>
                  <a:pt x="2324" y="342435"/>
                </a:lnTo>
                <a:lnTo>
                  <a:pt x="464" y="340575"/>
                </a:lnTo>
                <a:lnTo>
                  <a:pt x="0" y="339452"/>
                </a:lnTo>
                <a:lnTo>
                  <a:pt x="0" y="336822"/>
                </a:lnTo>
                <a:lnTo>
                  <a:pt x="464" y="335700"/>
                </a:lnTo>
                <a:lnTo>
                  <a:pt x="2324" y="333840"/>
                </a:lnTo>
                <a:lnTo>
                  <a:pt x="3447" y="333375"/>
                </a:lnTo>
                <a:lnTo>
                  <a:pt x="6077" y="333375"/>
                </a:lnTo>
                <a:lnTo>
                  <a:pt x="7200" y="333840"/>
                </a:lnTo>
                <a:lnTo>
                  <a:pt x="9060" y="335700"/>
                </a:lnTo>
                <a:lnTo>
                  <a:pt x="9524" y="336822"/>
                </a:lnTo>
                <a:lnTo>
                  <a:pt x="9524" y="339452"/>
                </a:lnTo>
                <a:lnTo>
                  <a:pt x="9060" y="340575"/>
                </a:lnTo>
                <a:lnTo>
                  <a:pt x="7200" y="342435"/>
                </a:lnTo>
                <a:lnTo>
                  <a:pt x="6077" y="342899"/>
                </a:lnTo>
                <a:close/>
              </a:path>
              <a:path w="9525" h="3771900">
                <a:moveTo>
                  <a:pt x="6077" y="295274"/>
                </a:moveTo>
                <a:lnTo>
                  <a:pt x="3447" y="295274"/>
                </a:lnTo>
                <a:lnTo>
                  <a:pt x="2324" y="294810"/>
                </a:lnTo>
                <a:lnTo>
                  <a:pt x="464" y="292950"/>
                </a:lnTo>
                <a:lnTo>
                  <a:pt x="0" y="291827"/>
                </a:lnTo>
                <a:lnTo>
                  <a:pt x="0" y="289197"/>
                </a:lnTo>
                <a:lnTo>
                  <a:pt x="464" y="288075"/>
                </a:lnTo>
                <a:lnTo>
                  <a:pt x="2324" y="286215"/>
                </a:lnTo>
                <a:lnTo>
                  <a:pt x="3447" y="285750"/>
                </a:lnTo>
                <a:lnTo>
                  <a:pt x="6077" y="285750"/>
                </a:lnTo>
                <a:lnTo>
                  <a:pt x="7200" y="286215"/>
                </a:lnTo>
                <a:lnTo>
                  <a:pt x="9060" y="288075"/>
                </a:lnTo>
                <a:lnTo>
                  <a:pt x="9524" y="289197"/>
                </a:lnTo>
                <a:lnTo>
                  <a:pt x="9524" y="291827"/>
                </a:lnTo>
                <a:lnTo>
                  <a:pt x="9060" y="292950"/>
                </a:lnTo>
                <a:lnTo>
                  <a:pt x="7200" y="294810"/>
                </a:lnTo>
                <a:lnTo>
                  <a:pt x="6077" y="295274"/>
                </a:lnTo>
                <a:close/>
              </a:path>
              <a:path w="9525" h="3771900">
                <a:moveTo>
                  <a:pt x="6077" y="247649"/>
                </a:moveTo>
                <a:lnTo>
                  <a:pt x="3447" y="247649"/>
                </a:lnTo>
                <a:lnTo>
                  <a:pt x="2324" y="247185"/>
                </a:lnTo>
                <a:lnTo>
                  <a:pt x="464" y="245325"/>
                </a:lnTo>
                <a:lnTo>
                  <a:pt x="0" y="244202"/>
                </a:lnTo>
                <a:lnTo>
                  <a:pt x="0" y="241572"/>
                </a:lnTo>
                <a:lnTo>
                  <a:pt x="464" y="240450"/>
                </a:lnTo>
                <a:lnTo>
                  <a:pt x="2324" y="238590"/>
                </a:lnTo>
                <a:lnTo>
                  <a:pt x="3447" y="238125"/>
                </a:lnTo>
                <a:lnTo>
                  <a:pt x="6077" y="238125"/>
                </a:lnTo>
                <a:lnTo>
                  <a:pt x="7200" y="238590"/>
                </a:lnTo>
                <a:lnTo>
                  <a:pt x="9060" y="240450"/>
                </a:lnTo>
                <a:lnTo>
                  <a:pt x="9524" y="241572"/>
                </a:lnTo>
                <a:lnTo>
                  <a:pt x="9524" y="244202"/>
                </a:lnTo>
                <a:lnTo>
                  <a:pt x="9060" y="245325"/>
                </a:lnTo>
                <a:lnTo>
                  <a:pt x="7200" y="247185"/>
                </a:lnTo>
                <a:lnTo>
                  <a:pt x="6077" y="247649"/>
                </a:lnTo>
                <a:close/>
              </a:path>
              <a:path w="9525" h="3771900">
                <a:moveTo>
                  <a:pt x="6077" y="200024"/>
                </a:moveTo>
                <a:lnTo>
                  <a:pt x="3447" y="200024"/>
                </a:lnTo>
                <a:lnTo>
                  <a:pt x="2324" y="199559"/>
                </a:lnTo>
                <a:lnTo>
                  <a:pt x="464" y="197700"/>
                </a:lnTo>
                <a:lnTo>
                  <a:pt x="0" y="196577"/>
                </a:lnTo>
                <a:lnTo>
                  <a:pt x="0" y="193947"/>
                </a:lnTo>
                <a:lnTo>
                  <a:pt x="464" y="192825"/>
                </a:lnTo>
                <a:lnTo>
                  <a:pt x="2324" y="190965"/>
                </a:lnTo>
                <a:lnTo>
                  <a:pt x="3447" y="190500"/>
                </a:lnTo>
                <a:lnTo>
                  <a:pt x="6077" y="190500"/>
                </a:lnTo>
                <a:lnTo>
                  <a:pt x="7200" y="190965"/>
                </a:lnTo>
                <a:lnTo>
                  <a:pt x="9060" y="192825"/>
                </a:lnTo>
                <a:lnTo>
                  <a:pt x="9524" y="193947"/>
                </a:lnTo>
                <a:lnTo>
                  <a:pt x="9524" y="196577"/>
                </a:lnTo>
                <a:lnTo>
                  <a:pt x="9060" y="197700"/>
                </a:lnTo>
                <a:lnTo>
                  <a:pt x="7200" y="199559"/>
                </a:lnTo>
                <a:lnTo>
                  <a:pt x="6077" y="200024"/>
                </a:lnTo>
                <a:close/>
              </a:path>
              <a:path w="9525" h="3771900">
                <a:moveTo>
                  <a:pt x="6077" y="152399"/>
                </a:moveTo>
                <a:lnTo>
                  <a:pt x="3447" y="152399"/>
                </a:lnTo>
                <a:lnTo>
                  <a:pt x="2324" y="151935"/>
                </a:lnTo>
                <a:lnTo>
                  <a:pt x="464" y="150075"/>
                </a:lnTo>
                <a:lnTo>
                  <a:pt x="0" y="148952"/>
                </a:lnTo>
                <a:lnTo>
                  <a:pt x="0" y="146322"/>
                </a:lnTo>
                <a:lnTo>
                  <a:pt x="464" y="145199"/>
                </a:lnTo>
                <a:lnTo>
                  <a:pt x="2324" y="143340"/>
                </a:lnTo>
                <a:lnTo>
                  <a:pt x="3447" y="142875"/>
                </a:lnTo>
                <a:lnTo>
                  <a:pt x="6077" y="142875"/>
                </a:lnTo>
                <a:lnTo>
                  <a:pt x="7200" y="143340"/>
                </a:lnTo>
                <a:lnTo>
                  <a:pt x="9060" y="145199"/>
                </a:lnTo>
                <a:lnTo>
                  <a:pt x="9524" y="146322"/>
                </a:lnTo>
                <a:lnTo>
                  <a:pt x="9524" y="148952"/>
                </a:lnTo>
                <a:lnTo>
                  <a:pt x="9060" y="150075"/>
                </a:lnTo>
                <a:lnTo>
                  <a:pt x="7200" y="151935"/>
                </a:lnTo>
                <a:lnTo>
                  <a:pt x="6077" y="152399"/>
                </a:lnTo>
                <a:close/>
              </a:path>
              <a:path w="9525" h="3771900">
                <a:moveTo>
                  <a:pt x="6077" y="104774"/>
                </a:moveTo>
                <a:lnTo>
                  <a:pt x="3447" y="104774"/>
                </a:lnTo>
                <a:lnTo>
                  <a:pt x="2324" y="104310"/>
                </a:lnTo>
                <a:lnTo>
                  <a:pt x="464" y="102450"/>
                </a:lnTo>
                <a:lnTo>
                  <a:pt x="0" y="101327"/>
                </a:lnTo>
                <a:lnTo>
                  <a:pt x="0" y="98697"/>
                </a:lnTo>
                <a:lnTo>
                  <a:pt x="464" y="97575"/>
                </a:lnTo>
                <a:lnTo>
                  <a:pt x="2324" y="95715"/>
                </a:lnTo>
                <a:lnTo>
                  <a:pt x="3447" y="95250"/>
                </a:lnTo>
                <a:lnTo>
                  <a:pt x="6077" y="95250"/>
                </a:lnTo>
                <a:lnTo>
                  <a:pt x="7200" y="95715"/>
                </a:lnTo>
                <a:lnTo>
                  <a:pt x="9060" y="97575"/>
                </a:lnTo>
                <a:lnTo>
                  <a:pt x="9524" y="98697"/>
                </a:lnTo>
                <a:lnTo>
                  <a:pt x="9524" y="101327"/>
                </a:lnTo>
                <a:lnTo>
                  <a:pt x="9060" y="102450"/>
                </a:lnTo>
                <a:lnTo>
                  <a:pt x="7200" y="104310"/>
                </a:lnTo>
                <a:lnTo>
                  <a:pt x="6077" y="104774"/>
                </a:lnTo>
                <a:close/>
              </a:path>
              <a:path w="9525" h="3771900">
                <a:moveTo>
                  <a:pt x="6077" y="57149"/>
                </a:moveTo>
                <a:lnTo>
                  <a:pt x="3447" y="57149"/>
                </a:lnTo>
                <a:lnTo>
                  <a:pt x="2324" y="56685"/>
                </a:lnTo>
                <a:lnTo>
                  <a:pt x="464" y="54825"/>
                </a:lnTo>
                <a:lnTo>
                  <a:pt x="0" y="53702"/>
                </a:lnTo>
                <a:lnTo>
                  <a:pt x="0" y="51072"/>
                </a:lnTo>
                <a:lnTo>
                  <a:pt x="464" y="49950"/>
                </a:lnTo>
                <a:lnTo>
                  <a:pt x="2324" y="48090"/>
                </a:lnTo>
                <a:lnTo>
                  <a:pt x="3447" y="47625"/>
                </a:lnTo>
                <a:lnTo>
                  <a:pt x="6077" y="47625"/>
                </a:lnTo>
                <a:lnTo>
                  <a:pt x="7200" y="48090"/>
                </a:lnTo>
                <a:lnTo>
                  <a:pt x="9060" y="49950"/>
                </a:lnTo>
                <a:lnTo>
                  <a:pt x="9524" y="51072"/>
                </a:lnTo>
                <a:lnTo>
                  <a:pt x="9524" y="53702"/>
                </a:lnTo>
                <a:lnTo>
                  <a:pt x="9060" y="54825"/>
                </a:lnTo>
                <a:lnTo>
                  <a:pt x="7200" y="56685"/>
                </a:lnTo>
                <a:lnTo>
                  <a:pt x="6077" y="57149"/>
                </a:lnTo>
                <a:close/>
              </a:path>
              <a:path w="9525" h="3771900">
                <a:moveTo>
                  <a:pt x="6077" y="9524"/>
                </a:moveTo>
                <a:lnTo>
                  <a:pt x="3447" y="9524"/>
                </a:lnTo>
                <a:lnTo>
                  <a:pt x="2324" y="9060"/>
                </a:lnTo>
                <a:lnTo>
                  <a:pt x="464" y="7200"/>
                </a:lnTo>
                <a:lnTo>
                  <a:pt x="0" y="6077"/>
                </a:lnTo>
                <a:lnTo>
                  <a:pt x="0" y="3447"/>
                </a:lnTo>
                <a:lnTo>
                  <a:pt x="464" y="2324"/>
                </a:lnTo>
                <a:lnTo>
                  <a:pt x="2324" y="465"/>
                </a:lnTo>
                <a:lnTo>
                  <a:pt x="3447" y="0"/>
                </a:lnTo>
                <a:lnTo>
                  <a:pt x="6077" y="0"/>
                </a:lnTo>
                <a:lnTo>
                  <a:pt x="7200" y="465"/>
                </a:lnTo>
                <a:lnTo>
                  <a:pt x="9060" y="2324"/>
                </a:lnTo>
                <a:lnTo>
                  <a:pt x="9524" y="3447"/>
                </a:lnTo>
                <a:lnTo>
                  <a:pt x="9524" y="6077"/>
                </a:lnTo>
                <a:lnTo>
                  <a:pt x="9060" y="7200"/>
                </a:lnTo>
                <a:lnTo>
                  <a:pt x="7200" y="9060"/>
                </a:lnTo>
                <a:lnTo>
                  <a:pt x="6077" y="9524"/>
                </a:lnTo>
                <a:close/>
              </a:path>
            </a:pathLst>
          </a:custGeom>
          <a:solidFill>
            <a:srgbClr val="C7C6C3"/>
          </a:solidFill>
        </p:spPr>
        <p:txBody>
          <a:bodyPr wrap="square" lIns="0" tIns="0" rIns="0" bIns="0" rtlCol="0"/>
          <a:lstStyle/>
          <a:p>
            <a:endParaRPr sz="984"/>
          </a:p>
        </p:txBody>
      </p:sp>
      <p:sp>
        <p:nvSpPr>
          <p:cNvPr id="62" name="object 62"/>
          <p:cNvSpPr txBox="1"/>
          <p:nvPr/>
        </p:nvSpPr>
        <p:spPr>
          <a:xfrm>
            <a:off x="4236682" y="4690318"/>
            <a:ext cx="61615" cy="106416"/>
          </a:xfrm>
          <a:prstGeom prst="rect">
            <a:avLst/>
          </a:prstGeom>
        </p:spPr>
        <p:txBody>
          <a:bodyPr vert="horz" wrap="square" lIns="0" tIns="8930" rIns="0" bIns="0" rtlCol="0">
            <a:spAutoFit/>
          </a:bodyPr>
          <a:lstStyle/>
          <a:p>
            <a:pPr marL="8929">
              <a:spcBef>
                <a:spcPts val="70"/>
              </a:spcBef>
            </a:pPr>
            <a:r>
              <a:rPr sz="633" spc="-35" dirty="0">
                <a:solidFill>
                  <a:srgbClr val="605D5C"/>
                </a:solidFill>
                <a:latin typeface="Segoe UI"/>
                <a:cs typeface="Segoe UI"/>
              </a:rPr>
              <a:t>0</a:t>
            </a:r>
            <a:endParaRPr sz="633">
              <a:latin typeface="Segoe UI"/>
              <a:cs typeface="Segoe UI"/>
            </a:endParaRPr>
          </a:p>
        </p:txBody>
      </p:sp>
      <p:sp>
        <p:nvSpPr>
          <p:cNvPr id="63" name="object 63"/>
          <p:cNvSpPr/>
          <p:nvPr/>
        </p:nvSpPr>
        <p:spPr>
          <a:xfrm>
            <a:off x="5104433" y="2030387"/>
            <a:ext cx="6697" cy="2652117"/>
          </a:xfrm>
          <a:custGeom>
            <a:avLst/>
            <a:gdLst/>
            <a:ahLst/>
            <a:cxnLst/>
            <a:rect l="l" t="t" r="r" b="b"/>
            <a:pathLst>
              <a:path w="9525" h="3771900">
                <a:moveTo>
                  <a:pt x="6077" y="3771899"/>
                </a:moveTo>
                <a:lnTo>
                  <a:pt x="3447" y="3771899"/>
                </a:lnTo>
                <a:lnTo>
                  <a:pt x="2324" y="3771434"/>
                </a:lnTo>
                <a:lnTo>
                  <a:pt x="464" y="3769575"/>
                </a:lnTo>
                <a:lnTo>
                  <a:pt x="0" y="3768452"/>
                </a:lnTo>
                <a:lnTo>
                  <a:pt x="0" y="3765822"/>
                </a:lnTo>
                <a:lnTo>
                  <a:pt x="464" y="3764699"/>
                </a:lnTo>
                <a:lnTo>
                  <a:pt x="2324" y="3762839"/>
                </a:lnTo>
                <a:lnTo>
                  <a:pt x="3447" y="3762374"/>
                </a:lnTo>
                <a:lnTo>
                  <a:pt x="6077" y="3762374"/>
                </a:lnTo>
                <a:lnTo>
                  <a:pt x="7200" y="3762839"/>
                </a:lnTo>
                <a:lnTo>
                  <a:pt x="9060" y="3764699"/>
                </a:lnTo>
                <a:lnTo>
                  <a:pt x="9524" y="3765822"/>
                </a:lnTo>
                <a:lnTo>
                  <a:pt x="9524" y="3768452"/>
                </a:lnTo>
                <a:lnTo>
                  <a:pt x="9060" y="3769575"/>
                </a:lnTo>
                <a:lnTo>
                  <a:pt x="7200" y="3771434"/>
                </a:lnTo>
                <a:lnTo>
                  <a:pt x="6077" y="3771899"/>
                </a:lnTo>
                <a:close/>
              </a:path>
              <a:path w="9525" h="3771900">
                <a:moveTo>
                  <a:pt x="6077" y="3724274"/>
                </a:moveTo>
                <a:lnTo>
                  <a:pt x="3447" y="3724274"/>
                </a:lnTo>
                <a:lnTo>
                  <a:pt x="2324" y="3723809"/>
                </a:lnTo>
                <a:lnTo>
                  <a:pt x="464" y="3721950"/>
                </a:lnTo>
                <a:lnTo>
                  <a:pt x="0" y="3720827"/>
                </a:lnTo>
                <a:lnTo>
                  <a:pt x="0" y="3718197"/>
                </a:lnTo>
                <a:lnTo>
                  <a:pt x="464" y="3717074"/>
                </a:lnTo>
                <a:lnTo>
                  <a:pt x="2324" y="3715214"/>
                </a:lnTo>
                <a:lnTo>
                  <a:pt x="3447" y="3714749"/>
                </a:lnTo>
                <a:lnTo>
                  <a:pt x="6077" y="3714749"/>
                </a:lnTo>
                <a:lnTo>
                  <a:pt x="7200" y="3715214"/>
                </a:lnTo>
                <a:lnTo>
                  <a:pt x="9060" y="3717074"/>
                </a:lnTo>
                <a:lnTo>
                  <a:pt x="9524" y="3718197"/>
                </a:lnTo>
                <a:lnTo>
                  <a:pt x="9524" y="3720827"/>
                </a:lnTo>
                <a:lnTo>
                  <a:pt x="9060" y="3721950"/>
                </a:lnTo>
                <a:lnTo>
                  <a:pt x="7200" y="3723809"/>
                </a:lnTo>
                <a:lnTo>
                  <a:pt x="6077" y="3724274"/>
                </a:lnTo>
                <a:close/>
              </a:path>
              <a:path w="9525" h="3771900">
                <a:moveTo>
                  <a:pt x="6077" y="3676649"/>
                </a:moveTo>
                <a:lnTo>
                  <a:pt x="3447" y="3676649"/>
                </a:lnTo>
                <a:lnTo>
                  <a:pt x="2324" y="3676184"/>
                </a:lnTo>
                <a:lnTo>
                  <a:pt x="464" y="3674325"/>
                </a:lnTo>
                <a:lnTo>
                  <a:pt x="0" y="3673202"/>
                </a:lnTo>
                <a:lnTo>
                  <a:pt x="0" y="3670572"/>
                </a:lnTo>
                <a:lnTo>
                  <a:pt x="464" y="3669449"/>
                </a:lnTo>
                <a:lnTo>
                  <a:pt x="2324" y="3667589"/>
                </a:lnTo>
                <a:lnTo>
                  <a:pt x="3447" y="3667124"/>
                </a:lnTo>
                <a:lnTo>
                  <a:pt x="6077" y="3667124"/>
                </a:lnTo>
                <a:lnTo>
                  <a:pt x="7200" y="3667589"/>
                </a:lnTo>
                <a:lnTo>
                  <a:pt x="9060" y="3669449"/>
                </a:lnTo>
                <a:lnTo>
                  <a:pt x="9524" y="3670572"/>
                </a:lnTo>
                <a:lnTo>
                  <a:pt x="9524" y="3673202"/>
                </a:lnTo>
                <a:lnTo>
                  <a:pt x="9060" y="3674325"/>
                </a:lnTo>
                <a:lnTo>
                  <a:pt x="7200" y="3676184"/>
                </a:lnTo>
                <a:lnTo>
                  <a:pt x="6077" y="3676649"/>
                </a:lnTo>
                <a:close/>
              </a:path>
              <a:path w="9525" h="3771900">
                <a:moveTo>
                  <a:pt x="6077" y="3629024"/>
                </a:moveTo>
                <a:lnTo>
                  <a:pt x="3447" y="3629024"/>
                </a:lnTo>
                <a:lnTo>
                  <a:pt x="2324" y="3628559"/>
                </a:lnTo>
                <a:lnTo>
                  <a:pt x="464" y="3626700"/>
                </a:lnTo>
                <a:lnTo>
                  <a:pt x="0" y="3625577"/>
                </a:lnTo>
                <a:lnTo>
                  <a:pt x="0" y="3622947"/>
                </a:lnTo>
                <a:lnTo>
                  <a:pt x="464" y="3621824"/>
                </a:lnTo>
                <a:lnTo>
                  <a:pt x="2324" y="3619964"/>
                </a:lnTo>
                <a:lnTo>
                  <a:pt x="3447" y="3619499"/>
                </a:lnTo>
                <a:lnTo>
                  <a:pt x="6077" y="3619499"/>
                </a:lnTo>
                <a:lnTo>
                  <a:pt x="7200" y="3619964"/>
                </a:lnTo>
                <a:lnTo>
                  <a:pt x="9060" y="3621824"/>
                </a:lnTo>
                <a:lnTo>
                  <a:pt x="9524" y="3622947"/>
                </a:lnTo>
                <a:lnTo>
                  <a:pt x="9524" y="3625577"/>
                </a:lnTo>
                <a:lnTo>
                  <a:pt x="9060" y="3626700"/>
                </a:lnTo>
                <a:lnTo>
                  <a:pt x="7200" y="3628559"/>
                </a:lnTo>
                <a:lnTo>
                  <a:pt x="6077" y="3629024"/>
                </a:lnTo>
                <a:close/>
              </a:path>
              <a:path w="9525" h="3771900">
                <a:moveTo>
                  <a:pt x="6077" y="3581399"/>
                </a:moveTo>
                <a:lnTo>
                  <a:pt x="3447" y="3581399"/>
                </a:lnTo>
                <a:lnTo>
                  <a:pt x="2324" y="3580934"/>
                </a:lnTo>
                <a:lnTo>
                  <a:pt x="464" y="3579075"/>
                </a:lnTo>
                <a:lnTo>
                  <a:pt x="0" y="3577952"/>
                </a:lnTo>
                <a:lnTo>
                  <a:pt x="0" y="3575322"/>
                </a:lnTo>
                <a:lnTo>
                  <a:pt x="464" y="3574199"/>
                </a:lnTo>
                <a:lnTo>
                  <a:pt x="2324" y="3572339"/>
                </a:lnTo>
                <a:lnTo>
                  <a:pt x="3447" y="3571874"/>
                </a:lnTo>
                <a:lnTo>
                  <a:pt x="6077" y="3571874"/>
                </a:lnTo>
                <a:lnTo>
                  <a:pt x="7200" y="3572339"/>
                </a:lnTo>
                <a:lnTo>
                  <a:pt x="9060" y="3574199"/>
                </a:lnTo>
                <a:lnTo>
                  <a:pt x="9524" y="3575322"/>
                </a:lnTo>
                <a:lnTo>
                  <a:pt x="9524" y="3577952"/>
                </a:lnTo>
                <a:lnTo>
                  <a:pt x="9060" y="3579075"/>
                </a:lnTo>
                <a:lnTo>
                  <a:pt x="7200" y="3580934"/>
                </a:lnTo>
                <a:lnTo>
                  <a:pt x="6077" y="3581399"/>
                </a:lnTo>
                <a:close/>
              </a:path>
              <a:path w="9525" h="3771900">
                <a:moveTo>
                  <a:pt x="6077" y="3533774"/>
                </a:moveTo>
                <a:lnTo>
                  <a:pt x="3447" y="3533774"/>
                </a:lnTo>
                <a:lnTo>
                  <a:pt x="2324" y="3533309"/>
                </a:lnTo>
                <a:lnTo>
                  <a:pt x="464" y="3531450"/>
                </a:lnTo>
                <a:lnTo>
                  <a:pt x="0" y="3530327"/>
                </a:lnTo>
                <a:lnTo>
                  <a:pt x="0" y="3527697"/>
                </a:lnTo>
                <a:lnTo>
                  <a:pt x="464" y="3526574"/>
                </a:lnTo>
                <a:lnTo>
                  <a:pt x="2324" y="3524714"/>
                </a:lnTo>
                <a:lnTo>
                  <a:pt x="3447" y="3524249"/>
                </a:lnTo>
                <a:lnTo>
                  <a:pt x="6077" y="3524249"/>
                </a:lnTo>
                <a:lnTo>
                  <a:pt x="7200" y="3524714"/>
                </a:lnTo>
                <a:lnTo>
                  <a:pt x="9060" y="3526574"/>
                </a:lnTo>
                <a:lnTo>
                  <a:pt x="9524" y="3527697"/>
                </a:lnTo>
                <a:lnTo>
                  <a:pt x="9524" y="3530327"/>
                </a:lnTo>
                <a:lnTo>
                  <a:pt x="9060" y="3531450"/>
                </a:lnTo>
                <a:lnTo>
                  <a:pt x="7200" y="3533309"/>
                </a:lnTo>
                <a:lnTo>
                  <a:pt x="6077" y="3533774"/>
                </a:lnTo>
                <a:close/>
              </a:path>
              <a:path w="9525" h="3771900">
                <a:moveTo>
                  <a:pt x="6077" y="3486149"/>
                </a:moveTo>
                <a:lnTo>
                  <a:pt x="3447" y="3486149"/>
                </a:lnTo>
                <a:lnTo>
                  <a:pt x="2324" y="3485684"/>
                </a:lnTo>
                <a:lnTo>
                  <a:pt x="464" y="3483825"/>
                </a:lnTo>
                <a:lnTo>
                  <a:pt x="0" y="3482702"/>
                </a:lnTo>
                <a:lnTo>
                  <a:pt x="0" y="3480072"/>
                </a:lnTo>
                <a:lnTo>
                  <a:pt x="464" y="3478949"/>
                </a:lnTo>
                <a:lnTo>
                  <a:pt x="2324" y="3477089"/>
                </a:lnTo>
                <a:lnTo>
                  <a:pt x="3447" y="3476624"/>
                </a:lnTo>
                <a:lnTo>
                  <a:pt x="6077" y="3476624"/>
                </a:lnTo>
                <a:lnTo>
                  <a:pt x="7200" y="3477089"/>
                </a:lnTo>
                <a:lnTo>
                  <a:pt x="9060" y="3478949"/>
                </a:lnTo>
                <a:lnTo>
                  <a:pt x="9524" y="3480072"/>
                </a:lnTo>
                <a:lnTo>
                  <a:pt x="9524" y="3482702"/>
                </a:lnTo>
                <a:lnTo>
                  <a:pt x="9060" y="3483825"/>
                </a:lnTo>
                <a:lnTo>
                  <a:pt x="7200" y="3485684"/>
                </a:lnTo>
                <a:lnTo>
                  <a:pt x="6077" y="3486149"/>
                </a:lnTo>
                <a:close/>
              </a:path>
              <a:path w="9525" h="3771900">
                <a:moveTo>
                  <a:pt x="6077" y="3438524"/>
                </a:moveTo>
                <a:lnTo>
                  <a:pt x="3447" y="3438524"/>
                </a:lnTo>
                <a:lnTo>
                  <a:pt x="2324" y="3438059"/>
                </a:lnTo>
                <a:lnTo>
                  <a:pt x="464" y="3436200"/>
                </a:lnTo>
                <a:lnTo>
                  <a:pt x="0" y="3435077"/>
                </a:lnTo>
                <a:lnTo>
                  <a:pt x="0" y="3432447"/>
                </a:lnTo>
                <a:lnTo>
                  <a:pt x="464" y="3431324"/>
                </a:lnTo>
                <a:lnTo>
                  <a:pt x="2324" y="3429464"/>
                </a:lnTo>
                <a:lnTo>
                  <a:pt x="3447" y="3428999"/>
                </a:lnTo>
                <a:lnTo>
                  <a:pt x="6077" y="3428999"/>
                </a:lnTo>
                <a:lnTo>
                  <a:pt x="7200" y="3429464"/>
                </a:lnTo>
                <a:lnTo>
                  <a:pt x="9060" y="3431324"/>
                </a:lnTo>
                <a:lnTo>
                  <a:pt x="9524" y="3432447"/>
                </a:lnTo>
                <a:lnTo>
                  <a:pt x="9524" y="3435077"/>
                </a:lnTo>
                <a:lnTo>
                  <a:pt x="9060" y="3436200"/>
                </a:lnTo>
                <a:lnTo>
                  <a:pt x="7200" y="3438059"/>
                </a:lnTo>
                <a:lnTo>
                  <a:pt x="6077" y="3438524"/>
                </a:lnTo>
                <a:close/>
              </a:path>
              <a:path w="9525" h="3771900">
                <a:moveTo>
                  <a:pt x="6077" y="3390899"/>
                </a:moveTo>
                <a:lnTo>
                  <a:pt x="3447" y="3390899"/>
                </a:lnTo>
                <a:lnTo>
                  <a:pt x="2324" y="3390434"/>
                </a:lnTo>
                <a:lnTo>
                  <a:pt x="464" y="3388575"/>
                </a:lnTo>
                <a:lnTo>
                  <a:pt x="0" y="3387452"/>
                </a:lnTo>
                <a:lnTo>
                  <a:pt x="0" y="3384822"/>
                </a:lnTo>
                <a:lnTo>
                  <a:pt x="464" y="3383699"/>
                </a:lnTo>
                <a:lnTo>
                  <a:pt x="2324" y="3381839"/>
                </a:lnTo>
                <a:lnTo>
                  <a:pt x="3447" y="3381374"/>
                </a:lnTo>
                <a:lnTo>
                  <a:pt x="6077" y="3381374"/>
                </a:lnTo>
                <a:lnTo>
                  <a:pt x="7200" y="3381839"/>
                </a:lnTo>
                <a:lnTo>
                  <a:pt x="9060" y="3383699"/>
                </a:lnTo>
                <a:lnTo>
                  <a:pt x="9524" y="3384822"/>
                </a:lnTo>
                <a:lnTo>
                  <a:pt x="9524" y="3387452"/>
                </a:lnTo>
                <a:lnTo>
                  <a:pt x="9060" y="3388575"/>
                </a:lnTo>
                <a:lnTo>
                  <a:pt x="7200" y="3390434"/>
                </a:lnTo>
                <a:lnTo>
                  <a:pt x="6077" y="3390899"/>
                </a:lnTo>
                <a:close/>
              </a:path>
              <a:path w="9525" h="3771900">
                <a:moveTo>
                  <a:pt x="6077" y="3343274"/>
                </a:moveTo>
                <a:lnTo>
                  <a:pt x="3447" y="3343274"/>
                </a:lnTo>
                <a:lnTo>
                  <a:pt x="2324" y="3342809"/>
                </a:lnTo>
                <a:lnTo>
                  <a:pt x="464" y="3340950"/>
                </a:lnTo>
                <a:lnTo>
                  <a:pt x="0" y="3339827"/>
                </a:lnTo>
                <a:lnTo>
                  <a:pt x="0" y="3337197"/>
                </a:lnTo>
                <a:lnTo>
                  <a:pt x="464" y="3336074"/>
                </a:lnTo>
                <a:lnTo>
                  <a:pt x="2324" y="3334214"/>
                </a:lnTo>
                <a:lnTo>
                  <a:pt x="3447" y="3333749"/>
                </a:lnTo>
                <a:lnTo>
                  <a:pt x="6077" y="3333749"/>
                </a:lnTo>
                <a:lnTo>
                  <a:pt x="7200" y="3334214"/>
                </a:lnTo>
                <a:lnTo>
                  <a:pt x="9060" y="3336074"/>
                </a:lnTo>
                <a:lnTo>
                  <a:pt x="9524" y="3337197"/>
                </a:lnTo>
                <a:lnTo>
                  <a:pt x="9524" y="3339827"/>
                </a:lnTo>
                <a:lnTo>
                  <a:pt x="9060" y="3340950"/>
                </a:lnTo>
                <a:lnTo>
                  <a:pt x="7200" y="3342809"/>
                </a:lnTo>
                <a:lnTo>
                  <a:pt x="6077" y="3343274"/>
                </a:lnTo>
                <a:close/>
              </a:path>
              <a:path w="9525" h="3771900">
                <a:moveTo>
                  <a:pt x="6077" y="3295649"/>
                </a:moveTo>
                <a:lnTo>
                  <a:pt x="3447" y="3295649"/>
                </a:lnTo>
                <a:lnTo>
                  <a:pt x="2324" y="3295184"/>
                </a:lnTo>
                <a:lnTo>
                  <a:pt x="464" y="3293325"/>
                </a:lnTo>
                <a:lnTo>
                  <a:pt x="0" y="3292202"/>
                </a:lnTo>
                <a:lnTo>
                  <a:pt x="0" y="3289572"/>
                </a:lnTo>
                <a:lnTo>
                  <a:pt x="464" y="3288449"/>
                </a:lnTo>
                <a:lnTo>
                  <a:pt x="2324" y="3286589"/>
                </a:lnTo>
                <a:lnTo>
                  <a:pt x="3447" y="3286124"/>
                </a:lnTo>
                <a:lnTo>
                  <a:pt x="6077" y="3286124"/>
                </a:lnTo>
                <a:lnTo>
                  <a:pt x="7200" y="3286589"/>
                </a:lnTo>
                <a:lnTo>
                  <a:pt x="9060" y="3288449"/>
                </a:lnTo>
                <a:lnTo>
                  <a:pt x="9524" y="3289572"/>
                </a:lnTo>
                <a:lnTo>
                  <a:pt x="9524" y="3292202"/>
                </a:lnTo>
                <a:lnTo>
                  <a:pt x="9060" y="3293325"/>
                </a:lnTo>
                <a:lnTo>
                  <a:pt x="7200" y="3295184"/>
                </a:lnTo>
                <a:lnTo>
                  <a:pt x="6077" y="3295649"/>
                </a:lnTo>
                <a:close/>
              </a:path>
              <a:path w="9525" h="3771900">
                <a:moveTo>
                  <a:pt x="6077" y="3248024"/>
                </a:moveTo>
                <a:lnTo>
                  <a:pt x="3447" y="3248024"/>
                </a:lnTo>
                <a:lnTo>
                  <a:pt x="2324" y="3247559"/>
                </a:lnTo>
                <a:lnTo>
                  <a:pt x="464" y="3245700"/>
                </a:lnTo>
                <a:lnTo>
                  <a:pt x="0" y="3244577"/>
                </a:lnTo>
                <a:lnTo>
                  <a:pt x="0" y="3241947"/>
                </a:lnTo>
                <a:lnTo>
                  <a:pt x="464" y="3240824"/>
                </a:lnTo>
                <a:lnTo>
                  <a:pt x="2324" y="3238964"/>
                </a:lnTo>
                <a:lnTo>
                  <a:pt x="3447" y="3238499"/>
                </a:lnTo>
                <a:lnTo>
                  <a:pt x="6077" y="3238499"/>
                </a:lnTo>
                <a:lnTo>
                  <a:pt x="7200" y="3238964"/>
                </a:lnTo>
                <a:lnTo>
                  <a:pt x="9060" y="3240824"/>
                </a:lnTo>
                <a:lnTo>
                  <a:pt x="9524" y="3241947"/>
                </a:lnTo>
                <a:lnTo>
                  <a:pt x="9524" y="3244577"/>
                </a:lnTo>
                <a:lnTo>
                  <a:pt x="9060" y="3245700"/>
                </a:lnTo>
                <a:lnTo>
                  <a:pt x="7200" y="3247559"/>
                </a:lnTo>
                <a:lnTo>
                  <a:pt x="6077" y="3248024"/>
                </a:lnTo>
                <a:close/>
              </a:path>
              <a:path w="9525" h="3771900">
                <a:moveTo>
                  <a:pt x="6077" y="3200399"/>
                </a:moveTo>
                <a:lnTo>
                  <a:pt x="3447" y="3200399"/>
                </a:lnTo>
                <a:lnTo>
                  <a:pt x="2324" y="3199934"/>
                </a:lnTo>
                <a:lnTo>
                  <a:pt x="464" y="3198075"/>
                </a:lnTo>
                <a:lnTo>
                  <a:pt x="0" y="3196952"/>
                </a:lnTo>
                <a:lnTo>
                  <a:pt x="0" y="3194322"/>
                </a:lnTo>
                <a:lnTo>
                  <a:pt x="464" y="3193199"/>
                </a:lnTo>
                <a:lnTo>
                  <a:pt x="2324" y="3191339"/>
                </a:lnTo>
                <a:lnTo>
                  <a:pt x="3447" y="3190874"/>
                </a:lnTo>
                <a:lnTo>
                  <a:pt x="6077" y="3190874"/>
                </a:lnTo>
                <a:lnTo>
                  <a:pt x="7200" y="3191339"/>
                </a:lnTo>
                <a:lnTo>
                  <a:pt x="9060" y="3193199"/>
                </a:lnTo>
                <a:lnTo>
                  <a:pt x="9524" y="3194322"/>
                </a:lnTo>
                <a:lnTo>
                  <a:pt x="9524" y="3196952"/>
                </a:lnTo>
                <a:lnTo>
                  <a:pt x="9060" y="3198075"/>
                </a:lnTo>
                <a:lnTo>
                  <a:pt x="7200" y="3199934"/>
                </a:lnTo>
                <a:lnTo>
                  <a:pt x="6077" y="3200399"/>
                </a:lnTo>
                <a:close/>
              </a:path>
              <a:path w="9525" h="3771900">
                <a:moveTo>
                  <a:pt x="6077" y="3152774"/>
                </a:moveTo>
                <a:lnTo>
                  <a:pt x="3447" y="3152774"/>
                </a:lnTo>
                <a:lnTo>
                  <a:pt x="2324" y="3152309"/>
                </a:lnTo>
                <a:lnTo>
                  <a:pt x="464" y="3150450"/>
                </a:lnTo>
                <a:lnTo>
                  <a:pt x="0" y="3149327"/>
                </a:lnTo>
                <a:lnTo>
                  <a:pt x="0" y="3146697"/>
                </a:lnTo>
                <a:lnTo>
                  <a:pt x="464" y="3145574"/>
                </a:lnTo>
                <a:lnTo>
                  <a:pt x="2324" y="3143714"/>
                </a:lnTo>
                <a:lnTo>
                  <a:pt x="3447" y="3143249"/>
                </a:lnTo>
                <a:lnTo>
                  <a:pt x="6077" y="3143249"/>
                </a:lnTo>
                <a:lnTo>
                  <a:pt x="7200" y="3143714"/>
                </a:lnTo>
                <a:lnTo>
                  <a:pt x="9060" y="3145574"/>
                </a:lnTo>
                <a:lnTo>
                  <a:pt x="9524" y="3146697"/>
                </a:lnTo>
                <a:lnTo>
                  <a:pt x="9524" y="3149327"/>
                </a:lnTo>
                <a:lnTo>
                  <a:pt x="9060" y="3150450"/>
                </a:lnTo>
                <a:lnTo>
                  <a:pt x="7200" y="3152309"/>
                </a:lnTo>
                <a:lnTo>
                  <a:pt x="6077" y="3152774"/>
                </a:lnTo>
                <a:close/>
              </a:path>
              <a:path w="9525" h="3771900">
                <a:moveTo>
                  <a:pt x="6077" y="3105149"/>
                </a:moveTo>
                <a:lnTo>
                  <a:pt x="3447" y="3105149"/>
                </a:lnTo>
                <a:lnTo>
                  <a:pt x="2324" y="3104684"/>
                </a:lnTo>
                <a:lnTo>
                  <a:pt x="464" y="3102825"/>
                </a:lnTo>
                <a:lnTo>
                  <a:pt x="0" y="3101702"/>
                </a:lnTo>
                <a:lnTo>
                  <a:pt x="0" y="3099072"/>
                </a:lnTo>
                <a:lnTo>
                  <a:pt x="464" y="3097949"/>
                </a:lnTo>
                <a:lnTo>
                  <a:pt x="2324" y="3096089"/>
                </a:lnTo>
                <a:lnTo>
                  <a:pt x="3447" y="3095624"/>
                </a:lnTo>
                <a:lnTo>
                  <a:pt x="6077" y="3095624"/>
                </a:lnTo>
                <a:lnTo>
                  <a:pt x="7200" y="3096089"/>
                </a:lnTo>
                <a:lnTo>
                  <a:pt x="9060" y="3097949"/>
                </a:lnTo>
                <a:lnTo>
                  <a:pt x="9524" y="3099072"/>
                </a:lnTo>
                <a:lnTo>
                  <a:pt x="9524" y="3101702"/>
                </a:lnTo>
                <a:lnTo>
                  <a:pt x="9060" y="3102825"/>
                </a:lnTo>
                <a:lnTo>
                  <a:pt x="7200" y="3104684"/>
                </a:lnTo>
                <a:lnTo>
                  <a:pt x="6077" y="3105149"/>
                </a:lnTo>
                <a:close/>
              </a:path>
              <a:path w="9525" h="3771900">
                <a:moveTo>
                  <a:pt x="6077" y="3057524"/>
                </a:moveTo>
                <a:lnTo>
                  <a:pt x="3447" y="3057524"/>
                </a:lnTo>
                <a:lnTo>
                  <a:pt x="2324" y="3057059"/>
                </a:lnTo>
                <a:lnTo>
                  <a:pt x="464" y="3055200"/>
                </a:lnTo>
                <a:lnTo>
                  <a:pt x="0" y="3054077"/>
                </a:lnTo>
                <a:lnTo>
                  <a:pt x="0" y="3051447"/>
                </a:lnTo>
                <a:lnTo>
                  <a:pt x="464" y="3050324"/>
                </a:lnTo>
                <a:lnTo>
                  <a:pt x="2324" y="3048464"/>
                </a:lnTo>
                <a:lnTo>
                  <a:pt x="3447" y="3047999"/>
                </a:lnTo>
                <a:lnTo>
                  <a:pt x="6077" y="3047999"/>
                </a:lnTo>
                <a:lnTo>
                  <a:pt x="7200" y="3048464"/>
                </a:lnTo>
                <a:lnTo>
                  <a:pt x="9060" y="3050324"/>
                </a:lnTo>
                <a:lnTo>
                  <a:pt x="9524" y="3051447"/>
                </a:lnTo>
                <a:lnTo>
                  <a:pt x="9524" y="3054077"/>
                </a:lnTo>
                <a:lnTo>
                  <a:pt x="9060" y="3055200"/>
                </a:lnTo>
                <a:lnTo>
                  <a:pt x="7200" y="3057059"/>
                </a:lnTo>
                <a:lnTo>
                  <a:pt x="6077" y="3057524"/>
                </a:lnTo>
                <a:close/>
              </a:path>
              <a:path w="9525" h="3771900">
                <a:moveTo>
                  <a:pt x="6077" y="3009899"/>
                </a:moveTo>
                <a:lnTo>
                  <a:pt x="3447" y="3009899"/>
                </a:lnTo>
                <a:lnTo>
                  <a:pt x="2324" y="3009434"/>
                </a:lnTo>
                <a:lnTo>
                  <a:pt x="464" y="3007575"/>
                </a:lnTo>
                <a:lnTo>
                  <a:pt x="0" y="3006452"/>
                </a:lnTo>
                <a:lnTo>
                  <a:pt x="0" y="3003822"/>
                </a:lnTo>
                <a:lnTo>
                  <a:pt x="464" y="3002699"/>
                </a:lnTo>
                <a:lnTo>
                  <a:pt x="2324" y="3000839"/>
                </a:lnTo>
                <a:lnTo>
                  <a:pt x="3447" y="3000374"/>
                </a:lnTo>
                <a:lnTo>
                  <a:pt x="6077" y="3000374"/>
                </a:lnTo>
                <a:lnTo>
                  <a:pt x="7200" y="3000839"/>
                </a:lnTo>
                <a:lnTo>
                  <a:pt x="9060" y="3002699"/>
                </a:lnTo>
                <a:lnTo>
                  <a:pt x="9524" y="3003822"/>
                </a:lnTo>
                <a:lnTo>
                  <a:pt x="9524" y="3006452"/>
                </a:lnTo>
                <a:lnTo>
                  <a:pt x="9060" y="3007575"/>
                </a:lnTo>
                <a:lnTo>
                  <a:pt x="7200" y="3009434"/>
                </a:lnTo>
                <a:lnTo>
                  <a:pt x="6077" y="3009899"/>
                </a:lnTo>
                <a:close/>
              </a:path>
              <a:path w="9525" h="3771900">
                <a:moveTo>
                  <a:pt x="6077" y="2962274"/>
                </a:moveTo>
                <a:lnTo>
                  <a:pt x="3447" y="2962274"/>
                </a:lnTo>
                <a:lnTo>
                  <a:pt x="2324" y="2961809"/>
                </a:lnTo>
                <a:lnTo>
                  <a:pt x="464" y="2959950"/>
                </a:lnTo>
                <a:lnTo>
                  <a:pt x="0" y="2958827"/>
                </a:lnTo>
                <a:lnTo>
                  <a:pt x="0" y="2956197"/>
                </a:lnTo>
                <a:lnTo>
                  <a:pt x="464" y="2955074"/>
                </a:lnTo>
                <a:lnTo>
                  <a:pt x="2324" y="2953214"/>
                </a:lnTo>
                <a:lnTo>
                  <a:pt x="3447" y="2952749"/>
                </a:lnTo>
                <a:lnTo>
                  <a:pt x="6077" y="2952749"/>
                </a:lnTo>
                <a:lnTo>
                  <a:pt x="7200" y="2953214"/>
                </a:lnTo>
                <a:lnTo>
                  <a:pt x="9060" y="2955074"/>
                </a:lnTo>
                <a:lnTo>
                  <a:pt x="9524" y="2956197"/>
                </a:lnTo>
                <a:lnTo>
                  <a:pt x="9524" y="2958827"/>
                </a:lnTo>
                <a:lnTo>
                  <a:pt x="9060" y="2959950"/>
                </a:lnTo>
                <a:lnTo>
                  <a:pt x="7200" y="2961809"/>
                </a:lnTo>
                <a:lnTo>
                  <a:pt x="6077" y="2962274"/>
                </a:lnTo>
                <a:close/>
              </a:path>
              <a:path w="9525" h="3771900">
                <a:moveTo>
                  <a:pt x="6077" y="2914649"/>
                </a:moveTo>
                <a:lnTo>
                  <a:pt x="3447" y="2914649"/>
                </a:lnTo>
                <a:lnTo>
                  <a:pt x="2324" y="2914184"/>
                </a:lnTo>
                <a:lnTo>
                  <a:pt x="464" y="2912325"/>
                </a:lnTo>
                <a:lnTo>
                  <a:pt x="0" y="2911202"/>
                </a:lnTo>
                <a:lnTo>
                  <a:pt x="0" y="2908572"/>
                </a:lnTo>
                <a:lnTo>
                  <a:pt x="464" y="2907449"/>
                </a:lnTo>
                <a:lnTo>
                  <a:pt x="2324" y="2905589"/>
                </a:lnTo>
                <a:lnTo>
                  <a:pt x="3447" y="2905124"/>
                </a:lnTo>
                <a:lnTo>
                  <a:pt x="6077" y="2905124"/>
                </a:lnTo>
                <a:lnTo>
                  <a:pt x="7200" y="2905589"/>
                </a:lnTo>
                <a:lnTo>
                  <a:pt x="9060" y="2907449"/>
                </a:lnTo>
                <a:lnTo>
                  <a:pt x="9524" y="2908572"/>
                </a:lnTo>
                <a:lnTo>
                  <a:pt x="9524" y="2911202"/>
                </a:lnTo>
                <a:lnTo>
                  <a:pt x="9060" y="2912325"/>
                </a:lnTo>
                <a:lnTo>
                  <a:pt x="7200" y="2914184"/>
                </a:lnTo>
                <a:lnTo>
                  <a:pt x="6077" y="2914649"/>
                </a:lnTo>
                <a:close/>
              </a:path>
              <a:path w="9525" h="3771900">
                <a:moveTo>
                  <a:pt x="6077" y="2867024"/>
                </a:moveTo>
                <a:lnTo>
                  <a:pt x="3447" y="2867024"/>
                </a:lnTo>
                <a:lnTo>
                  <a:pt x="2324" y="2866559"/>
                </a:lnTo>
                <a:lnTo>
                  <a:pt x="464" y="2864700"/>
                </a:lnTo>
                <a:lnTo>
                  <a:pt x="0" y="2863577"/>
                </a:lnTo>
                <a:lnTo>
                  <a:pt x="0" y="2860947"/>
                </a:lnTo>
                <a:lnTo>
                  <a:pt x="464" y="2859824"/>
                </a:lnTo>
                <a:lnTo>
                  <a:pt x="2324" y="2857964"/>
                </a:lnTo>
                <a:lnTo>
                  <a:pt x="3447" y="2857499"/>
                </a:lnTo>
                <a:lnTo>
                  <a:pt x="6077" y="2857499"/>
                </a:lnTo>
                <a:lnTo>
                  <a:pt x="7200" y="2857964"/>
                </a:lnTo>
                <a:lnTo>
                  <a:pt x="9060" y="2859824"/>
                </a:lnTo>
                <a:lnTo>
                  <a:pt x="9524" y="2860947"/>
                </a:lnTo>
                <a:lnTo>
                  <a:pt x="9524" y="2863577"/>
                </a:lnTo>
                <a:lnTo>
                  <a:pt x="9060" y="2864700"/>
                </a:lnTo>
                <a:lnTo>
                  <a:pt x="7200" y="2866559"/>
                </a:lnTo>
                <a:lnTo>
                  <a:pt x="6077" y="2867024"/>
                </a:lnTo>
                <a:close/>
              </a:path>
              <a:path w="9525" h="3771900">
                <a:moveTo>
                  <a:pt x="6077" y="2819399"/>
                </a:moveTo>
                <a:lnTo>
                  <a:pt x="3447" y="2819399"/>
                </a:lnTo>
                <a:lnTo>
                  <a:pt x="2324" y="2818934"/>
                </a:lnTo>
                <a:lnTo>
                  <a:pt x="464" y="2817075"/>
                </a:lnTo>
                <a:lnTo>
                  <a:pt x="0" y="2815952"/>
                </a:lnTo>
                <a:lnTo>
                  <a:pt x="0" y="2813322"/>
                </a:lnTo>
                <a:lnTo>
                  <a:pt x="464" y="2812199"/>
                </a:lnTo>
                <a:lnTo>
                  <a:pt x="2324" y="2810339"/>
                </a:lnTo>
                <a:lnTo>
                  <a:pt x="3447" y="2809874"/>
                </a:lnTo>
                <a:lnTo>
                  <a:pt x="6077" y="2809874"/>
                </a:lnTo>
                <a:lnTo>
                  <a:pt x="7200" y="2810339"/>
                </a:lnTo>
                <a:lnTo>
                  <a:pt x="9060" y="2812199"/>
                </a:lnTo>
                <a:lnTo>
                  <a:pt x="9524" y="2813322"/>
                </a:lnTo>
                <a:lnTo>
                  <a:pt x="9524" y="2815952"/>
                </a:lnTo>
                <a:lnTo>
                  <a:pt x="9060" y="2817075"/>
                </a:lnTo>
                <a:lnTo>
                  <a:pt x="7200" y="2818934"/>
                </a:lnTo>
                <a:lnTo>
                  <a:pt x="6077" y="2819399"/>
                </a:lnTo>
                <a:close/>
              </a:path>
              <a:path w="9525" h="3771900">
                <a:moveTo>
                  <a:pt x="6077" y="2771774"/>
                </a:moveTo>
                <a:lnTo>
                  <a:pt x="3447" y="2771774"/>
                </a:lnTo>
                <a:lnTo>
                  <a:pt x="2324" y="2771309"/>
                </a:lnTo>
                <a:lnTo>
                  <a:pt x="464" y="2769450"/>
                </a:lnTo>
                <a:lnTo>
                  <a:pt x="0" y="2768327"/>
                </a:lnTo>
                <a:lnTo>
                  <a:pt x="0" y="2765697"/>
                </a:lnTo>
                <a:lnTo>
                  <a:pt x="464" y="2764574"/>
                </a:lnTo>
                <a:lnTo>
                  <a:pt x="2324" y="2762714"/>
                </a:lnTo>
                <a:lnTo>
                  <a:pt x="3447" y="2762249"/>
                </a:lnTo>
                <a:lnTo>
                  <a:pt x="6077" y="2762249"/>
                </a:lnTo>
                <a:lnTo>
                  <a:pt x="7200" y="2762714"/>
                </a:lnTo>
                <a:lnTo>
                  <a:pt x="9060" y="2764574"/>
                </a:lnTo>
                <a:lnTo>
                  <a:pt x="9524" y="2765697"/>
                </a:lnTo>
                <a:lnTo>
                  <a:pt x="9524" y="2768327"/>
                </a:lnTo>
                <a:lnTo>
                  <a:pt x="9060" y="2769450"/>
                </a:lnTo>
                <a:lnTo>
                  <a:pt x="7200" y="2771309"/>
                </a:lnTo>
                <a:lnTo>
                  <a:pt x="6077" y="2771774"/>
                </a:lnTo>
                <a:close/>
              </a:path>
              <a:path w="9525" h="3771900">
                <a:moveTo>
                  <a:pt x="6077" y="2724149"/>
                </a:moveTo>
                <a:lnTo>
                  <a:pt x="3447" y="2724149"/>
                </a:lnTo>
                <a:lnTo>
                  <a:pt x="2324" y="2723684"/>
                </a:lnTo>
                <a:lnTo>
                  <a:pt x="464" y="2721825"/>
                </a:lnTo>
                <a:lnTo>
                  <a:pt x="0" y="2720702"/>
                </a:lnTo>
                <a:lnTo>
                  <a:pt x="0" y="2718072"/>
                </a:lnTo>
                <a:lnTo>
                  <a:pt x="464" y="2716949"/>
                </a:lnTo>
                <a:lnTo>
                  <a:pt x="2324" y="2715089"/>
                </a:lnTo>
                <a:lnTo>
                  <a:pt x="3447" y="2714624"/>
                </a:lnTo>
                <a:lnTo>
                  <a:pt x="6077" y="2714624"/>
                </a:lnTo>
                <a:lnTo>
                  <a:pt x="7200" y="2715089"/>
                </a:lnTo>
                <a:lnTo>
                  <a:pt x="9060" y="2716949"/>
                </a:lnTo>
                <a:lnTo>
                  <a:pt x="9524" y="2718072"/>
                </a:lnTo>
                <a:lnTo>
                  <a:pt x="9524" y="2720702"/>
                </a:lnTo>
                <a:lnTo>
                  <a:pt x="9060" y="2721825"/>
                </a:lnTo>
                <a:lnTo>
                  <a:pt x="7200" y="2723684"/>
                </a:lnTo>
                <a:lnTo>
                  <a:pt x="6077" y="2724149"/>
                </a:lnTo>
                <a:close/>
              </a:path>
              <a:path w="9525" h="3771900">
                <a:moveTo>
                  <a:pt x="6077" y="2676524"/>
                </a:moveTo>
                <a:lnTo>
                  <a:pt x="3447" y="2676524"/>
                </a:lnTo>
                <a:lnTo>
                  <a:pt x="2324" y="2676060"/>
                </a:lnTo>
                <a:lnTo>
                  <a:pt x="464" y="2674200"/>
                </a:lnTo>
                <a:lnTo>
                  <a:pt x="0" y="2673077"/>
                </a:lnTo>
                <a:lnTo>
                  <a:pt x="0" y="2670447"/>
                </a:lnTo>
                <a:lnTo>
                  <a:pt x="464" y="2669324"/>
                </a:lnTo>
                <a:lnTo>
                  <a:pt x="2324" y="2667464"/>
                </a:lnTo>
                <a:lnTo>
                  <a:pt x="3447" y="2667000"/>
                </a:lnTo>
                <a:lnTo>
                  <a:pt x="6077" y="2667000"/>
                </a:lnTo>
                <a:lnTo>
                  <a:pt x="7200" y="2667464"/>
                </a:lnTo>
                <a:lnTo>
                  <a:pt x="9060" y="2669324"/>
                </a:lnTo>
                <a:lnTo>
                  <a:pt x="9524" y="2670447"/>
                </a:lnTo>
                <a:lnTo>
                  <a:pt x="9524" y="2673077"/>
                </a:lnTo>
                <a:lnTo>
                  <a:pt x="9060" y="2674200"/>
                </a:lnTo>
                <a:lnTo>
                  <a:pt x="7200" y="2676060"/>
                </a:lnTo>
                <a:lnTo>
                  <a:pt x="6077" y="2676524"/>
                </a:lnTo>
                <a:close/>
              </a:path>
              <a:path w="9525" h="3771900">
                <a:moveTo>
                  <a:pt x="6077" y="2628899"/>
                </a:moveTo>
                <a:lnTo>
                  <a:pt x="3447" y="2628899"/>
                </a:lnTo>
                <a:lnTo>
                  <a:pt x="2324" y="2628434"/>
                </a:lnTo>
                <a:lnTo>
                  <a:pt x="464" y="2626575"/>
                </a:lnTo>
                <a:lnTo>
                  <a:pt x="0" y="2625452"/>
                </a:lnTo>
                <a:lnTo>
                  <a:pt x="0" y="2622822"/>
                </a:lnTo>
                <a:lnTo>
                  <a:pt x="464" y="2621699"/>
                </a:lnTo>
                <a:lnTo>
                  <a:pt x="2324" y="2619839"/>
                </a:lnTo>
                <a:lnTo>
                  <a:pt x="3447" y="2619374"/>
                </a:lnTo>
                <a:lnTo>
                  <a:pt x="6077" y="2619374"/>
                </a:lnTo>
                <a:lnTo>
                  <a:pt x="7200" y="2619839"/>
                </a:lnTo>
                <a:lnTo>
                  <a:pt x="9060" y="2621699"/>
                </a:lnTo>
                <a:lnTo>
                  <a:pt x="9524" y="2622822"/>
                </a:lnTo>
                <a:lnTo>
                  <a:pt x="9524" y="2625452"/>
                </a:lnTo>
                <a:lnTo>
                  <a:pt x="9060" y="2626575"/>
                </a:lnTo>
                <a:lnTo>
                  <a:pt x="7200" y="2628434"/>
                </a:lnTo>
                <a:lnTo>
                  <a:pt x="6077" y="2628899"/>
                </a:lnTo>
                <a:close/>
              </a:path>
              <a:path w="9525" h="3771900">
                <a:moveTo>
                  <a:pt x="6077" y="2581274"/>
                </a:moveTo>
                <a:lnTo>
                  <a:pt x="3447" y="2581274"/>
                </a:lnTo>
                <a:lnTo>
                  <a:pt x="2324" y="2580809"/>
                </a:lnTo>
                <a:lnTo>
                  <a:pt x="464" y="2578950"/>
                </a:lnTo>
                <a:lnTo>
                  <a:pt x="0" y="2577827"/>
                </a:lnTo>
                <a:lnTo>
                  <a:pt x="0" y="2575197"/>
                </a:lnTo>
                <a:lnTo>
                  <a:pt x="464" y="2574074"/>
                </a:lnTo>
                <a:lnTo>
                  <a:pt x="2324" y="2572214"/>
                </a:lnTo>
                <a:lnTo>
                  <a:pt x="3447" y="2571749"/>
                </a:lnTo>
                <a:lnTo>
                  <a:pt x="6077" y="2571749"/>
                </a:lnTo>
                <a:lnTo>
                  <a:pt x="7200" y="2572214"/>
                </a:lnTo>
                <a:lnTo>
                  <a:pt x="9060" y="2574074"/>
                </a:lnTo>
                <a:lnTo>
                  <a:pt x="9524" y="2575197"/>
                </a:lnTo>
                <a:lnTo>
                  <a:pt x="9524" y="2577827"/>
                </a:lnTo>
                <a:lnTo>
                  <a:pt x="9060" y="2578950"/>
                </a:lnTo>
                <a:lnTo>
                  <a:pt x="7200" y="2580809"/>
                </a:lnTo>
                <a:lnTo>
                  <a:pt x="6077" y="2581274"/>
                </a:lnTo>
                <a:close/>
              </a:path>
              <a:path w="9525" h="3771900">
                <a:moveTo>
                  <a:pt x="6077" y="2533649"/>
                </a:moveTo>
                <a:lnTo>
                  <a:pt x="3447" y="2533649"/>
                </a:lnTo>
                <a:lnTo>
                  <a:pt x="2324" y="2533184"/>
                </a:lnTo>
                <a:lnTo>
                  <a:pt x="464" y="2531325"/>
                </a:lnTo>
                <a:lnTo>
                  <a:pt x="0" y="2530202"/>
                </a:lnTo>
                <a:lnTo>
                  <a:pt x="0" y="2527572"/>
                </a:lnTo>
                <a:lnTo>
                  <a:pt x="464" y="2526449"/>
                </a:lnTo>
                <a:lnTo>
                  <a:pt x="2324" y="2524589"/>
                </a:lnTo>
                <a:lnTo>
                  <a:pt x="3447" y="2524125"/>
                </a:lnTo>
                <a:lnTo>
                  <a:pt x="6077" y="2524125"/>
                </a:lnTo>
                <a:lnTo>
                  <a:pt x="7200" y="2524589"/>
                </a:lnTo>
                <a:lnTo>
                  <a:pt x="9060" y="2526449"/>
                </a:lnTo>
                <a:lnTo>
                  <a:pt x="9524" y="2527572"/>
                </a:lnTo>
                <a:lnTo>
                  <a:pt x="9524" y="2530202"/>
                </a:lnTo>
                <a:lnTo>
                  <a:pt x="9060" y="2531325"/>
                </a:lnTo>
                <a:lnTo>
                  <a:pt x="7200" y="2533184"/>
                </a:lnTo>
                <a:lnTo>
                  <a:pt x="6077" y="2533649"/>
                </a:lnTo>
                <a:close/>
              </a:path>
              <a:path w="9525" h="3771900">
                <a:moveTo>
                  <a:pt x="6077" y="2486024"/>
                </a:moveTo>
                <a:lnTo>
                  <a:pt x="3447" y="2486024"/>
                </a:lnTo>
                <a:lnTo>
                  <a:pt x="2324" y="2485559"/>
                </a:lnTo>
                <a:lnTo>
                  <a:pt x="464" y="2483700"/>
                </a:lnTo>
                <a:lnTo>
                  <a:pt x="0" y="2482577"/>
                </a:lnTo>
                <a:lnTo>
                  <a:pt x="0" y="2479947"/>
                </a:lnTo>
                <a:lnTo>
                  <a:pt x="464" y="2478824"/>
                </a:lnTo>
                <a:lnTo>
                  <a:pt x="2324" y="2476964"/>
                </a:lnTo>
                <a:lnTo>
                  <a:pt x="3447" y="2476500"/>
                </a:lnTo>
                <a:lnTo>
                  <a:pt x="6077" y="2476500"/>
                </a:lnTo>
                <a:lnTo>
                  <a:pt x="7200" y="2476964"/>
                </a:lnTo>
                <a:lnTo>
                  <a:pt x="9060" y="2478824"/>
                </a:lnTo>
                <a:lnTo>
                  <a:pt x="9524" y="2479947"/>
                </a:lnTo>
                <a:lnTo>
                  <a:pt x="9524" y="2482577"/>
                </a:lnTo>
                <a:lnTo>
                  <a:pt x="9060" y="2483700"/>
                </a:lnTo>
                <a:lnTo>
                  <a:pt x="7200" y="2485559"/>
                </a:lnTo>
                <a:lnTo>
                  <a:pt x="6077" y="2486024"/>
                </a:lnTo>
                <a:close/>
              </a:path>
              <a:path w="9525" h="3771900">
                <a:moveTo>
                  <a:pt x="6077" y="2438399"/>
                </a:moveTo>
                <a:lnTo>
                  <a:pt x="3447" y="2438399"/>
                </a:lnTo>
                <a:lnTo>
                  <a:pt x="2324" y="2437934"/>
                </a:lnTo>
                <a:lnTo>
                  <a:pt x="464" y="2436075"/>
                </a:lnTo>
                <a:lnTo>
                  <a:pt x="0" y="2434952"/>
                </a:lnTo>
                <a:lnTo>
                  <a:pt x="0" y="2432322"/>
                </a:lnTo>
                <a:lnTo>
                  <a:pt x="464" y="2431199"/>
                </a:lnTo>
                <a:lnTo>
                  <a:pt x="2324" y="2429339"/>
                </a:lnTo>
                <a:lnTo>
                  <a:pt x="3447" y="2428874"/>
                </a:lnTo>
                <a:lnTo>
                  <a:pt x="6077" y="2428874"/>
                </a:lnTo>
                <a:lnTo>
                  <a:pt x="7200" y="2429339"/>
                </a:lnTo>
                <a:lnTo>
                  <a:pt x="9060" y="2431199"/>
                </a:lnTo>
                <a:lnTo>
                  <a:pt x="9524" y="2432322"/>
                </a:lnTo>
                <a:lnTo>
                  <a:pt x="9524" y="2434952"/>
                </a:lnTo>
                <a:lnTo>
                  <a:pt x="9060" y="2436075"/>
                </a:lnTo>
                <a:lnTo>
                  <a:pt x="7200" y="2437934"/>
                </a:lnTo>
                <a:lnTo>
                  <a:pt x="6077" y="2438399"/>
                </a:lnTo>
                <a:close/>
              </a:path>
              <a:path w="9525" h="3771900">
                <a:moveTo>
                  <a:pt x="6077" y="2390774"/>
                </a:moveTo>
                <a:lnTo>
                  <a:pt x="3447" y="2390774"/>
                </a:lnTo>
                <a:lnTo>
                  <a:pt x="2324" y="2390309"/>
                </a:lnTo>
                <a:lnTo>
                  <a:pt x="464" y="2388450"/>
                </a:lnTo>
                <a:lnTo>
                  <a:pt x="0" y="2387327"/>
                </a:lnTo>
                <a:lnTo>
                  <a:pt x="0" y="2384697"/>
                </a:lnTo>
                <a:lnTo>
                  <a:pt x="464" y="2383574"/>
                </a:lnTo>
                <a:lnTo>
                  <a:pt x="2324" y="2381714"/>
                </a:lnTo>
                <a:lnTo>
                  <a:pt x="3447" y="2381250"/>
                </a:lnTo>
                <a:lnTo>
                  <a:pt x="6077" y="2381250"/>
                </a:lnTo>
                <a:lnTo>
                  <a:pt x="7200" y="2381714"/>
                </a:lnTo>
                <a:lnTo>
                  <a:pt x="9060" y="2383574"/>
                </a:lnTo>
                <a:lnTo>
                  <a:pt x="9524" y="2384697"/>
                </a:lnTo>
                <a:lnTo>
                  <a:pt x="9524" y="2387327"/>
                </a:lnTo>
                <a:lnTo>
                  <a:pt x="9060" y="2388450"/>
                </a:lnTo>
                <a:lnTo>
                  <a:pt x="7200" y="2390309"/>
                </a:lnTo>
                <a:lnTo>
                  <a:pt x="6077" y="2390774"/>
                </a:lnTo>
                <a:close/>
              </a:path>
              <a:path w="9525" h="3771900">
                <a:moveTo>
                  <a:pt x="6077" y="2343149"/>
                </a:moveTo>
                <a:lnTo>
                  <a:pt x="3447" y="2343149"/>
                </a:lnTo>
                <a:lnTo>
                  <a:pt x="2324" y="2342684"/>
                </a:lnTo>
                <a:lnTo>
                  <a:pt x="464" y="2340825"/>
                </a:lnTo>
                <a:lnTo>
                  <a:pt x="0" y="2339702"/>
                </a:lnTo>
                <a:lnTo>
                  <a:pt x="0" y="2337072"/>
                </a:lnTo>
                <a:lnTo>
                  <a:pt x="464" y="2335949"/>
                </a:lnTo>
                <a:lnTo>
                  <a:pt x="2324" y="2334089"/>
                </a:lnTo>
                <a:lnTo>
                  <a:pt x="3447" y="2333625"/>
                </a:lnTo>
                <a:lnTo>
                  <a:pt x="6077" y="2333625"/>
                </a:lnTo>
                <a:lnTo>
                  <a:pt x="7200" y="2334089"/>
                </a:lnTo>
                <a:lnTo>
                  <a:pt x="9060" y="2335949"/>
                </a:lnTo>
                <a:lnTo>
                  <a:pt x="9524" y="2337072"/>
                </a:lnTo>
                <a:lnTo>
                  <a:pt x="9524" y="2339702"/>
                </a:lnTo>
                <a:lnTo>
                  <a:pt x="9060" y="2340825"/>
                </a:lnTo>
                <a:lnTo>
                  <a:pt x="7200" y="2342684"/>
                </a:lnTo>
                <a:lnTo>
                  <a:pt x="6077" y="2343149"/>
                </a:lnTo>
                <a:close/>
              </a:path>
              <a:path w="9525" h="3771900">
                <a:moveTo>
                  <a:pt x="6077" y="2295524"/>
                </a:moveTo>
                <a:lnTo>
                  <a:pt x="3447" y="2295524"/>
                </a:lnTo>
                <a:lnTo>
                  <a:pt x="2324" y="2295059"/>
                </a:lnTo>
                <a:lnTo>
                  <a:pt x="464" y="2293200"/>
                </a:lnTo>
                <a:lnTo>
                  <a:pt x="0" y="2292077"/>
                </a:lnTo>
                <a:lnTo>
                  <a:pt x="0" y="2289447"/>
                </a:lnTo>
                <a:lnTo>
                  <a:pt x="464" y="2288324"/>
                </a:lnTo>
                <a:lnTo>
                  <a:pt x="2324" y="2286464"/>
                </a:lnTo>
                <a:lnTo>
                  <a:pt x="3447" y="2285999"/>
                </a:lnTo>
                <a:lnTo>
                  <a:pt x="6077" y="2285999"/>
                </a:lnTo>
                <a:lnTo>
                  <a:pt x="7200" y="2286464"/>
                </a:lnTo>
                <a:lnTo>
                  <a:pt x="9060" y="2288324"/>
                </a:lnTo>
                <a:lnTo>
                  <a:pt x="9524" y="2289447"/>
                </a:lnTo>
                <a:lnTo>
                  <a:pt x="9524" y="2292077"/>
                </a:lnTo>
                <a:lnTo>
                  <a:pt x="9060" y="2293200"/>
                </a:lnTo>
                <a:lnTo>
                  <a:pt x="7200" y="2295059"/>
                </a:lnTo>
                <a:lnTo>
                  <a:pt x="6077" y="2295524"/>
                </a:lnTo>
                <a:close/>
              </a:path>
              <a:path w="9525" h="3771900">
                <a:moveTo>
                  <a:pt x="6077" y="2247899"/>
                </a:moveTo>
                <a:lnTo>
                  <a:pt x="3447" y="2247899"/>
                </a:lnTo>
                <a:lnTo>
                  <a:pt x="2324" y="2247434"/>
                </a:lnTo>
                <a:lnTo>
                  <a:pt x="464" y="2245575"/>
                </a:lnTo>
                <a:lnTo>
                  <a:pt x="0" y="2244452"/>
                </a:lnTo>
                <a:lnTo>
                  <a:pt x="0" y="2241822"/>
                </a:lnTo>
                <a:lnTo>
                  <a:pt x="464" y="2240699"/>
                </a:lnTo>
                <a:lnTo>
                  <a:pt x="2324" y="2238839"/>
                </a:lnTo>
                <a:lnTo>
                  <a:pt x="3447" y="2238375"/>
                </a:lnTo>
                <a:lnTo>
                  <a:pt x="6077" y="2238375"/>
                </a:lnTo>
                <a:lnTo>
                  <a:pt x="7200" y="2238839"/>
                </a:lnTo>
                <a:lnTo>
                  <a:pt x="9060" y="2240699"/>
                </a:lnTo>
                <a:lnTo>
                  <a:pt x="9524" y="2241822"/>
                </a:lnTo>
                <a:lnTo>
                  <a:pt x="9524" y="2244452"/>
                </a:lnTo>
                <a:lnTo>
                  <a:pt x="9060" y="2245575"/>
                </a:lnTo>
                <a:lnTo>
                  <a:pt x="7200" y="2247434"/>
                </a:lnTo>
                <a:lnTo>
                  <a:pt x="6077" y="2247899"/>
                </a:lnTo>
                <a:close/>
              </a:path>
              <a:path w="9525" h="3771900">
                <a:moveTo>
                  <a:pt x="6077" y="2200274"/>
                </a:moveTo>
                <a:lnTo>
                  <a:pt x="3447" y="2200274"/>
                </a:lnTo>
                <a:lnTo>
                  <a:pt x="2324" y="2199809"/>
                </a:lnTo>
                <a:lnTo>
                  <a:pt x="464" y="2197950"/>
                </a:lnTo>
                <a:lnTo>
                  <a:pt x="0" y="2196827"/>
                </a:lnTo>
                <a:lnTo>
                  <a:pt x="0" y="2194197"/>
                </a:lnTo>
                <a:lnTo>
                  <a:pt x="464" y="2193074"/>
                </a:lnTo>
                <a:lnTo>
                  <a:pt x="2324" y="2191214"/>
                </a:lnTo>
                <a:lnTo>
                  <a:pt x="3447" y="2190749"/>
                </a:lnTo>
                <a:lnTo>
                  <a:pt x="6077" y="2190749"/>
                </a:lnTo>
                <a:lnTo>
                  <a:pt x="7200" y="2191214"/>
                </a:lnTo>
                <a:lnTo>
                  <a:pt x="9060" y="2193074"/>
                </a:lnTo>
                <a:lnTo>
                  <a:pt x="9524" y="2194197"/>
                </a:lnTo>
                <a:lnTo>
                  <a:pt x="9524" y="2196827"/>
                </a:lnTo>
                <a:lnTo>
                  <a:pt x="9060" y="2197950"/>
                </a:lnTo>
                <a:lnTo>
                  <a:pt x="7200" y="2199809"/>
                </a:lnTo>
                <a:lnTo>
                  <a:pt x="6077" y="2200274"/>
                </a:lnTo>
                <a:close/>
              </a:path>
              <a:path w="9525" h="3771900">
                <a:moveTo>
                  <a:pt x="6077" y="2152649"/>
                </a:moveTo>
                <a:lnTo>
                  <a:pt x="3447" y="2152649"/>
                </a:lnTo>
                <a:lnTo>
                  <a:pt x="2324" y="2152184"/>
                </a:lnTo>
                <a:lnTo>
                  <a:pt x="464" y="2150325"/>
                </a:lnTo>
                <a:lnTo>
                  <a:pt x="0" y="2149202"/>
                </a:lnTo>
                <a:lnTo>
                  <a:pt x="0" y="2146572"/>
                </a:lnTo>
                <a:lnTo>
                  <a:pt x="464" y="2145449"/>
                </a:lnTo>
                <a:lnTo>
                  <a:pt x="2324" y="2143590"/>
                </a:lnTo>
                <a:lnTo>
                  <a:pt x="3447" y="2143125"/>
                </a:lnTo>
                <a:lnTo>
                  <a:pt x="6077" y="2143125"/>
                </a:lnTo>
                <a:lnTo>
                  <a:pt x="7200" y="2143590"/>
                </a:lnTo>
                <a:lnTo>
                  <a:pt x="9060" y="2145449"/>
                </a:lnTo>
                <a:lnTo>
                  <a:pt x="9524" y="2146572"/>
                </a:lnTo>
                <a:lnTo>
                  <a:pt x="9524" y="2149202"/>
                </a:lnTo>
                <a:lnTo>
                  <a:pt x="9060" y="2150325"/>
                </a:lnTo>
                <a:lnTo>
                  <a:pt x="7200" y="2152184"/>
                </a:lnTo>
                <a:lnTo>
                  <a:pt x="6077" y="2152649"/>
                </a:lnTo>
                <a:close/>
              </a:path>
              <a:path w="9525" h="3771900">
                <a:moveTo>
                  <a:pt x="6077" y="2105024"/>
                </a:moveTo>
                <a:lnTo>
                  <a:pt x="3447" y="2105024"/>
                </a:lnTo>
                <a:lnTo>
                  <a:pt x="2324" y="2104560"/>
                </a:lnTo>
                <a:lnTo>
                  <a:pt x="464" y="2102700"/>
                </a:lnTo>
                <a:lnTo>
                  <a:pt x="0" y="2101577"/>
                </a:lnTo>
                <a:lnTo>
                  <a:pt x="0" y="2098947"/>
                </a:lnTo>
                <a:lnTo>
                  <a:pt x="464" y="2097824"/>
                </a:lnTo>
                <a:lnTo>
                  <a:pt x="2324" y="2095965"/>
                </a:lnTo>
                <a:lnTo>
                  <a:pt x="3447" y="2095500"/>
                </a:lnTo>
                <a:lnTo>
                  <a:pt x="6077" y="2095500"/>
                </a:lnTo>
                <a:lnTo>
                  <a:pt x="7200" y="2095965"/>
                </a:lnTo>
                <a:lnTo>
                  <a:pt x="9060" y="2097824"/>
                </a:lnTo>
                <a:lnTo>
                  <a:pt x="9524" y="2098947"/>
                </a:lnTo>
                <a:lnTo>
                  <a:pt x="9524" y="2101577"/>
                </a:lnTo>
                <a:lnTo>
                  <a:pt x="9060" y="2102700"/>
                </a:lnTo>
                <a:lnTo>
                  <a:pt x="7200" y="2104560"/>
                </a:lnTo>
                <a:lnTo>
                  <a:pt x="6077" y="2105024"/>
                </a:lnTo>
                <a:close/>
              </a:path>
              <a:path w="9525" h="3771900">
                <a:moveTo>
                  <a:pt x="6077" y="2057399"/>
                </a:moveTo>
                <a:lnTo>
                  <a:pt x="3447" y="2057399"/>
                </a:lnTo>
                <a:lnTo>
                  <a:pt x="2324" y="2056935"/>
                </a:lnTo>
                <a:lnTo>
                  <a:pt x="464" y="2055075"/>
                </a:lnTo>
                <a:lnTo>
                  <a:pt x="0" y="2053952"/>
                </a:lnTo>
                <a:lnTo>
                  <a:pt x="0" y="2051322"/>
                </a:lnTo>
                <a:lnTo>
                  <a:pt x="464" y="2050199"/>
                </a:lnTo>
                <a:lnTo>
                  <a:pt x="2324" y="2048339"/>
                </a:lnTo>
                <a:lnTo>
                  <a:pt x="3447" y="2047874"/>
                </a:lnTo>
                <a:lnTo>
                  <a:pt x="6077" y="2047874"/>
                </a:lnTo>
                <a:lnTo>
                  <a:pt x="7200" y="2048339"/>
                </a:lnTo>
                <a:lnTo>
                  <a:pt x="9060" y="2050199"/>
                </a:lnTo>
                <a:lnTo>
                  <a:pt x="9524" y="2051322"/>
                </a:lnTo>
                <a:lnTo>
                  <a:pt x="9524" y="2053952"/>
                </a:lnTo>
                <a:lnTo>
                  <a:pt x="9060" y="2055075"/>
                </a:lnTo>
                <a:lnTo>
                  <a:pt x="7200" y="2056935"/>
                </a:lnTo>
                <a:lnTo>
                  <a:pt x="6077" y="2057399"/>
                </a:lnTo>
                <a:close/>
              </a:path>
              <a:path w="9525" h="3771900">
                <a:moveTo>
                  <a:pt x="6077" y="2009774"/>
                </a:moveTo>
                <a:lnTo>
                  <a:pt x="3447" y="2009774"/>
                </a:lnTo>
                <a:lnTo>
                  <a:pt x="2324" y="2009310"/>
                </a:lnTo>
                <a:lnTo>
                  <a:pt x="464" y="2007450"/>
                </a:lnTo>
                <a:lnTo>
                  <a:pt x="0" y="2006327"/>
                </a:lnTo>
                <a:lnTo>
                  <a:pt x="0" y="2003697"/>
                </a:lnTo>
                <a:lnTo>
                  <a:pt x="464" y="2002574"/>
                </a:lnTo>
                <a:lnTo>
                  <a:pt x="2324" y="2000715"/>
                </a:lnTo>
                <a:lnTo>
                  <a:pt x="3447" y="2000250"/>
                </a:lnTo>
                <a:lnTo>
                  <a:pt x="6077" y="2000250"/>
                </a:lnTo>
                <a:lnTo>
                  <a:pt x="7200" y="2000715"/>
                </a:lnTo>
                <a:lnTo>
                  <a:pt x="9060" y="2002574"/>
                </a:lnTo>
                <a:lnTo>
                  <a:pt x="9524" y="2003697"/>
                </a:lnTo>
                <a:lnTo>
                  <a:pt x="9524" y="2006327"/>
                </a:lnTo>
                <a:lnTo>
                  <a:pt x="9060" y="2007450"/>
                </a:lnTo>
                <a:lnTo>
                  <a:pt x="7200" y="2009310"/>
                </a:lnTo>
                <a:lnTo>
                  <a:pt x="6077" y="2009774"/>
                </a:lnTo>
                <a:close/>
              </a:path>
              <a:path w="9525" h="3771900">
                <a:moveTo>
                  <a:pt x="6077" y="1962149"/>
                </a:moveTo>
                <a:lnTo>
                  <a:pt x="3447" y="1962149"/>
                </a:lnTo>
                <a:lnTo>
                  <a:pt x="2324" y="1961685"/>
                </a:lnTo>
                <a:lnTo>
                  <a:pt x="464" y="1959825"/>
                </a:lnTo>
                <a:lnTo>
                  <a:pt x="0" y="1958702"/>
                </a:lnTo>
                <a:lnTo>
                  <a:pt x="0" y="1956072"/>
                </a:lnTo>
                <a:lnTo>
                  <a:pt x="464" y="1954949"/>
                </a:lnTo>
                <a:lnTo>
                  <a:pt x="2324" y="1953089"/>
                </a:lnTo>
                <a:lnTo>
                  <a:pt x="3447" y="1952624"/>
                </a:lnTo>
                <a:lnTo>
                  <a:pt x="6077" y="1952624"/>
                </a:lnTo>
                <a:lnTo>
                  <a:pt x="7200" y="1953089"/>
                </a:lnTo>
                <a:lnTo>
                  <a:pt x="9060" y="1954949"/>
                </a:lnTo>
                <a:lnTo>
                  <a:pt x="9524" y="1956072"/>
                </a:lnTo>
                <a:lnTo>
                  <a:pt x="9524" y="1958702"/>
                </a:lnTo>
                <a:lnTo>
                  <a:pt x="9060" y="1959825"/>
                </a:lnTo>
                <a:lnTo>
                  <a:pt x="7200" y="1961685"/>
                </a:lnTo>
                <a:lnTo>
                  <a:pt x="6077" y="1962149"/>
                </a:lnTo>
                <a:close/>
              </a:path>
              <a:path w="9525" h="3771900">
                <a:moveTo>
                  <a:pt x="6077" y="1914524"/>
                </a:moveTo>
                <a:lnTo>
                  <a:pt x="3447" y="1914524"/>
                </a:lnTo>
                <a:lnTo>
                  <a:pt x="2324" y="1914060"/>
                </a:lnTo>
                <a:lnTo>
                  <a:pt x="464" y="1912200"/>
                </a:lnTo>
                <a:lnTo>
                  <a:pt x="0" y="1911077"/>
                </a:lnTo>
                <a:lnTo>
                  <a:pt x="0" y="1908447"/>
                </a:lnTo>
                <a:lnTo>
                  <a:pt x="464" y="1907324"/>
                </a:lnTo>
                <a:lnTo>
                  <a:pt x="2324" y="1905465"/>
                </a:lnTo>
                <a:lnTo>
                  <a:pt x="3447" y="1905000"/>
                </a:lnTo>
                <a:lnTo>
                  <a:pt x="6077" y="1905000"/>
                </a:lnTo>
                <a:lnTo>
                  <a:pt x="7200" y="1905465"/>
                </a:lnTo>
                <a:lnTo>
                  <a:pt x="9060" y="1907324"/>
                </a:lnTo>
                <a:lnTo>
                  <a:pt x="9524" y="1908447"/>
                </a:lnTo>
                <a:lnTo>
                  <a:pt x="9524" y="1911077"/>
                </a:lnTo>
                <a:lnTo>
                  <a:pt x="9060" y="1912200"/>
                </a:lnTo>
                <a:lnTo>
                  <a:pt x="7200" y="1914060"/>
                </a:lnTo>
                <a:lnTo>
                  <a:pt x="6077" y="1914524"/>
                </a:lnTo>
                <a:close/>
              </a:path>
              <a:path w="9525" h="3771900">
                <a:moveTo>
                  <a:pt x="6077" y="1866899"/>
                </a:moveTo>
                <a:lnTo>
                  <a:pt x="3447" y="1866899"/>
                </a:lnTo>
                <a:lnTo>
                  <a:pt x="2324" y="1866435"/>
                </a:lnTo>
                <a:lnTo>
                  <a:pt x="464" y="1864575"/>
                </a:lnTo>
                <a:lnTo>
                  <a:pt x="0" y="1863452"/>
                </a:lnTo>
                <a:lnTo>
                  <a:pt x="0" y="1860822"/>
                </a:lnTo>
                <a:lnTo>
                  <a:pt x="464" y="1859699"/>
                </a:lnTo>
                <a:lnTo>
                  <a:pt x="2324" y="1857840"/>
                </a:lnTo>
                <a:lnTo>
                  <a:pt x="3447" y="1857375"/>
                </a:lnTo>
                <a:lnTo>
                  <a:pt x="6077" y="1857375"/>
                </a:lnTo>
                <a:lnTo>
                  <a:pt x="7200" y="1857840"/>
                </a:lnTo>
                <a:lnTo>
                  <a:pt x="9060" y="1859699"/>
                </a:lnTo>
                <a:lnTo>
                  <a:pt x="9524" y="1860822"/>
                </a:lnTo>
                <a:lnTo>
                  <a:pt x="9524" y="1863452"/>
                </a:lnTo>
                <a:lnTo>
                  <a:pt x="9060" y="1864575"/>
                </a:lnTo>
                <a:lnTo>
                  <a:pt x="7200" y="1866435"/>
                </a:lnTo>
                <a:lnTo>
                  <a:pt x="6077" y="1866899"/>
                </a:lnTo>
                <a:close/>
              </a:path>
              <a:path w="9525" h="3771900">
                <a:moveTo>
                  <a:pt x="6077" y="1819275"/>
                </a:moveTo>
                <a:lnTo>
                  <a:pt x="3447" y="1819275"/>
                </a:lnTo>
                <a:lnTo>
                  <a:pt x="2324" y="1818810"/>
                </a:lnTo>
                <a:lnTo>
                  <a:pt x="464" y="1816950"/>
                </a:lnTo>
                <a:lnTo>
                  <a:pt x="0" y="1815827"/>
                </a:lnTo>
                <a:lnTo>
                  <a:pt x="0" y="1813197"/>
                </a:lnTo>
                <a:lnTo>
                  <a:pt x="464" y="1812075"/>
                </a:lnTo>
                <a:lnTo>
                  <a:pt x="2324" y="1810215"/>
                </a:lnTo>
                <a:lnTo>
                  <a:pt x="3447" y="1809750"/>
                </a:lnTo>
                <a:lnTo>
                  <a:pt x="6077" y="1809750"/>
                </a:lnTo>
                <a:lnTo>
                  <a:pt x="7200" y="1810215"/>
                </a:lnTo>
                <a:lnTo>
                  <a:pt x="9060" y="1812075"/>
                </a:lnTo>
                <a:lnTo>
                  <a:pt x="9524" y="1813197"/>
                </a:lnTo>
                <a:lnTo>
                  <a:pt x="9524" y="1815827"/>
                </a:lnTo>
                <a:lnTo>
                  <a:pt x="9060" y="1816950"/>
                </a:lnTo>
                <a:lnTo>
                  <a:pt x="7200" y="1818810"/>
                </a:lnTo>
                <a:lnTo>
                  <a:pt x="6077" y="1819275"/>
                </a:lnTo>
                <a:close/>
              </a:path>
              <a:path w="9525" h="3771900">
                <a:moveTo>
                  <a:pt x="6077" y="1771649"/>
                </a:moveTo>
                <a:lnTo>
                  <a:pt x="3447" y="1771649"/>
                </a:lnTo>
                <a:lnTo>
                  <a:pt x="2324" y="1771185"/>
                </a:lnTo>
                <a:lnTo>
                  <a:pt x="464" y="1769325"/>
                </a:lnTo>
                <a:lnTo>
                  <a:pt x="0" y="1768202"/>
                </a:lnTo>
                <a:lnTo>
                  <a:pt x="0" y="1765572"/>
                </a:lnTo>
                <a:lnTo>
                  <a:pt x="464" y="1764449"/>
                </a:lnTo>
                <a:lnTo>
                  <a:pt x="2324" y="1762590"/>
                </a:lnTo>
                <a:lnTo>
                  <a:pt x="3447" y="1762125"/>
                </a:lnTo>
                <a:lnTo>
                  <a:pt x="6077" y="1762125"/>
                </a:lnTo>
                <a:lnTo>
                  <a:pt x="7200" y="1762590"/>
                </a:lnTo>
                <a:lnTo>
                  <a:pt x="9060" y="1764449"/>
                </a:lnTo>
                <a:lnTo>
                  <a:pt x="9524" y="1765572"/>
                </a:lnTo>
                <a:lnTo>
                  <a:pt x="9524" y="1768202"/>
                </a:lnTo>
                <a:lnTo>
                  <a:pt x="9060" y="1769325"/>
                </a:lnTo>
                <a:lnTo>
                  <a:pt x="7200" y="1771185"/>
                </a:lnTo>
                <a:lnTo>
                  <a:pt x="6077" y="1771649"/>
                </a:lnTo>
                <a:close/>
              </a:path>
              <a:path w="9525" h="3771900">
                <a:moveTo>
                  <a:pt x="6077" y="1724024"/>
                </a:moveTo>
                <a:lnTo>
                  <a:pt x="3447" y="1724024"/>
                </a:lnTo>
                <a:lnTo>
                  <a:pt x="2324" y="1723559"/>
                </a:lnTo>
                <a:lnTo>
                  <a:pt x="464" y="1721700"/>
                </a:lnTo>
                <a:lnTo>
                  <a:pt x="0" y="1720577"/>
                </a:lnTo>
                <a:lnTo>
                  <a:pt x="0" y="1717947"/>
                </a:lnTo>
                <a:lnTo>
                  <a:pt x="464" y="1716824"/>
                </a:lnTo>
                <a:lnTo>
                  <a:pt x="2324" y="1714964"/>
                </a:lnTo>
                <a:lnTo>
                  <a:pt x="3447" y="1714499"/>
                </a:lnTo>
                <a:lnTo>
                  <a:pt x="6077" y="1714499"/>
                </a:lnTo>
                <a:lnTo>
                  <a:pt x="7200" y="1714964"/>
                </a:lnTo>
                <a:lnTo>
                  <a:pt x="9060" y="1716824"/>
                </a:lnTo>
                <a:lnTo>
                  <a:pt x="9524" y="1717947"/>
                </a:lnTo>
                <a:lnTo>
                  <a:pt x="9524" y="1720577"/>
                </a:lnTo>
                <a:lnTo>
                  <a:pt x="9060" y="1721700"/>
                </a:lnTo>
                <a:lnTo>
                  <a:pt x="7200" y="1723559"/>
                </a:lnTo>
                <a:lnTo>
                  <a:pt x="6077" y="1724024"/>
                </a:lnTo>
                <a:close/>
              </a:path>
              <a:path w="9525" h="3771900">
                <a:moveTo>
                  <a:pt x="6077" y="1676399"/>
                </a:moveTo>
                <a:lnTo>
                  <a:pt x="3447" y="1676399"/>
                </a:lnTo>
                <a:lnTo>
                  <a:pt x="2324" y="1675935"/>
                </a:lnTo>
                <a:lnTo>
                  <a:pt x="464" y="1674075"/>
                </a:lnTo>
                <a:lnTo>
                  <a:pt x="0" y="1672952"/>
                </a:lnTo>
                <a:lnTo>
                  <a:pt x="0" y="1670322"/>
                </a:lnTo>
                <a:lnTo>
                  <a:pt x="464" y="1669199"/>
                </a:lnTo>
                <a:lnTo>
                  <a:pt x="2324" y="1667340"/>
                </a:lnTo>
                <a:lnTo>
                  <a:pt x="3447" y="1666875"/>
                </a:lnTo>
                <a:lnTo>
                  <a:pt x="6077" y="1666875"/>
                </a:lnTo>
                <a:lnTo>
                  <a:pt x="7200" y="1667340"/>
                </a:lnTo>
                <a:lnTo>
                  <a:pt x="9060" y="1669199"/>
                </a:lnTo>
                <a:lnTo>
                  <a:pt x="9524" y="1670322"/>
                </a:lnTo>
                <a:lnTo>
                  <a:pt x="9524" y="1672952"/>
                </a:lnTo>
                <a:lnTo>
                  <a:pt x="9060" y="1674075"/>
                </a:lnTo>
                <a:lnTo>
                  <a:pt x="7200" y="1675935"/>
                </a:lnTo>
                <a:lnTo>
                  <a:pt x="6077" y="1676399"/>
                </a:lnTo>
                <a:close/>
              </a:path>
              <a:path w="9525" h="3771900">
                <a:moveTo>
                  <a:pt x="6077" y="1628774"/>
                </a:moveTo>
                <a:lnTo>
                  <a:pt x="3447" y="1628774"/>
                </a:lnTo>
                <a:lnTo>
                  <a:pt x="2324" y="1628310"/>
                </a:lnTo>
                <a:lnTo>
                  <a:pt x="464" y="1626450"/>
                </a:lnTo>
                <a:lnTo>
                  <a:pt x="0" y="1625327"/>
                </a:lnTo>
                <a:lnTo>
                  <a:pt x="0" y="1622697"/>
                </a:lnTo>
                <a:lnTo>
                  <a:pt x="464" y="1621574"/>
                </a:lnTo>
                <a:lnTo>
                  <a:pt x="2324" y="1619715"/>
                </a:lnTo>
                <a:lnTo>
                  <a:pt x="3447" y="1619250"/>
                </a:lnTo>
                <a:lnTo>
                  <a:pt x="6077" y="1619250"/>
                </a:lnTo>
                <a:lnTo>
                  <a:pt x="7200" y="1619715"/>
                </a:lnTo>
                <a:lnTo>
                  <a:pt x="9060" y="1621574"/>
                </a:lnTo>
                <a:lnTo>
                  <a:pt x="9524" y="1622697"/>
                </a:lnTo>
                <a:lnTo>
                  <a:pt x="9524" y="1625327"/>
                </a:lnTo>
                <a:lnTo>
                  <a:pt x="9060" y="1626450"/>
                </a:lnTo>
                <a:lnTo>
                  <a:pt x="7200" y="1628310"/>
                </a:lnTo>
                <a:lnTo>
                  <a:pt x="6077" y="1628774"/>
                </a:lnTo>
                <a:close/>
              </a:path>
              <a:path w="9525" h="3771900">
                <a:moveTo>
                  <a:pt x="6077" y="1581150"/>
                </a:moveTo>
                <a:lnTo>
                  <a:pt x="3447" y="1581150"/>
                </a:lnTo>
                <a:lnTo>
                  <a:pt x="2324" y="1580685"/>
                </a:lnTo>
                <a:lnTo>
                  <a:pt x="464" y="1578825"/>
                </a:lnTo>
                <a:lnTo>
                  <a:pt x="0" y="1577702"/>
                </a:lnTo>
                <a:lnTo>
                  <a:pt x="0" y="1575072"/>
                </a:lnTo>
                <a:lnTo>
                  <a:pt x="464" y="1573950"/>
                </a:lnTo>
                <a:lnTo>
                  <a:pt x="2324" y="1572090"/>
                </a:lnTo>
                <a:lnTo>
                  <a:pt x="3447" y="1571625"/>
                </a:lnTo>
                <a:lnTo>
                  <a:pt x="6077" y="1571625"/>
                </a:lnTo>
                <a:lnTo>
                  <a:pt x="7200" y="1572090"/>
                </a:lnTo>
                <a:lnTo>
                  <a:pt x="9060" y="1573950"/>
                </a:lnTo>
                <a:lnTo>
                  <a:pt x="9524" y="1575072"/>
                </a:lnTo>
                <a:lnTo>
                  <a:pt x="9524" y="1577702"/>
                </a:lnTo>
                <a:lnTo>
                  <a:pt x="9060" y="1578825"/>
                </a:lnTo>
                <a:lnTo>
                  <a:pt x="7200" y="1580685"/>
                </a:lnTo>
                <a:lnTo>
                  <a:pt x="6077" y="1581150"/>
                </a:lnTo>
                <a:close/>
              </a:path>
              <a:path w="9525" h="3771900">
                <a:moveTo>
                  <a:pt x="6077" y="1533524"/>
                </a:moveTo>
                <a:lnTo>
                  <a:pt x="3447" y="1533524"/>
                </a:lnTo>
                <a:lnTo>
                  <a:pt x="2324" y="1533060"/>
                </a:lnTo>
                <a:lnTo>
                  <a:pt x="464" y="1531200"/>
                </a:lnTo>
                <a:lnTo>
                  <a:pt x="0" y="1530077"/>
                </a:lnTo>
                <a:lnTo>
                  <a:pt x="0" y="1527447"/>
                </a:lnTo>
                <a:lnTo>
                  <a:pt x="464" y="1526324"/>
                </a:lnTo>
                <a:lnTo>
                  <a:pt x="2324" y="1524465"/>
                </a:lnTo>
                <a:lnTo>
                  <a:pt x="3447" y="1524000"/>
                </a:lnTo>
                <a:lnTo>
                  <a:pt x="6077" y="1524000"/>
                </a:lnTo>
                <a:lnTo>
                  <a:pt x="7200" y="1524465"/>
                </a:lnTo>
                <a:lnTo>
                  <a:pt x="9060" y="1526324"/>
                </a:lnTo>
                <a:lnTo>
                  <a:pt x="9524" y="1527447"/>
                </a:lnTo>
                <a:lnTo>
                  <a:pt x="9524" y="1530077"/>
                </a:lnTo>
                <a:lnTo>
                  <a:pt x="9060" y="1531200"/>
                </a:lnTo>
                <a:lnTo>
                  <a:pt x="7200" y="1533060"/>
                </a:lnTo>
                <a:lnTo>
                  <a:pt x="6077" y="1533524"/>
                </a:lnTo>
                <a:close/>
              </a:path>
              <a:path w="9525" h="3771900">
                <a:moveTo>
                  <a:pt x="6077" y="1485899"/>
                </a:moveTo>
                <a:lnTo>
                  <a:pt x="3447" y="1485899"/>
                </a:lnTo>
                <a:lnTo>
                  <a:pt x="2324" y="1485434"/>
                </a:lnTo>
                <a:lnTo>
                  <a:pt x="464" y="1483575"/>
                </a:lnTo>
                <a:lnTo>
                  <a:pt x="0" y="1482452"/>
                </a:lnTo>
                <a:lnTo>
                  <a:pt x="0" y="1479822"/>
                </a:lnTo>
                <a:lnTo>
                  <a:pt x="464" y="1478699"/>
                </a:lnTo>
                <a:lnTo>
                  <a:pt x="2324" y="1476839"/>
                </a:lnTo>
                <a:lnTo>
                  <a:pt x="3447" y="1476374"/>
                </a:lnTo>
                <a:lnTo>
                  <a:pt x="6077" y="1476374"/>
                </a:lnTo>
                <a:lnTo>
                  <a:pt x="7200" y="1476839"/>
                </a:lnTo>
                <a:lnTo>
                  <a:pt x="9060" y="1478699"/>
                </a:lnTo>
                <a:lnTo>
                  <a:pt x="9524" y="1479822"/>
                </a:lnTo>
                <a:lnTo>
                  <a:pt x="9524" y="1482452"/>
                </a:lnTo>
                <a:lnTo>
                  <a:pt x="9060" y="1483575"/>
                </a:lnTo>
                <a:lnTo>
                  <a:pt x="7200" y="1485434"/>
                </a:lnTo>
                <a:lnTo>
                  <a:pt x="6077" y="1485899"/>
                </a:lnTo>
                <a:close/>
              </a:path>
              <a:path w="9525" h="3771900">
                <a:moveTo>
                  <a:pt x="6077" y="1438274"/>
                </a:moveTo>
                <a:lnTo>
                  <a:pt x="3447" y="1438274"/>
                </a:lnTo>
                <a:lnTo>
                  <a:pt x="2324" y="1437810"/>
                </a:lnTo>
                <a:lnTo>
                  <a:pt x="464" y="1435950"/>
                </a:lnTo>
                <a:lnTo>
                  <a:pt x="0" y="1434827"/>
                </a:lnTo>
                <a:lnTo>
                  <a:pt x="0" y="1432197"/>
                </a:lnTo>
                <a:lnTo>
                  <a:pt x="464" y="1431074"/>
                </a:lnTo>
                <a:lnTo>
                  <a:pt x="2324" y="1429215"/>
                </a:lnTo>
                <a:lnTo>
                  <a:pt x="3447" y="1428750"/>
                </a:lnTo>
                <a:lnTo>
                  <a:pt x="6077" y="1428750"/>
                </a:lnTo>
                <a:lnTo>
                  <a:pt x="7200" y="1429215"/>
                </a:lnTo>
                <a:lnTo>
                  <a:pt x="9060" y="1431074"/>
                </a:lnTo>
                <a:lnTo>
                  <a:pt x="9524" y="1432197"/>
                </a:lnTo>
                <a:lnTo>
                  <a:pt x="9524" y="1434827"/>
                </a:lnTo>
                <a:lnTo>
                  <a:pt x="9060" y="1435950"/>
                </a:lnTo>
                <a:lnTo>
                  <a:pt x="7200" y="1437810"/>
                </a:lnTo>
                <a:lnTo>
                  <a:pt x="6077" y="1438274"/>
                </a:lnTo>
                <a:close/>
              </a:path>
              <a:path w="9525" h="3771900">
                <a:moveTo>
                  <a:pt x="6077" y="1390649"/>
                </a:moveTo>
                <a:lnTo>
                  <a:pt x="3447" y="1390649"/>
                </a:lnTo>
                <a:lnTo>
                  <a:pt x="2324" y="1390185"/>
                </a:lnTo>
                <a:lnTo>
                  <a:pt x="464" y="1388325"/>
                </a:lnTo>
                <a:lnTo>
                  <a:pt x="0" y="1387202"/>
                </a:lnTo>
                <a:lnTo>
                  <a:pt x="0" y="1384572"/>
                </a:lnTo>
                <a:lnTo>
                  <a:pt x="464" y="1383449"/>
                </a:lnTo>
                <a:lnTo>
                  <a:pt x="2324" y="1381590"/>
                </a:lnTo>
                <a:lnTo>
                  <a:pt x="3447" y="1381125"/>
                </a:lnTo>
                <a:lnTo>
                  <a:pt x="6077" y="1381125"/>
                </a:lnTo>
                <a:lnTo>
                  <a:pt x="7200" y="1381590"/>
                </a:lnTo>
                <a:lnTo>
                  <a:pt x="9060" y="1383449"/>
                </a:lnTo>
                <a:lnTo>
                  <a:pt x="9524" y="1384572"/>
                </a:lnTo>
                <a:lnTo>
                  <a:pt x="9524" y="1387202"/>
                </a:lnTo>
                <a:lnTo>
                  <a:pt x="9060" y="1388325"/>
                </a:lnTo>
                <a:lnTo>
                  <a:pt x="7200" y="1390185"/>
                </a:lnTo>
                <a:lnTo>
                  <a:pt x="6077" y="1390649"/>
                </a:lnTo>
                <a:close/>
              </a:path>
              <a:path w="9525" h="3771900">
                <a:moveTo>
                  <a:pt x="6077" y="1343024"/>
                </a:moveTo>
                <a:lnTo>
                  <a:pt x="3447" y="1343024"/>
                </a:lnTo>
                <a:lnTo>
                  <a:pt x="2324" y="1342560"/>
                </a:lnTo>
                <a:lnTo>
                  <a:pt x="464" y="1340700"/>
                </a:lnTo>
                <a:lnTo>
                  <a:pt x="0" y="1339577"/>
                </a:lnTo>
                <a:lnTo>
                  <a:pt x="0" y="1336947"/>
                </a:lnTo>
                <a:lnTo>
                  <a:pt x="464" y="1335824"/>
                </a:lnTo>
                <a:lnTo>
                  <a:pt x="2324" y="1333965"/>
                </a:lnTo>
                <a:lnTo>
                  <a:pt x="3447" y="1333500"/>
                </a:lnTo>
                <a:lnTo>
                  <a:pt x="6077" y="1333500"/>
                </a:lnTo>
                <a:lnTo>
                  <a:pt x="7200" y="1333965"/>
                </a:lnTo>
                <a:lnTo>
                  <a:pt x="9060" y="1335824"/>
                </a:lnTo>
                <a:lnTo>
                  <a:pt x="9524" y="1336947"/>
                </a:lnTo>
                <a:lnTo>
                  <a:pt x="9524" y="1339577"/>
                </a:lnTo>
                <a:lnTo>
                  <a:pt x="9060" y="1340700"/>
                </a:lnTo>
                <a:lnTo>
                  <a:pt x="7200" y="1342560"/>
                </a:lnTo>
                <a:lnTo>
                  <a:pt x="6077" y="1343024"/>
                </a:lnTo>
                <a:close/>
              </a:path>
              <a:path w="9525" h="3771900">
                <a:moveTo>
                  <a:pt x="6077" y="1295399"/>
                </a:moveTo>
                <a:lnTo>
                  <a:pt x="3447" y="1295399"/>
                </a:lnTo>
                <a:lnTo>
                  <a:pt x="2324" y="1294935"/>
                </a:lnTo>
                <a:lnTo>
                  <a:pt x="464" y="1293075"/>
                </a:lnTo>
                <a:lnTo>
                  <a:pt x="0" y="1291952"/>
                </a:lnTo>
                <a:lnTo>
                  <a:pt x="0" y="1289322"/>
                </a:lnTo>
                <a:lnTo>
                  <a:pt x="464" y="1288200"/>
                </a:lnTo>
                <a:lnTo>
                  <a:pt x="2324" y="1286340"/>
                </a:lnTo>
                <a:lnTo>
                  <a:pt x="3447" y="1285875"/>
                </a:lnTo>
                <a:lnTo>
                  <a:pt x="6077" y="1285875"/>
                </a:lnTo>
                <a:lnTo>
                  <a:pt x="7200" y="1286340"/>
                </a:lnTo>
                <a:lnTo>
                  <a:pt x="9060" y="1288200"/>
                </a:lnTo>
                <a:lnTo>
                  <a:pt x="9524" y="1289322"/>
                </a:lnTo>
                <a:lnTo>
                  <a:pt x="9524" y="1291952"/>
                </a:lnTo>
                <a:lnTo>
                  <a:pt x="9060" y="1293075"/>
                </a:lnTo>
                <a:lnTo>
                  <a:pt x="7200" y="1294935"/>
                </a:lnTo>
                <a:lnTo>
                  <a:pt x="6077" y="1295399"/>
                </a:lnTo>
                <a:close/>
              </a:path>
              <a:path w="9525" h="3771900">
                <a:moveTo>
                  <a:pt x="6077" y="1247774"/>
                </a:moveTo>
                <a:lnTo>
                  <a:pt x="3447" y="1247774"/>
                </a:lnTo>
                <a:lnTo>
                  <a:pt x="2324" y="1247310"/>
                </a:lnTo>
                <a:lnTo>
                  <a:pt x="464" y="1245450"/>
                </a:lnTo>
                <a:lnTo>
                  <a:pt x="0" y="1244327"/>
                </a:lnTo>
                <a:lnTo>
                  <a:pt x="0" y="1241697"/>
                </a:lnTo>
                <a:lnTo>
                  <a:pt x="464" y="1240574"/>
                </a:lnTo>
                <a:lnTo>
                  <a:pt x="2324" y="1238715"/>
                </a:lnTo>
                <a:lnTo>
                  <a:pt x="3447" y="1238250"/>
                </a:lnTo>
                <a:lnTo>
                  <a:pt x="6077" y="1238250"/>
                </a:lnTo>
                <a:lnTo>
                  <a:pt x="7200" y="1238715"/>
                </a:lnTo>
                <a:lnTo>
                  <a:pt x="9060" y="1240574"/>
                </a:lnTo>
                <a:lnTo>
                  <a:pt x="9524" y="1241697"/>
                </a:lnTo>
                <a:lnTo>
                  <a:pt x="9524" y="1244327"/>
                </a:lnTo>
                <a:lnTo>
                  <a:pt x="9060" y="1245450"/>
                </a:lnTo>
                <a:lnTo>
                  <a:pt x="7200" y="1247310"/>
                </a:lnTo>
                <a:lnTo>
                  <a:pt x="6077" y="1247774"/>
                </a:lnTo>
                <a:close/>
              </a:path>
              <a:path w="9525" h="3771900">
                <a:moveTo>
                  <a:pt x="6077" y="1200149"/>
                </a:moveTo>
                <a:lnTo>
                  <a:pt x="3447" y="1200149"/>
                </a:lnTo>
                <a:lnTo>
                  <a:pt x="2324" y="1199685"/>
                </a:lnTo>
                <a:lnTo>
                  <a:pt x="464" y="1197825"/>
                </a:lnTo>
                <a:lnTo>
                  <a:pt x="0" y="1196702"/>
                </a:lnTo>
                <a:lnTo>
                  <a:pt x="0" y="1194072"/>
                </a:lnTo>
                <a:lnTo>
                  <a:pt x="464" y="1192949"/>
                </a:lnTo>
                <a:lnTo>
                  <a:pt x="2324" y="1191090"/>
                </a:lnTo>
                <a:lnTo>
                  <a:pt x="3447" y="1190624"/>
                </a:lnTo>
                <a:lnTo>
                  <a:pt x="6077" y="1190624"/>
                </a:lnTo>
                <a:lnTo>
                  <a:pt x="7200" y="1191090"/>
                </a:lnTo>
                <a:lnTo>
                  <a:pt x="9060" y="1192949"/>
                </a:lnTo>
                <a:lnTo>
                  <a:pt x="9524" y="1194072"/>
                </a:lnTo>
                <a:lnTo>
                  <a:pt x="9524" y="1196702"/>
                </a:lnTo>
                <a:lnTo>
                  <a:pt x="9060" y="1197825"/>
                </a:lnTo>
                <a:lnTo>
                  <a:pt x="7200" y="1199685"/>
                </a:lnTo>
                <a:lnTo>
                  <a:pt x="6077" y="1200149"/>
                </a:lnTo>
                <a:close/>
              </a:path>
              <a:path w="9525" h="3771900">
                <a:moveTo>
                  <a:pt x="6077" y="1152524"/>
                </a:moveTo>
                <a:lnTo>
                  <a:pt x="3447" y="1152524"/>
                </a:lnTo>
                <a:lnTo>
                  <a:pt x="2324" y="1152059"/>
                </a:lnTo>
                <a:lnTo>
                  <a:pt x="464" y="1150200"/>
                </a:lnTo>
                <a:lnTo>
                  <a:pt x="0" y="1149077"/>
                </a:lnTo>
                <a:lnTo>
                  <a:pt x="0" y="1146447"/>
                </a:lnTo>
                <a:lnTo>
                  <a:pt x="464" y="1145324"/>
                </a:lnTo>
                <a:lnTo>
                  <a:pt x="2324" y="1143465"/>
                </a:lnTo>
                <a:lnTo>
                  <a:pt x="3447" y="1142999"/>
                </a:lnTo>
                <a:lnTo>
                  <a:pt x="6077" y="1142999"/>
                </a:lnTo>
                <a:lnTo>
                  <a:pt x="7200" y="1143465"/>
                </a:lnTo>
                <a:lnTo>
                  <a:pt x="9060" y="1145324"/>
                </a:lnTo>
                <a:lnTo>
                  <a:pt x="9524" y="1146447"/>
                </a:lnTo>
                <a:lnTo>
                  <a:pt x="9524" y="1149077"/>
                </a:lnTo>
                <a:lnTo>
                  <a:pt x="9060" y="1150200"/>
                </a:lnTo>
                <a:lnTo>
                  <a:pt x="7200" y="1152059"/>
                </a:lnTo>
                <a:lnTo>
                  <a:pt x="6077" y="1152524"/>
                </a:lnTo>
                <a:close/>
              </a:path>
              <a:path w="9525" h="3771900">
                <a:moveTo>
                  <a:pt x="6077" y="1104899"/>
                </a:moveTo>
                <a:lnTo>
                  <a:pt x="3447" y="1104899"/>
                </a:lnTo>
                <a:lnTo>
                  <a:pt x="2324" y="1104435"/>
                </a:lnTo>
                <a:lnTo>
                  <a:pt x="464" y="1102575"/>
                </a:lnTo>
                <a:lnTo>
                  <a:pt x="0" y="1101452"/>
                </a:lnTo>
                <a:lnTo>
                  <a:pt x="0" y="1098822"/>
                </a:lnTo>
                <a:lnTo>
                  <a:pt x="464" y="1097699"/>
                </a:lnTo>
                <a:lnTo>
                  <a:pt x="2324" y="1095840"/>
                </a:lnTo>
                <a:lnTo>
                  <a:pt x="3447" y="1095375"/>
                </a:lnTo>
                <a:lnTo>
                  <a:pt x="6077" y="1095375"/>
                </a:lnTo>
                <a:lnTo>
                  <a:pt x="7200" y="1095840"/>
                </a:lnTo>
                <a:lnTo>
                  <a:pt x="9060" y="1097699"/>
                </a:lnTo>
                <a:lnTo>
                  <a:pt x="9524" y="1098822"/>
                </a:lnTo>
                <a:lnTo>
                  <a:pt x="9524" y="1101452"/>
                </a:lnTo>
                <a:lnTo>
                  <a:pt x="9060" y="1102575"/>
                </a:lnTo>
                <a:lnTo>
                  <a:pt x="7200" y="1104435"/>
                </a:lnTo>
                <a:lnTo>
                  <a:pt x="6077" y="1104899"/>
                </a:lnTo>
                <a:close/>
              </a:path>
              <a:path w="9525" h="3771900">
                <a:moveTo>
                  <a:pt x="6077" y="1057274"/>
                </a:moveTo>
                <a:lnTo>
                  <a:pt x="3447" y="1057274"/>
                </a:lnTo>
                <a:lnTo>
                  <a:pt x="2324" y="1056810"/>
                </a:lnTo>
                <a:lnTo>
                  <a:pt x="464" y="1054950"/>
                </a:lnTo>
                <a:lnTo>
                  <a:pt x="0" y="1053827"/>
                </a:lnTo>
                <a:lnTo>
                  <a:pt x="0" y="1051197"/>
                </a:lnTo>
                <a:lnTo>
                  <a:pt x="464" y="1050075"/>
                </a:lnTo>
                <a:lnTo>
                  <a:pt x="2324" y="1048215"/>
                </a:lnTo>
                <a:lnTo>
                  <a:pt x="3447" y="1047750"/>
                </a:lnTo>
                <a:lnTo>
                  <a:pt x="6077" y="1047750"/>
                </a:lnTo>
                <a:lnTo>
                  <a:pt x="7200" y="1048215"/>
                </a:lnTo>
                <a:lnTo>
                  <a:pt x="9060" y="1050075"/>
                </a:lnTo>
                <a:lnTo>
                  <a:pt x="9524" y="1051197"/>
                </a:lnTo>
                <a:lnTo>
                  <a:pt x="9524" y="1053827"/>
                </a:lnTo>
                <a:lnTo>
                  <a:pt x="9060" y="1054950"/>
                </a:lnTo>
                <a:lnTo>
                  <a:pt x="7200" y="1056810"/>
                </a:lnTo>
                <a:lnTo>
                  <a:pt x="6077" y="1057274"/>
                </a:lnTo>
                <a:close/>
              </a:path>
              <a:path w="9525" h="3771900">
                <a:moveTo>
                  <a:pt x="6077" y="1009649"/>
                </a:moveTo>
                <a:lnTo>
                  <a:pt x="3447" y="1009649"/>
                </a:lnTo>
                <a:lnTo>
                  <a:pt x="2324" y="1009185"/>
                </a:lnTo>
                <a:lnTo>
                  <a:pt x="464" y="1007325"/>
                </a:lnTo>
                <a:lnTo>
                  <a:pt x="0" y="1006202"/>
                </a:lnTo>
                <a:lnTo>
                  <a:pt x="0" y="1003572"/>
                </a:lnTo>
                <a:lnTo>
                  <a:pt x="464" y="1002449"/>
                </a:lnTo>
                <a:lnTo>
                  <a:pt x="2324" y="1000590"/>
                </a:lnTo>
                <a:lnTo>
                  <a:pt x="3447" y="1000125"/>
                </a:lnTo>
                <a:lnTo>
                  <a:pt x="6077" y="1000125"/>
                </a:lnTo>
                <a:lnTo>
                  <a:pt x="7200" y="1000590"/>
                </a:lnTo>
                <a:lnTo>
                  <a:pt x="9060" y="1002449"/>
                </a:lnTo>
                <a:lnTo>
                  <a:pt x="9524" y="1003572"/>
                </a:lnTo>
                <a:lnTo>
                  <a:pt x="9524" y="1006202"/>
                </a:lnTo>
                <a:lnTo>
                  <a:pt x="9060" y="1007325"/>
                </a:lnTo>
                <a:lnTo>
                  <a:pt x="7200" y="1009185"/>
                </a:lnTo>
                <a:lnTo>
                  <a:pt x="6077" y="1009649"/>
                </a:lnTo>
                <a:close/>
              </a:path>
              <a:path w="9525" h="3771900">
                <a:moveTo>
                  <a:pt x="6077" y="962024"/>
                </a:moveTo>
                <a:lnTo>
                  <a:pt x="3447" y="962024"/>
                </a:lnTo>
                <a:lnTo>
                  <a:pt x="2324" y="961560"/>
                </a:lnTo>
                <a:lnTo>
                  <a:pt x="464" y="959700"/>
                </a:lnTo>
                <a:lnTo>
                  <a:pt x="0" y="958577"/>
                </a:lnTo>
                <a:lnTo>
                  <a:pt x="0" y="955947"/>
                </a:lnTo>
                <a:lnTo>
                  <a:pt x="464" y="954825"/>
                </a:lnTo>
                <a:lnTo>
                  <a:pt x="2324" y="952965"/>
                </a:lnTo>
                <a:lnTo>
                  <a:pt x="3447" y="952500"/>
                </a:lnTo>
                <a:lnTo>
                  <a:pt x="6077" y="952500"/>
                </a:lnTo>
                <a:lnTo>
                  <a:pt x="7200" y="952965"/>
                </a:lnTo>
                <a:lnTo>
                  <a:pt x="9060" y="954825"/>
                </a:lnTo>
                <a:lnTo>
                  <a:pt x="9524" y="955947"/>
                </a:lnTo>
                <a:lnTo>
                  <a:pt x="9524" y="958577"/>
                </a:lnTo>
                <a:lnTo>
                  <a:pt x="9060" y="959700"/>
                </a:lnTo>
                <a:lnTo>
                  <a:pt x="7200" y="961560"/>
                </a:lnTo>
                <a:lnTo>
                  <a:pt x="6077" y="962024"/>
                </a:lnTo>
                <a:close/>
              </a:path>
              <a:path w="9525" h="3771900">
                <a:moveTo>
                  <a:pt x="6077" y="914399"/>
                </a:moveTo>
                <a:lnTo>
                  <a:pt x="3447" y="914399"/>
                </a:lnTo>
                <a:lnTo>
                  <a:pt x="2324" y="913935"/>
                </a:lnTo>
                <a:lnTo>
                  <a:pt x="464" y="912075"/>
                </a:lnTo>
                <a:lnTo>
                  <a:pt x="0" y="910952"/>
                </a:lnTo>
                <a:lnTo>
                  <a:pt x="0" y="908322"/>
                </a:lnTo>
                <a:lnTo>
                  <a:pt x="464" y="907199"/>
                </a:lnTo>
                <a:lnTo>
                  <a:pt x="2324" y="905340"/>
                </a:lnTo>
                <a:lnTo>
                  <a:pt x="3447" y="904874"/>
                </a:lnTo>
                <a:lnTo>
                  <a:pt x="6077" y="904874"/>
                </a:lnTo>
                <a:lnTo>
                  <a:pt x="7200" y="905340"/>
                </a:lnTo>
                <a:lnTo>
                  <a:pt x="9060" y="907199"/>
                </a:lnTo>
                <a:lnTo>
                  <a:pt x="9524" y="908322"/>
                </a:lnTo>
                <a:lnTo>
                  <a:pt x="9524" y="910952"/>
                </a:lnTo>
                <a:lnTo>
                  <a:pt x="9060" y="912075"/>
                </a:lnTo>
                <a:lnTo>
                  <a:pt x="7200" y="913935"/>
                </a:lnTo>
                <a:lnTo>
                  <a:pt x="6077" y="914399"/>
                </a:lnTo>
                <a:close/>
              </a:path>
              <a:path w="9525" h="3771900">
                <a:moveTo>
                  <a:pt x="6077" y="866774"/>
                </a:moveTo>
                <a:lnTo>
                  <a:pt x="3447" y="866774"/>
                </a:lnTo>
                <a:lnTo>
                  <a:pt x="2324" y="866310"/>
                </a:lnTo>
                <a:lnTo>
                  <a:pt x="464" y="864450"/>
                </a:lnTo>
                <a:lnTo>
                  <a:pt x="0" y="863327"/>
                </a:lnTo>
                <a:lnTo>
                  <a:pt x="0" y="860697"/>
                </a:lnTo>
                <a:lnTo>
                  <a:pt x="464" y="859574"/>
                </a:lnTo>
                <a:lnTo>
                  <a:pt x="2324" y="857715"/>
                </a:lnTo>
                <a:lnTo>
                  <a:pt x="3447" y="857250"/>
                </a:lnTo>
                <a:lnTo>
                  <a:pt x="6077" y="857250"/>
                </a:lnTo>
                <a:lnTo>
                  <a:pt x="7200" y="857715"/>
                </a:lnTo>
                <a:lnTo>
                  <a:pt x="9060" y="859574"/>
                </a:lnTo>
                <a:lnTo>
                  <a:pt x="9524" y="860697"/>
                </a:lnTo>
                <a:lnTo>
                  <a:pt x="9524" y="863327"/>
                </a:lnTo>
                <a:lnTo>
                  <a:pt x="9060" y="864450"/>
                </a:lnTo>
                <a:lnTo>
                  <a:pt x="7200" y="866310"/>
                </a:lnTo>
                <a:lnTo>
                  <a:pt x="6077" y="866774"/>
                </a:lnTo>
                <a:close/>
              </a:path>
              <a:path w="9525" h="3771900">
                <a:moveTo>
                  <a:pt x="6077" y="819149"/>
                </a:moveTo>
                <a:lnTo>
                  <a:pt x="3447" y="819149"/>
                </a:lnTo>
                <a:lnTo>
                  <a:pt x="2324" y="818685"/>
                </a:lnTo>
                <a:lnTo>
                  <a:pt x="464" y="816825"/>
                </a:lnTo>
                <a:lnTo>
                  <a:pt x="0" y="815702"/>
                </a:lnTo>
                <a:lnTo>
                  <a:pt x="0" y="813072"/>
                </a:lnTo>
                <a:lnTo>
                  <a:pt x="464" y="811950"/>
                </a:lnTo>
                <a:lnTo>
                  <a:pt x="2324" y="810090"/>
                </a:lnTo>
                <a:lnTo>
                  <a:pt x="3447" y="809625"/>
                </a:lnTo>
                <a:lnTo>
                  <a:pt x="6077" y="809625"/>
                </a:lnTo>
                <a:lnTo>
                  <a:pt x="7200" y="810090"/>
                </a:lnTo>
                <a:lnTo>
                  <a:pt x="9060" y="811950"/>
                </a:lnTo>
                <a:lnTo>
                  <a:pt x="9524" y="813072"/>
                </a:lnTo>
                <a:lnTo>
                  <a:pt x="9524" y="815702"/>
                </a:lnTo>
                <a:lnTo>
                  <a:pt x="9060" y="816825"/>
                </a:lnTo>
                <a:lnTo>
                  <a:pt x="7200" y="818685"/>
                </a:lnTo>
                <a:lnTo>
                  <a:pt x="6077" y="819149"/>
                </a:lnTo>
                <a:close/>
              </a:path>
              <a:path w="9525" h="3771900">
                <a:moveTo>
                  <a:pt x="6077" y="771524"/>
                </a:moveTo>
                <a:lnTo>
                  <a:pt x="3447" y="771524"/>
                </a:lnTo>
                <a:lnTo>
                  <a:pt x="2324" y="771060"/>
                </a:lnTo>
                <a:lnTo>
                  <a:pt x="464" y="769200"/>
                </a:lnTo>
                <a:lnTo>
                  <a:pt x="0" y="768077"/>
                </a:lnTo>
                <a:lnTo>
                  <a:pt x="0" y="765447"/>
                </a:lnTo>
                <a:lnTo>
                  <a:pt x="464" y="764325"/>
                </a:lnTo>
                <a:lnTo>
                  <a:pt x="2324" y="762465"/>
                </a:lnTo>
                <a:lnTo>
                  <a:pt x="3447" y="762000"/>
                </a:lnTo>
                <a:lnTo>
                  <a:pt x="6077" y="762000"/>
                </a:lnTo>
                <a:lnTo>
                  <a:pt x="7200" y="762465"/>
                </a:lnTo>
                <a:lnTo>
                  <a:pt x="9060" y="764325"/>
                </a:lnTo>
                <a:lnTo>
                  <a:pt x="9524" y="765447"/>
                </a:lnTo>
                <a:lnTo>
                  <a:pt x="9524" y="768077"/>
                </a:lnTo>
                <a:lnTo>
                  <a:pt x="9060" y="769200"/>
                </a:lnTo>
                <a:lnTo>
                  <a:pt x="7200" y="771060"/>
                </a:lnTo>
                <a:lnTo>
                  <a:pt x="6077" y="771524"/>
                </a:lnTo>
                <a:close/>
              </a:path>
              <a:path w="9525" h="3771900">
                <a:moveTo>
                  <a:pt x="6077" y="723899"/>
                </a:moveTo>
                <a:lnTo>
                  <a:pt x="3447" y="723899"/>
                </a:lnTo>
                <a:lnTo>
                  <a:pt x="2324" y="723435"/>
                </a:lnTo>
                <a:lnTo>
                  <a:pt x="464" y="721575"/>
                </a:lnTo>
                <a:lnTo>
                  <a:pt x="0" y="720452"/>
                </a:lnTo>
                <a:lnTo>
                  <a:pt x="0" y="717822"/>
                </a:lnTo>
                <a:lnTo>
                  <a:pt x="464" y="716700"/>
                </a:lnTo>
                <a:lnTo>
                  <a:pt x="2324" y="714840"/>
                </a:lnTo>
                <a:lnTo>
                  <a:pt x="3447" y="714375"/>
                </a:lnTo>
                <a:lnTo>
                  <a:pt x="6077" y="714375"/>
                </a:lnTo>
                <a:lnTo>
                  <a:pt x="7200" y="714840"/>
                </a:lnTo>
                <a:lnTo>
                  <a:pt x="9060" y="716700"/>
                </a:lnTo>
                <a:lnTo>
                  <a:pt x="9524" y="717822"/>
                </a:lnTo>
                <a:lnTo>
                  <a:pt x="9524" y="720452"/>
                </a:lnTo>
                <a:lnTo>
                  <a:pt x="9060" y="721575"/>
                </a:lnTo>
                <a:lnTo>
                  <a:pt x="7200" y="723435"/>
                </a:lnTo>
                <a:lnTo>
                  <a:pt x="6077" y="723899"/>
                </a:lnTo>
                <a:close/>
              </a:path>
              <a:path w="9525" h="3771900">
                <a:moveTo>
                  <a:pt x="6077" y="676274"/>
                </a:moveTo>
                <a:lnTo>
                  <a:pt x="3447" y="676274"/>
                </a:lnTo>
                <a:lnTo>
                  <a:pt x="2324" y="675809"/>
                </a:lnTo>
                <a:lnTo>
                  <a:pt x="464" y="673950"/>
                </a:lnTo>
                <a:lnTo>
                  <a:pt x="0" y="672827"/>
                </a:lnTo>
                <a:lnTo>
                  <a:pt x="0" y="670197"/>
                </a:lnTo>
                <a:lnTo>
                  <a:pt x="464" y="669074"/>
                </a:lnTo>
                <a:lnTo>
                  <a:pt x="2324" y="667215"/>
                </a:lnTo>
                <a:lnTo>
                  <a:pt x="3447" y="666749"/>
                </a:lnTo>
                <a:lnTo>
                  <a:pt x="6077" y="666749"/>
                </a:lnTo>
                <a:lnTo>
                  <a:pt x="7200" y="667215"/>
                </a:lnTo>
                <a:lnTo>
                  <a:pt x="9060" y="669074"/>
                </a:lnTo>
                <a:lnTo>
                  <a:pt x="9524" y="670197"/>
                </a:lnTo>
                <a:lnTo>
                  <a:pt x="9524" y="672827"/>
                </a:lnTo>
                <a:lnTo>
                  <a:pt x="9060" y="673950"/>
                </a:lnTo>
                <a:lnTo>
                  <a:pt x="7200" y="675809"/>
                </a:lnTo>
                <a:lnTo>
                  <a:pt x="6077" y="676274"/>
                </a:lnTo>
                <a:close/>
              </a:path>
              <a:path w="9525" h="3771900">
                <a:moveTo>
                  <a:pt x="6077" y="628649"/>
                </a:moveTo>
                <a:lnTo>
                  <a:pt x="3447" y="628649"/>
                </a:lnTo>
                <a:lnTo>
                  <a:pt x="2324" y="628185"/>
                </a:lnTo>
                <a:lnTo>
                  <a:pt x="464" y="626325"/>
                </a:lnTo>
                <a:lnTo>
                  <a:pt x="0" y="625202"/>
                </a:lnTo>
                <a:lnTo>
                  <a:pt x="0" y="622572"/>
                </a:lnTo>
                <a:lnTo>
                  <a:pt x="464" y="621449"/>
                </a:lnTo>
                <a:lnTo>
                  <a:pt x="2324" y="619590"/>
                </a:lnTo>
                <a:lnTo>
                  <a:pt x="3447" y="619125"/>
                </a:lnTo>
                <a:lnTo>
                  <a:pt x="6077" y="619125"/>
                </a:lnTo>
                <a:lnTo>
                  <a:pt x="7200" y="619590"/>
                </a:lnTo>
                <a:lnTo>
                  <a:pt x="9060" y="621449"/>
                </a:lnTo>
                <a:lnTo>
                  <a:pt x="9524" y="622572"/>
                </a:lnTo>
                <a:lnTo>
                  <a:pt x="9524" y="625202"/>
                </a:lnTo>
                <a:lnTo>
                  <a:pt x="9060" y="626325"/>
                </a:lnTo>
                <a:lnTo>
                  <a:pt x="7200" y="628185"/>
                </a:lnTo>
                <a:lnTo>
                  <a:pt x="6077" y="628649"/>
                </a:lnTo>
                <a:close/>
              </a:path>
              <a:path w="9525" h="3771900">
                <a:moveTo>
                  <a:pt x="6077" y="581024"/>
                </a:moveTo>
                <a:lnTo>
                  <a:pt x="3447" y="581024"/>
                </a:lnTo>
                <a:lnTo>
                  <a:pt x="2324" y="580560"/>
                </a:lnTo>
                <a:lnTo>
                  <a:pt x="464" y="578700"/>
                </a:lnTo>
                <a:lnTo>
                  <a:pt x="0" y="577577"/>
                </a:lnTo>
                <a:lnTo>
                  <a:pt x="0" y="574947"/>
                </a:lnTo>
                <a:lnTo>
                  <a:pt x="464" y="573825"/>
                </a:lnTo>
                <a:lnTo>
                  <a:pt x="2324" y="571965"/>
                </a:lnTo>
                <a:lnTo>
                  <a:pt x="3447" y="571500"/>
                </a:lnTo>
                <a:lnTo>
                  <a:pt x="6077" y="571500"/>
                </a:lnTo>
                <a:lnTo>
                  <a:pt x="7200" y="571965"/>
                </a:lnTo>
                <a:lnTo>
                  <a:pt x="9060" y="573825"/>
                </a:lnTo>
                <a:lnTo>
                  <a:pt x="9524" y="574947"/>
                </a:lnTo>
                <a:lnTo>
                  <a:pt x="9524" y="577577"/>
                </a:lnTo>
                <a:lnTo>
                  <a:pt x="9060" y="578700"/>
                </a:lnTo>
                <a:lnTo>
                  <a:pt x="7200" y="580560"/>
                </a:lnTo>
                <a:lnTo>
                  <a:pt x="6077" y="581024"/>
                </a:lnTo>
                <a:close/>
              </a:path>
              <a:path w="9525" h="3771900">
                <a:moveTo>
                  <a:pt x="6077" y="533399"/>
                </a:moveTo>
                <a:lnTo>
                  <a:pt x="3447" y="533399"/>
                </a:lnTo>
                <a:lnTo>
                  <a:pt x="2324" y="532935"/>
                </a:lnTo>
                <a:lnTo>
                  <a:pt x="464" y="531075"/>
                </a:lnTo>
                <a:lnTo>
                  <a:pt x="0" y="529952"/>
                </a:lnTo>
                <a:lnTo>
                  <a:pt x="0" y="527322"/>
                </a:lnTo>
                <a:lnTo>
                  <a:pt x="464" y="526200"/>
                </a:lnTo>
                <a:lnTo>
                  <a:pt x="2324" y="524340"/>
                </a:lnTo>
                <a:lnTo>
                  <a:pt x="3447" y="523875"/>
                </a:lnTo>
                <a:lnTo>
                  <a:pt x="6077" y="523875"/>
                </a:lnTo>
                <a:lnTo>
                  <a:pt x="7200" y="524340"/>
                </a:lnTo>
                <a:lnTo>
                  <a:pt x="9060" y="526200"/>
                </a:lnTo>
                <a:lnTo>
                  <a:pt x="9524" y="527322"/>
                </a:lnTo>
                <a:lnTo>
                  <a:pt x="9524" y="529952"/>
                </a:lnTo>
                <a:lnTo>
                  <a:pt x="9060" y="531075"/>
                </a:lnTo>
                <a:lnTo>
                  <a:pt x="7200" y="532935"/>
                </a:lnTo>
                <a:lnTo>
                  <a:pt x="6077" y="533399"/>
                </a:lnTo>
                <a:close/>
              </a:path>
              <a:path w="9525" h="3771900">
                <a:moveTo>
                  <a:pt x="6077" y="485774"/>
                </a:moveTo>
                <a:lnTo>
                  <a:pt x="3447" y="485774"/>
                </a:lnTo>
                <a:lnTo>
                  <a:pt x="2324" y="485310"/>
                </a:lnTo>
                <a:lnTo>
                  <a:pt x="464" y="483450"/>
                </a:lnTo>
                <a:lnTo>
                  <a:pt x="0" y="482327"/>
                </a:lnTo>
                <a:lnTo>
                  <a:pt x="0" y="479697"/>
                </a:lnTo>
                <a:lnTo>
                  <a:pt x="464" y="478574"/>
                </a:lnTo>
                <a:lnTo>
                  <a:pt x="2324" y="476715"/>
                </a:lnTo>
                <a:lnTo>
                  <a:pt x="3447" y="476249"/>
                </a:lnTo>
                <a:lnTo>
                  <a:pt x="6077" y="476249"/>
                </a:lnTo>
                <a:lnTo>
                  <a:pt x="7200" y="476715"/>
                </a:lnTo>
                <a:lnTo>
                  <a:pt x="9060" y="478574"/>
                </a:lnTo>
                <a:lnTo>
                  <a:pt x="9524" y="479697"/>
                </a:lnTo>
                <a:lnTo>
                  <a:pt x="9524" y="482327"/>
                </a:lnTo>
                <a:lnTo>
                  <a:pt x="9060" y="483450"/>
                </a:lnTo>
                <a:lnTo>
                  <a:pt x="7200" y="485310"/>
                </a:lnTo>
                <a:lnTo>
                  <a:pt x="6077" y="485774"/>
                </a:lnTo>
                <a:close/>
              </a:path>
              <a:path w="9525" h="3771900">
                <a:moveTo>
                  <a:pt x="6077" y="438149"/>
                </a:moveTo>
                <a:lnTo>
                  <a:pt x="3447" y="438149"/>
                </a:lnTo>
                <a:lnTo>
                  <a:pt x="2324" y="437685"/>
                </a:lnTo>
                <a:lnTo>
                  <a:pt x="464" y="435825"/>
                </a:lnTo>
                <a:lnTo>
                  <a:pt x="0" y="434702"/>
                </a:lnTo>
                <a:lnTo>
                  <a:pt x="0" y="432072"/>
                </a:lnTo>
                <a:lnTo>
                  <a:pt x="464" y="430949"/>
                </a:lnTo>
                <a:lnTo>
                  <a:pt x="2324" y="429090"/>
                </a:lnTo>
                <a:lnTo>
                  <a:pt x="3447" y="428624"/>
                </a:lnTo>
                <a:lnTo>
                  <a:pt x="6077" y="428624"/>
                </a:lnTo>
                <a:lnTo>
                  <a:pt x="7200" y="429090"/>
                </a:lnTo>
                <a:lnTo>
                  <a:pt x="9060" y="430949"/>
                </a:lnTo>
                <a:lnTo>
                  <a:pt x="9524" y="432072"/>
                </a:lnTo>
                <a:lnTo>
                  <a:pt x="9524" y="434702"/>
                </a:lnTo>
                <a:lnTo>
                  <a:pt x="9060" y="435825"/>
                </a:lnTo>
                <a:lnTo>
                  <a:pt x="7200" y="437685"/>
                </a:lnTo>
                <a:lnTo>
                  <a:pt x="6077" y="438149"/>
                </a:lnTo>
                <a:close/>
              </a:path>
              <a:path w="9525" h="3771900">
                <a:moveTo>
                  <a:pt x="6077" y="390524"/>
                </a:moveTo>
                <a:lnTo>
                  <a:pt x="3447" y="390524"/>
                </a:lnTo>
                <a:lnTo>
                  <a:pt x="2324" y="390060"/>
                </a:lnTo>
                <a:lnTo>
                  <a:pt x="464" y="388200"/>
                </a:lnTo>
                <a:lnTo>
                  <a:pt x="0" y="387077"/>
                </a:lnTo>
                <a:lnTo>
                  <a:pt x="0" y="384447"/>
                </a:lnTo>
                <a:lnTo>
                  <a:pt x="464" y="383324"/>
                </a:lnTo>
                <a:lnTo>
                  <a:pt x="2324" y="381465"/>
                </a:lnTo>
                <a:lnTo>
                  <a:pt x="3447" y="381000"/>
                </a:lnTo>
                <a:lnTo>
                  <a:pt x="6077" y="381000"/>
                </a:lnTo>
                <a:lnTo>
                  <a:pt x="7200" y="381465"/>
                </a:lnTo>
                <a:lnTo>
                  <a:pt x="9060" y="383324"/>
                </a:lnTo>
                <a:lnTo>
                  <a:pt x="9524" y="384447"/>
                </a:lnTo>
                <a:lnTo>
                  <a:pt x="9524" y="387077"/>
                </a:lnTo>
                <a:lnTo>
                  <a:pt x="9060" y="388200"/>
                </a:lnTo>
                <a:lnTo>
                  <a:pt x="7200" y="390060"/>
                </a:lnTo>
                <a:lnTo>
                  <a:pt x="6077" y="390524"/>
                </a:lnTo>
                <a:close/>
              </a:path>
              <a:path w="9525" h="3771900">
                <a:moveTo>
                  <a:pt x="6077" y="342899"/>
                </a:moveTo>
                <a:lnTo>
                  <a:pt x="3447" y="342899"/>
                </a:lnTo>
                <a:lnTo>
                  <a:pt x="2324" y="342435"/>
                </a:lnTo>
                <a:lnTo>
                  <a:pt x="464" y="340575"/>
                </a:lnTo>
                <a:lnTo>
                  <a:pt x="0" y="339452"/>
                </a:lnTo>
                <a:lnTo>
                  <a:pt x="0" y="336822"/>
                </a:lnTo>
                <a:lnTo>
                  <a:pt x="464" y="335700"/>
                </a:lnTo>
                <a:lnTo>
                  <a:pt x="2324" y="333840"/>
                </a:lnTo>
                <a:lnTo>
                  <a:pt x="3447" y="333375"/>
                </a:lnTo>
                <a:lnTo>
                  <a:pt x="6077" y="333375"/>
                </a:lnTo>
                <a:lnTo>
                  <a:pt x="7200" y="333840"/>
                </a:lnTo>
                <a:lnTo>
                  <a:pt x="9060" y="335700"/>
                </a:lnTo>
                <a:lnTo>
                  <a:pt x="9524" y="336822"/>
                </a:lnTo>
                <a:lnTo>
                  <a:pt x="9524" y="339452"/>
                </a:lnTo>
                <a:lnTo>
                  <a:pt x="9060" y="340575"/>
                </a:lnTo>
                <a:lnTo>
                  <a:pt x="7200" y="342435"/>
                </a:lnTo>
                <a:lnTo>
                  <a:pt x="6077" y="342899"/>
                </a:lnTo>
                <a:close/>
              </a:path>
              <a:path w="9525" h="3771900">
                <a:moveTo>
                  <a:pt x="6077" y="295274"/>
                </a:moveTo>
                <a:lnTo>
                  <a:pt x="3447" y="295274"/>
                </a:lnTo>
                <a:lnTo>
                  <a:pt x="2324" y="294810"/>
                </a:lnTo>
                <a:lnTo>
                  <a:pt x="464" y="292950"/>
                </a:lnTo>
                <a:lnTo>
                  <a:pt x="0" y="291827"/>
                </a:lnTo>
                <a:lnTo>
                  <a:pt x="0" y="289197"/>
                </a:lnTo>
                <a:lnTo>
                  <a:pt x="464" y="288075"/>
                </a:lnTo>
                <a:lnTo>
                  <a:pt x="2324" y="286215"/>
                </a:lnTo>
                <a:lnTo>
                  <a:pt x="3447" y="285750"/>
                </a:lnTo>
                <a:lnTo>
                  <a:pt x="6077" y="285750"/>
                </a:lnTo>
                <a:lnTo>
                  <a:pt x="7200" y="286215"/>
                </a:lnTo>
                <a:lnTo>
                  <a:pt x="9060" y="288075"/>
                </a:lnTo>
                <a:lnTo>
                  <a:pt x="9524" y="289197"/>
                </a:lnTo>
                <a:lnTo>
                  <a:pt x="9524" y="291827"/>
                </a:lnTo>
                <a:lnTo>
                  <a:pt x="9060" y="292950"/>
                </a:lnTo>
                <a:lnTo>
                  <a:pt x="7200" y="294810"/>
                </a:lnTo>
                <a:lnTo>
                  <a:pt x="6077" y="295274"/>
                </a:lnTo>
                <a:close/>
              </a:path>
              <a:path w="9525" h="3771900">
                <a:moveTo>
                  <a:pt x="6077" y="247649"/>
                </a:moveTo>
                <a:lnTo>
                  <a:pt x="3447" y="247649"/>
                </a:lnTo>
                <a:lnTo>
                  <a:pt x="2324" y="247185"/>
                </a:lnTo>
                <a:lnTo>
                  <a:pt x="464" y="245325"/>
                </a:lnTo>
                <a:lnTo>
                  <a:pt x="0" y="244202"/>
                </a:lnTo>
                <a:lnTo>
                  <a:pt x="0" y="241572"/>
                </a:lnTo>
                <a:lnTo>
                  <a:pt x="464" y="240450"/>
                </a:lnTo>
                <a:lnTo>
                  <a:pt x="2324" y="238590"/>
                </a:lnTo>
                <a:lnTo>
                  <a:pt x="3447" y="238125"/>
                </a:lnTo>
                <a:lnTo>
                  <a:pt x="6077" y="238125"/>
                </a:lnTo>
                <a:lnTo>
                  <a:pt x="7200" y="238590"/>
                </a:lnTo>
                <a:lnTo>
                  <a:pt x="9060" y="240450"/>
                </a:lnTo>
                <a:lnTo>
                  <a:pt x="9524" y="241572"/>
                </a:lnTo>
                <a:lnTo>
                  <a:pt x="9524" y="244202"/>
                </a:lnTo>
                <a:lnTo>
                  <a:pt x="9060" y="245325"/>
                </a:lnTo>
                <a:lnTo>
                  <a:pt x="7200" y="247185"/>
                </a:lnTo>
                <a:lnTo>
                  <a:pt x="6077" y="247649"/>
                </a:lnTo>
                <a:close/>
              </a:path>
              <a:path w="9525" h="3771900">
                <a:moveTo>
                  <a:pt x="6077" y="200024"/>
                </a:moveTo>
                <a:lnTo>
                  <a:pt x="3447" y="200024"/>
                </a:lnTo>
                <a:lnTo>
                  <a:pt x="2324" y="199559"/>
                </a:lnTo>
                <a:lnTo>
                  <a:pt x="464" y="197700"/>
                </a:lnTo>
                <a:lnTo>
                  <a:pt x="0" y="196577"/>
                </a:lnTo>
                <a:lnTo>
                  <a:pt x="0" y="193947"/>
                </a:lnTo>
                <a:lnTo>
                  <a:pt x="464" y="192825"/>
                </a:lnTo>
                <a:lnTo>
                  <a:pt x="2324" y="190965"/>
                </a:lnTo>
                <a:lnTo>
                  <a:pt x="3447" y="190500"/>
                </a:lnTo>
                <a:lnTo>
                  <a:pt x="6077" y="190500"/>
                </a:lnTo>
                <a:lnTo>
                  <a:pt x="7200" y="190965"/>
                </a:lnTo>
                <a:lnTo>
                  <a:pt x="9060" y="192825"/>
                </a:lnTo>
                <a:lnTo>
                  <a:pt x="9524" y="193947"/>
                </a:lnTo>
                <a:lnTo>
                  <a:pt x="9524" y="196577"/>
                </a:lnTo>
                <a:lnTo>
                  <a:pt x="9060" y="197700"/>
                </a:lnTo>
                <a:lnTo>
                  <a:pt x="7200" y="199559"/>
                </a:lnTo>
                <a:lnTo>
                  <a:pt x="6077" y="200024"/>
                </a:lnTo>
                <a:close/>
              </a:path>
              <a:path w="9525" h="3771900">
                <a:moveTo>
                  <a:pt x="6077" y="152399"/>
                </a:moveTo>
                <a:lnTo>
                  <a:pt x="3447" y="152399"/>
                </a:lnTo>
                <a:lnTo>
                  <a:pt x="2324" y="151935"/>
                </a:lnTo>
                <a:lnTo>
                  <a:pt x="464" y="150075"/>
                </a:lnTo>
                <a:lnTo>
                  <a:pt x="0" y="148952"/>
                </a:lnTo>
                <a:lnTo>
                  <a:pt x="0" y="146322"/>
                </a:lnTo>
                <a:lnTo>
                  <a:pt x="464" y="145199"/>
                </a:lnTo>
                <a:lnTo>
                  <a:pt x="2324" y="143340"/>
                </a:lnTo>
                <a:lnTo>
                  <a:pt x="3447" y="142875"/>
                </a:lnTo>
                <a:lnTo>
                  <a:pt x="6077" y="142875"/>
                </a:lnTo>
                <a:lnTo>
                  <a:pt x="7200" y="143340"/>
                </a:lnTo>
                <a:lnTo>
                  <a:pt x="9060" y="145199"/>
                </a:lnTo>
                <a:lnTo>
                  <a:pt x="9524" y="146322"/>
                </a:lnTo>
                <a:lnTo>
                  <a:pt x="9524" y="148952"/>
                </a:lnTo>
                <a:lnTo>
                  <a:pt x="9060" y="150075"/>
                </a:lnTo>
                <a:lnTo>
                  <a:pt x="7200" y="151935"/>
                </a:lnTo>
                <a:lnTo>
                  <a:pt x="6077" y="152399"/>
                </a:lnTo>
                <a:close/>
              </a:path>
              <a:path w="9525" h="3771900">
                <a:moveTo>
                  <a:pt x="6077" y="104774"/>
                </a:moveTo>
                <a:lnTo>
                  <a:pt x="3447" y="104774"/>
                </a:lnTo>
                <a:lnTo>
                  <a:pt x="2324" y="104310"/>
                </a:lnTo>
                <a:lnTo>
                  <a:pt x="464" y="102450"/>
                </a:lnTo>
                <a:lnTo>
                  <a:pt x="0" y="101327"/>
                </a:lnTo>
                <a:lnTo>
                  <a:pt x="0" y="98697"/>
                </a:lnTo>
                <a:lnTo>
                  <a:pt x="464" y="97575"/>
                </a:lnTo>
                <a:lnTo>
                  <a:pt x="2324" y="95715"/>
                </a:lnTo>
                <a:lnTo>
                  <a:pt x="3447" y="95250"/>
                </a:lnTo>
                <a:lnTo>
                  <a:pt x="6077" y="95250"/>
                </a:lnTo>
                <a:lnTo>
                  <a:pt x="7200" y="95715"/>
                </a:lnTo>
                <a:lnTo>
                  <a:pt x="9060" y="97575"/>
                </a:lnTo>
                <a:lnTo>
                  <a:pt x="9524" y="98697"/>
                </a:lnTo>
                <a:lnTo>
                  <a:pt x="9524" y="101327"/>
                </a:lnTo>
                <a:lnTo>
                  <a:pt x="9060" y="102450"/>
                </a:lnTo>
                <a:lnTo>
                  <a:pt x="7200" y="104310"/>
                </a:lnTo>
                <a:lnTo>
                  <a:pt x="6077" y="104774"/>
                </a:lnTo>
                <a:close/>
              </a:path>
              <a:path w="9525" h="3771900">
                <a:moveTo>
                  <a:pt x="6077" y="57149"/>
                </a:moveTo>
                <a:lnTo>
                  <a:pt x="3447" y="57149"/>
                </a:lnTo>
                <a:lnTo>
                  <a:pt x="2324" y="56685"/>
                </a:lnTo>
                <a:lnTo>
                  <a:pt x="464" y="54825"/>
                </a:lnTo>
                <a:lnTo>
                  <a:pt x="0" y="53702"/>
                </a:lnTo>
                <a:lnTo>
                  <a:pt x="0" y="51072"/>
                </a:lnTo>
                <a:lnTo>
                  <a:pt x="464" y="49950"/>
                </a:lnTo>
                <a:lnTo>
                  <a:pt x="2324" y="48090"/>
                </a:lnTo>
                <a:lnTo>
                  <a:pt x="3447" y="47625"/>
                </a:lnTo>
                <a:lnTo>
                  <a:pt x="6077" y="47625"/>
                </a:lnTo>
                <a:lnTo>
                  <a:pt x="7200" y="48090"/>
                </a:lnTo>
                <a:lnTo>
                  <a:pt x="9060" y="49950"/>
                </a:lnTo>
                <a:lnTo>
                  <a:pt x="9524" y="51072"/>
                </a:lnTo>
                <a:lnTo>
                  <a:pt x="9524" y="53702"/>
                </a:lnTo>
                <a:lnTo>
                  <a:pt x="9060" y="54825"/>
                </a:lnTo>
                <a:lnTo>
                  <a:pt x="7200" y="56685"/>
                </a:lnTo>
                <a:lnTo>
                  <a:pt x="6077" y="57149"/>
                </a:lnTo>
                <a:close/>
              </a:path>
              <a:path w="9525" h="3771900">
                <a:moveTo>
                  <a:pt x="6077" y="9524"/>
                </a:moveTo>
                <a:lnTo>
                  <a:pt x="3447" y="9524"/>
                </a:lnTo>
                <a:lnTo>
                  <a:pt x="2324" y="9060"/>
                </a:lnTo>
                <a:lnTo>
                  <a:pt x="464" y="7200"/>
                </a:lnTo>
                <a:lnTo>
                  <a:pt x="0" y="6077"/>
                </a:lnTo>
                <a:lnTo>
                  <a:pt x="0" y="3447"/>
                </a:lnTo>
                <a:lnTo>
                  <a:pt x="464" y="2324"/>
                </a:lnTo>
                <a:lnTo>
                  <a:pt x="2324" y="465"/>
                </a:lnTo>
                <a:lnTo>
                  <a:pt x="3447" y="0"/>
                </a:lnTo>
                <a:lnTo>
                  <a:pt x="6077" y="0"/>
                </a:lnTo>
                <a:lnTo>
                  <a:pt x="7200" y="465"/>
                </a:lnTo>
                <a:lnTo>
                  <a:pt x="9060" y="2324"/>
                </a:lnTo>
                <a:lnTo>
                  <a:pt x="9524" y="3447"/>
                </a:lnTo>
                <a:lnTo>
                  <a:pt x="9524" y="6077"/>
                </a:lnTo>
                <a:lnTo>
                  <a:pt x="9060" y="7200"/>
                </a:lnTo>
                <a:lnTo>
                  <a:pt x="7200" y="9060"/>
                </a:lnTo>
                <a:lnTo>
                  <a:pt x="6077" y="9524"/>
                </a:lnTo>
                <a:close/>
              </a:path>
            </a:pathLst>
          </a:custGeom>
          <a:solidFill>
            <a:srgbClr val="C7C6C3"/>
          </a:solidFill>
        </p:spPr>
        <p:txBody>
          <a:bodyPr wrap="square" lIns="0" tIns="0" rIns="0" bIns="0" rtlCol="0"/>
          <a:lstStyle/>
          <a:p>
            <a:endParaRPr sz="984"/>
          </a:p>
        </p:txBody>
      </p:sp>
      <p:sp>
        <p:nvSpPr>
          <p:cNvPr id="64" name="object 64"/>
          <p:cNvSpPr txBox="1"/>
          <p:nvPr/>
        </p:nvSpPr>
        <p:spPr>
          <a:xfrm>
            <a:off x="5055529" y="4690318"/>
            <a:ext cx="104924" cy="106416"/>
          </a:xfrm>
          <a:prstGeom prst="rect">
            <a:avLst/>
          </a:prstGeom>
        </p:spPr>
        <p:txBody>
          <a:bodyPr vert="horz" wrap="square" lIns="0" tIns="8930" rIns="0" bIns="0" rtlCol="0">
            <a:spAutoFit/>
          </a:bodyPr>
          <a:lstStyle/>
          <a:p>
            <a:pPr marL="8929">
              <a:spcBef>
                <a:spcPts val="70"/>
              </a:spcBef>
            </a:pPr>
            <a:r>
              <a:rPr sz="633" spc="-18" dirty="0">
                <a:solidFill>
                  <a:srgbClr val="605D5C"/>
                </a:solidFill>
                <a:latin typeface="Segoe UI"/>
                <a:cs typeface="Segoe UI"/>
              </a:rPr>
              <a:t>20</a:t>
            </a:r>
            <a:endParaRPr sz="633">
              <a:latin typeface="Segoe UI"/>
              <a:cs typeface="Segoe UI"/>
            </a:endParaRPr>
          </a:p>
        </p:txBody>
      </p:sp>
      <p:sp>
        <p:nvSpPr>
          <p:cNvPr id="65" name="object 65"/>
          <p:cNvSpPr/>
          <p:nvPr/>
        </p:nvSpPr>
        <p:spPr>
          <a:xfrm>
            <a:off x="5944940" y="2030387"/>
            <a:ext cx="6697" cy="2652117"/>
          </a:xfrm>
          <a:custGeom>
            <a:avLst/>
            <a:gdLst/>
            <a:ahLst/>
            <a:cxnLst/>
            <a:rect l="l" t="t" r="r" b="b"/>
            <a:pathLst>
              <a:path w="9525" h="3771900">
                <a:moveTo>
                  <a:pt x="6077" y="3771899"/>
                </a:moveTo>
                <a:lnTo>
                  <a:pt x="3447" y="3771899"/>
                </a:lnTo>
                <a:lnTo>
                  <a:pt x="2324" y="3771434"/>
                </a:lnTo>
                <a:lnTo>
                  <a:pt x="464" y="3769575"/>
                </a:lnTo>
                <a:lnTo>
                  <a:pt x="0" y="3768452"/>
                </a:lnTo>
                <a:lnTo>
                  <a:pt x="0" y="3765822"/>
                </a:lnTo>
                <a:lnTo>
                  <a:pt x="464" y="3764699"/>
                </a:lnTo>
                <a:lnTo>
                  <a:pt x="2324" y="3762839"/>
                </a:lnTo>
                <a:lnTo>
                  <a:pt x="3447" y="3762374"/>
                </a:lnTo>
                <a:lnTo>
                  <a:pt x="6077" y="3762374"/>
                </a:lnTo>
                <a:lnTo>
                  <a:pt x="7200" y="3762839"/>
                </a:lnTo>
                <a:lnTo>
                  <a:pt x="9060" y="3764699"/>
                </a:lnTo>
                <a:lnTo>
                  <a:pt x="9524" y="3765822"/>
                </a:lnTo>
                <a:lnTo>
                  <a:pt x="9524" y="3768452"/>
                </a:lnTo>
                <a:lnTo>
                  <a:pt x="9060" y="3769575"/>
                </a:lnTo>
                <a:lnTo>
                  <a:pt x="7200" y="3771434"/>
                </a:lnTo>
                <a:lnTo>
                  <a:pt x="6077" y="3771899"/>
                </a:lnTo>
                <a:close/>
              </a:path>
              <a:path w="9525" h="3771900">
                <a:moveTo>
                  <a:pt x="6077" y="3724274"/>
                </a:moveTo>
                <a:lnTo>
                  <a:pt x="3447" y="3724274"/>
                </a:lnTo>
                <a:lnTo>
                  <a:pt x="2324" y="3723809"/>
                </a:lnTo>
                <a:lnTo>
                  <a:pt x="464" y="3721950"/>
                </a:lnTo>
                <a:lnTo>
                  <a:pt x="0" y="3720827"/>
                </a:lnTo>
                <a:lnTo>
                  <a:pt x="0" y="3718197"/>
                </a:lnTo>
                <a:lnTo>
                  <a:pt x="464" y="3717074"/>
                </a:lnTo>
                <a:lnTo>
                  <a:pt x="2324" y="3715214"/>
                </a:lnTo>
                <a:lnTo>
                  <a:pt x="3447" y="3714749"/>
                </a:lnTo>
                <a:lnTo>
                  <a:pt x="6077" y="3714749"/>
                </a:lnTo>
                <a:lnTo>
                  <a:pt x="7200" y="3715214"/>
                </a:lnTo>
                <a:lnTo>
                  <a:pt x="9060" y="3717074"/>
                </a:lnTo>
                <a:lnTo>
                  <a:pt x="9524" y="3718197"/>
                </a:lnTo>
                <a:lnTo>
                  <a:pt x="9524" y="3720827"/>
                </a:lnTo>
                <a:lnTo>
                  <a:pt x="9060" y="3721950"/>
                </a:lnTo>
                <a:lnTo>
                  <a:pt x="7200" y="3723809"/>
                </a:lnTo>
                <a:lnTo>
                  <a:pt x="6077" y="3724274"/>
                </a:lnTo>
                <a:close/>
              </a:path>
              <a:path w="9525" h="3771900">
                <a:moveTo>
                  <a:pt x="6077" y="3676649"/>
                </a:moveTo>
                <a:lnTo>
                  <a:pt x="3447" y="3676649"/>
                </a:lnTo>
                <a:lnTo>
                  <a:pt x="2324" y="3676184"/>
                </a:lnTo>
                <a:lnTo>
                  <a:pt x="464" y="3674325"/>
                </a:lnTo>
                <a:lnTo>
                  <a:pt x="0" y="3673202"/>
                </a:lnTo>
                <a:lnTo>
                  <a:pt x="0" y="3670572"/>
                </a:lnTo>
                <a:lnTo>
                  <a:pt x="464" y="3669449"/>
                </a:lnTo>
                <a:lnTo>
                  <a:pt x="2324" y="3667589"/>
                </a:lnTo>
                <a:lnTo>
                  <a:pt x="3447" y="3667124"/>
                </a:lnTo>
                <a:lnTo>
                  <a:pt x="6077" y="3667124"/>
                </a:lnTo>
                <a:lnTo>
                  <a:pt x="7200" y="3667589"/>
                </a:lnTo>
                <a:lnTo>
                  <a:pt x="9060" y="3669449"/>
                </a:lnTo>
                <a:lnTo>
                  <a:pt x="9524" y="3670572"/>
                </a:lnTo>
                <a:lnTo>
                  <a:pt x="9524" y="3673202"/>
                </a:lnTo>
                <a:lnTo>
                  <a:pt x="9060" y="3674325"/>
                </a:lnTo>
                <a:lnTo>
                  <a:pt x="7200" y="3676184"/>
                </a:lnTo>
                <a:lnTo>
                  <a:pt x="6077" y="3676649"/>
                </a:lnTo>
                <a:close/>
              </a:path>
              <a:path w="9525" h="3771900">
                <a:moveTo>
                  <a:pt x="6077" y="3629024"/>
                </a:moveTo>
                <a:lnTo>
                  <a:pt x="3447" y="3629024"/>
                </a:lnTo>
                <a:lnTo>
                  <a:pt x="2324" y="3628559"/>
                </a:lnTo>
                <a:lnTo>
                  <a:pt x="464" y="3626700"/>
                </a:lnTo>
                <a:lnTo>
                  <a:pt x="0" y="3625577"/>
                </a:lnTo>
                <a:lnTo>
                  <a:pt x="0" y="3622947"/>
                </a:lnTo>
                <a:lnTo>
                  <a:pt x="464" y="3621824"/>
                </a:lnTo>
                <a:lnTo>
                  <a:pt x="2324" y="3619964"/>
                </a:lnTo>
                <a:lnTo>
                  <a:pt x="3447" y="3619499"/>
                </a:lnTo>
                <a:lnTo>
                  <a:pt x="6077" y="3619499"/>
                </a:lnTo>
                <a:lnTo>
                  <a:pt x="7200" y="3619964"/>
                </a:lnTo>
                <a:lnTo>
                  <a:pt x="9060" y="3621824"/>
                </a:lnTo>
                <a:lnTo>
                  <a:pt x="9524" y="3622947"/>
                </a:lnTo>
                <a:lnTo>
                  <a:pt x="9524" y="3625577"/>
                </a:lnTo>
                <a:lnTo>
                  <a:pt x="9060" y="3626700"/>
                </a:lnTo>
                <a:lnTo>
                  <a:pt x="7200" y="3628559"/>
                </a:lnTo>
                <a:lnTo>
                  <a:pt x="6077" y="3629024"/>
                </a:lnTo>
                <a:close/>
              </a:path>
              <a:path w="9525" h="3771900">
                <a:moveTo>
                  <a:pt x="6077" y="3581399"/>
                </a:moveTo>
                <a:lnTo>
                  <a:pt x="3447" y="3581399"/>
                </a:lnTo>
                <a:lnTo>
                  <a:pt x="2324" y="3580934"/>
                </a:lnTo>
                <a:lnTo>
                  <a:pt x="464" y="3579075"/>
                </a:lnTo>
                <a:lnTo>
                  <a:pt x="0" y="3577952"/>
                </a:lnTo>
                <a:lnTo>
                  <a:pt x="0" y="3575322"/>
                </a:lnTo>
                <a:lnTo>
                  <a:pt x="464" y="3574199"/>
                </a:lnTo>
                <a:lnTo>
                  <a:pt x="2324" y="3572339"/>
                </a:lnTo>
                <a:lnTo>
                  <a:pt x="3447" y="3571874"/>
                </a:lnTo>
                <a:lnTo>
                  <a:pt x="6077" y="3571874"/>
                </a:lnTo>
                <a:lnTo>
                  <a:pt x="7200" y="3572339"/>
                </a:lnTo>
                <a:lnTo>
                  <a:pt x="9060" y="3574199"/>
                </a:lnTo>
                <a:lnTo>
                  <a:pt x="9524" y="3575322"/>
                </a:lnTo>
                <a:lnTo>
                  <a:pt x="9524" y="3577952"/>
                </a:lnTo>
                <a:lnTo>
                  <a:pt x="9060" y="3579075"/>
                </a:lnTo>
                <a:lnTo>
                  <a:pt x="7200" y="3580934"/>
                </a:lnTo>
                <a:lnTo>
                  <a:pt x="6077" y="3581399"/>
                </a:lnTo>
                <a:close/>
              </a:path>
              <a:path w="9525" h="3771900">
                <a:moveTo>
                  <a:pt x="6077" y="3533774"/>
                </a:moveTo>
                <a:lnTo>
                  <a:pt x="3447" y="3533774"/>
                </a:lnTo>
                <a:lnTo>
                  <a:pt x="2324" y="3533309"/>
                </a:lnTo>
                <a:lnTo>
                  <a:pt x="464" y="3531450"/>
                </a:lnTo>
                <a:lnTo>
                  <a:pt x="0" y="3530327"/>
                </a:lnTo>
                <a:lnTo>
                  <a:pt x="0" y="3527697"/>
                </a:lnTo>
                <a:lnTo>
                  <a:pt x="464" y="3526574"/>
                </a:lnTo>
                <a:lnTo>
                  <a:pt x="2324" y="3524714"/>
                </a:lnTo>
                <a:lnTo>
                  <a:pt x="3447" y="3524249"/>
                </a:lnTo>
                <a:lnTo>
                  <a:pt x="6077" y="3524249"/>
                </a:lnTo>
                <a:lnTo>
                  <a:pt x="7200" y="3524714"/>
                </a:lnTo>
                <a:lnTo>
                  <a:pt x="9060" y="3526574"/>
                </a:lnTo>
                <a:lnTo>
                  <a:pt x="9524" y="3527697"/>
                </a:lnTo>
                <a:lnTo>
                  <a:pt x="9524" y="3530327"/>
                </a:lnTo>
                <a:lnTo>
                  <a:pt x="9060" y="3531450"/>
                </a:lnTo>
                <a:lnTo>
                  <a:pt x="7200" y="3533309"/>
                </a:lnTo>
                <a:lnTo>
                  <a:pt x="6077" y="3533774"/>
                </a:lnTo>
                <a:close/>
              </a:path>
              <a:path w="9525" h="3771900">
                <a:moveTo>
                  <a:pt x="6077" y="3486149"/>
                </a:moveTo>
                <a:lnTo>
                  <a:pt x="3447" y="3486149"/>
                </a:lnTo>
                <a:lnTo>
                  <a:pt x="2324" y="3485684"/>
                </a:lnTo>
                <a:lnTo>
                  <a:pt x="464" y="3483825"/>
                </a:lnTo>
                <a:lnTo>
                  <a:pt x="0" y="3482702"/>
                </a:lnTo>
                <a:lnTo>
                  <a:pt x="0" y="3480072"/>
                </a:lnTo>
                <a:lnTo>
                  <a:pt x="464" y="3478949"/>
                </a:lnTo>
                <a:lnTo>
                  <a:pt x="2324" y="3477089"/>
                </a:lnTo>
                <a:lnTo>
                  <a:pt x="3447" y="3476624"/>
                </a:lnTo>
                <a:lnTo>
                  <a:pt x="6077" y="3476624"/>
                </a:lnTo>
                <a:lnTo>
                  <a:pt x="7200" y="3477089"/>
                </a:lnTo>
                <a:lnTo>
                  <a:pt x="9060" y="3478949"/>
                </a:lnTo>
                <a:lnTo>
                  <a:pt x="9524" y="3480072"/>
                </a:lnTo>
                <a:lnTo>
                  <a:pt x="9524" y="3482702"/>
                </a:lnTo>
                <a:lnTo>
                  <a:pt x="9060" y="3483825"/>
                </a:lnTo>
                <a:lnTo>
                  <a:pt x="7200" y="3485684"/>
                </a:lnTo>
                <a:lnTo>
                  <a:pt x="6077" y="3486149"/>
                </a:lnTo>
                <a:close/>
              </a:path>
              <a:path w="9525" h="3771900">
                <a:moveTo>
                  <a:pt x="6077" y="3438524"/>
                </a:moveTo>
                <a:lnTo>
                  <a:pt x="3447" y="3438524"/>
                </a:lnTo>
                <a:lnTo>
                  <a:pt x="2324" y="3438059"/>
                </a:lnTo>
                <a:lnTo>
                  <a:pt x="464" y="3436200"/>
                </a:lnTo>
                <a:lnTo>
                  <a:pt x="0" y="3435077"/>
                </a:lnTo>
                <a:lnTo>
                  <a:pt x="0" y="3432447"/>
                </a:lnTo>
                <a:lnTo>
                  <a:pt x="464" y="3431324"/>
                </a:lnTo>
                <a:lnTo>
                  <a:pt x="2324" y="3429464"/>
                </a:lnTo>
                <a:lnTo>
                  <a:pt x="3447" y="3428999"/>
                </a:lnTo>
                <a:lnTo>
                  <a:pt x="6077" y="3428999"/>
                </a:lnTo>
                <a:lnTo>
                  <a:pt x="7200" y="3429464"/>
                </a:lnTo>
                <a:lnTo>
                  <a:pt x="9060" y="3431324"/>
                </a:lnTo>
                <a:lnTo>
                  <a:pt x="9524" y="3432447"/>
                </a:lnTo>
                <a:lnTo>
                  <a:pt x="9524" y="3435077"/>
                </a:lnTo>
                <a:lnTo>
                  <a:pt x="9060" y="3436200"/>
                </a:lnTo>
                <a:lnTo>
                  <a:pt x="7200" y="3438059"/>
                </a:lnTo>
                <a:lnTo>
                  <a:pt x="6077" y="3438524"/>
                </a:lnTo>
                <a:close/>
              </a:path>
              <a:path w="9525" h="3771900">
                <a:moveTo>
                  <a:pt x="6077" y="3390899"/>
                </a:moveTo>
                <a:lnTo>
                  <a:pt x="3447" y="3390899"/>
                </a:lnTo>
                <a:lnTo>
                  <a:pt x="2324" y="3390434"/>
                </a:lnTo>
                <a:lnTo>
                  <a:pt x="464" y="3388575"/>
                </a:lnTo>
                <a:lnTo>
                  <a:pt x="0" y="3387452"/>
                </a:lnTo>
                <a:lnTo>
                  <a:pt x="0" y="3384822"/>
                </a:lnTo>
                <a:lnTo>
                  <a:pt x="464" y="3383699"/>
                </a:lnTo>
                <a:lnTo>
                  <a:pt x="2324" y="3381839"/>
                </a:lnTo>
                <a:lnTo>
                  <a:pt x="3447" y="3381374"/>
                </a:lnTo>
                <a:lnTo>
                  <a:pt x="6077" y="3381374"/>
                </a:lnTo>
                <a:lnTo>
                  <a:pt x="7200" y="3381839"/>
                </a:lnTo>
                <a:lnTo>
                  <a:pt x="9060" y="3383699"/>
                </a:lnTo>
                <a:lnTo>
                  <a:pt x="9524" y="3384822"/>
                </a:lnTo>
                <a:lnTo>
                  <a:pt x="9524" y="3387452"/>
                </a:lnTo>
                <a:lnTo>
                  <a:pt x="9060" y="3388575"/>
                </a:lnTo>
                <a:lnTo>
                  <a:pt x="7200" y="3390434"/>
                </a:lnTo>
                <a:lnTo>
                  <a:pt x="6077" y="3390899"/>
                </a:lnTo>
                <a:close/>
              </a:path>
              <a:path w="9525" h="3771900">
                <a:moveTo>
                  <a:pt x="6077" y="3343274"/>
                </a:moveTo>
                <a:lnTo>
                  <a:pt x="3447" y="3343274"/>
                </a:lnTo>
                <a:lnTo>
                  <a:pt x="2324" y="3342809"/>
                </a:lnTo>
                <a:lnTo>
                  <a:pt x="464" y="3340950"/>
                </a:lnTo>
                <a:lnTo>
                  <a:pt x="0" y="3339827"/>
                </a:lnTo>
                <a:lnTo>
                  <a:pt x="0" y="3337197"/>
                </a:lnTo>
                <a:lnTo>
                  <a:pt x="464" y="3336074"/>
                </a:lnTo>
                <a:lnTo>
                  <a:pt x="2324" y="3334214"/>
                </a:lnTo>
                <a:lnTo>
                  <a:pt x="3447" y="3333749"/>
                </a:lnTo>
                <a:lnTo>
                  <a:pt x="6077" y="3333749"/>
                </a:lnTo>
                <a:lnTo>
                  <a:pt x="7200" y="3334214"/>
                </a:lnTo>
                <a:lnTo>
                  <a:pt x="9060" y="3336074"/>
                </a:lnTo>
                <a:lnTo>
                  <a:pt x="9524" y="3337197"/>
                </a:lnTo>
                <a:lnTo>
                  <a:pt x="9524" y="3339827"/>
                </a:lnTo>
                <a:lnTo>
                  <a:pt x="9060" y="3340950"/>
                </a:lnTo>
                <a:lnTo>
                  <a:pt x="7200" y="3342809"/>
                </a:lnTo>
                <a:lnTo>
                  <a:pt x="6077" y="3343274"/>
                </a:lnTo>
                <a:close/>
              </a:path>
              <a:path w="9525" h="3771900">
                <a:moveTo>
                  <a:pt x="6077" y="3295649"/>
                </a:moveTo>
                <a:lnTo>
                  <a:pt x="3447" y="3295649"/>
                </a:lnTo>
                <a:lnTo>
                  <a:pt x="2324" y="3295184"/>
                </a:lnTo>
                <a:lnTo>
                  <a:pt x="464" y="3293325"/>
                </a:lnTo>
                <a:lnTo>
                  <a:pt x="0" y="3292202"/>
                </a:lnTo>
                <a:lnTo>
                  <a:pt x="0" y="3289572"/>
                </a:lnTo>
                <a:lnTo>
                  <a:pt x="464" y="3288449"/>
                </a:lnTo>
                <a:lnTo>
                  <a:pt x="2324" y="3286589"/>
                </a:lnTo>
                <a:lnTo>
                  <a:pt x="3447" y="3286124"/>
                </a:lnTo>
                <a:lnTo>
                  <a:pt x="6077" y="3286124"/>
                </a:lnTo>
                <a:lnTo>
                  <a:pt x="7200" y="3286589"/>
                </a:lnTo>
                <a:lnTo>
                  <a:pt x="9060" y="3288449"/>
                </a:lnTo>
                <a:lnTo>
                  <a:pt x="9524" y="3289572"/>
                </a:lnTo>
                <a:lnTo>
                  <a:pt x="9524" y="3292202"/>
                </a:lnTo>
                <a:lnTo>
                  <a:pt x="9060" y="3293325"/>
                </a:lnTo>
                <a:lnTo>
                  <a:pt x="7200" y="3295184"/>
                </a:lnTo>
                <a:lnTo>
                  <a:pt x="6077" y="3295649"/>
                </a:lnTo>
                <a:close/>
              </a:path>
              <a:path w="9525" h="3771900">
                <a:moveTo>
                  <a:pt x="6077" y="3248024"/>
                </a:moveTo>
                <a:lnTo>
                  <a:pt x="3447" y="3248024"/>
                </a:lnTo>
                <a:lnTo>
                  <a:pt x="2324" y="3247559"/>
                </a:lnTo>
                <a:lnTo>
                  <a:pt x="464" y="3245700"/>
                </a:lnTo>
                <a:lnTo>
                  <a:pt x="0" y="3244577"/>
                </a:lnTo>
                <a:lnTo>
                  <a:pt x="0" y="3241947"/>
                </a:lnTo>
                <a:lnTo>
                  <a:pt x="464" y="3240824"/>
                </a:lnTo>
                <a:lnTo>
                  <a:pt x="2324" y="3238964"/>
                </a:lnTo>
                <a:lnTo>
                  <a:pt x="3447" y="3238499"/>
                </a:lnTo>
                <a:lnTo>
                  <a:pt x="6077" y="3238499"/>
                </a:lnTo>
                <a:lnTo>
                  <a:pt x="7200" y="3238964"/>
                </a:lnTo>
                <a:lnTo>
                  <a:pt x="9060" y="3240824"/>
                </a:lnTo>
                <a:lnTo>
                  <a:pt x="9524" y="3241947"/>
                </a:lnTo>
                <a:lnTo>
                  <a:pt x="9524" y="3244577"/>
                </a:lnTo>
                <a:lnTo>
                  <a:pt x="9060" y="3245700"/>
                </a:lnTo>
                <a:lnTo>
                  <a:pt x="7200" y="3247559"/>
                </a:lnTo>
                <a:lnTo>
                  <a:pt x="6077" y="3248024"/>
                </a:lnTo>
                <a:close/>
              </a:path>
              <a:path w="9525" h="3771900">
                <a:moveTo>
                  <a:pt x="6077" y="3200399"/>
                </a:moveTo>
                <a:lnTo>
                  <a:pt x="3447" y="3200399"/>
                </a:lnTo>
                <a:lnTo>
                  <a:pt x="2324" y="3199934"/>
                </a:lnTo>
                <a:lnTo>
                  <a:pt x="464" y="3198075"/>
                </a:lnTo>
                <a:lnTo>
                  <a:pt x="0" y="3196952"/>
                </a:lnTo>
                <a:lnTo>
                  <a:pt x="0" y="3194322"/>
                </a:lnTo>
                <a:lnTo>
                  <a:pt x="464" y="3193199"/>
                </a:lnTo>
                <a:lnTo>
                  <a:pt x="2324" y="3191339"/>
                </a:lnTo>
                <a:lnTo>
                  <a:pt x="3447" y="3190874"/>
                </a:lnTo>
                <a:lnTo>
                  <a:pt x="6077" y="3190874"/>
                </a:lnTo>
                <a:lnTo>
                  <a:pt x="7200" y="3191339"/>
                </a:lnTo>
                <a:lnTo>
                  <a:pt x="9060" y="3193199"/>
                </a:lnTo>
                <a:lnTo>
                  <a:pt x="9524" y="3194322"/>
                </a:lnTo>
                <a:lnTo>
                  <a:pt x="9524" y="3196952"/>
                </a:lnTo>
                <a:lnTo>
                  <a:pt x="9060" y="3198075"/>
                </a:lnTo>
                <a:lnTo>
                  <a:pt x="7200" y="3199934"/>
                </a:lnTo>
                <a:lnTo>
                  <a:pt x="6077" y="3200399"/>
                </a:lnTo>
                <a:close/>
              </a:path>
              <a:path w="9525" h="3771900">
                <a:moveTo>
                  <a:pt x="6077" y="3152774"/>
                </a:moveTo>
                <a:lnTo>
                  <a:pt x="3447" y="3152774"/>
                </a:lnTo>
                <a:lnTo>
                  <a:pt x="2324" y="3152309"/>
                </a:lnTo>
                <a:lnTo>
                  <a:pt x="464" y="3150450"/>
                </a:lnTo>
                <a:lnTo>
                  <a:pt x="0" y="3149327"/>
                </a:lnTo>
                <a:lnTo>
                  <a:pt x="0" y="3146697"/>
                </a:lnTo>
                <a:lnTo>
                  <a:pt x="464" y="3145574"/>
                </a:lnTo>
                <a:lnTo>
                  <a:pt x="2324" y="3143714"/>
                </a:lnTo>
                <a:lnTo>
                  <a:pt x="3447" y="3143249"/>
                </a:lnTo>
                <a:lnTo>
                  <a:pt x="6077" y="3143249"/>
                </a:lnTo>
                <a:lnTo>
                  <a:pt x="7200" y="3143714"/>
                </a:lnTo>
                <a:lnTo>
                  <a:pt x="9060" y="3145574"/>
                </a:lnTo>
                <a:lnTo>
                  <a:pt x="9524" y="3146697"/>
                </a:lnTo>
                <a:lnTo>
                  <a:pt x="9524" y="3149327"/>
                </a:lnTo>
                <a:lnTo>
                  <a:pt x="9060" y="3150450"/>
                </a:lnTo>
                <a:lnTo>
                  <a:pt x="7200" y="3152309"/>
                </a:lnTo>
                <a:lnTo>
                  <a:pt x="6077" y="3152774"/>
                </a:lnTo>
                <a:close/>
              </a:path>
              <a:path w="9525" h="3771900">
                <a:moveTo>
                  <a:pt x="6077" y="3105149"/>
                </a:moveTo>
                <a:lnTo>
                  <a:pt x="3447" y="3105149"/>
                </a:lnTo>
                <a:lnTo>
                  <a:pt x="2324" y="3104684"/>
                </a:lnTo>
                <a:lnTo>
                  <a:pt x="464" y="3102825"/>
                </a:lnTo>
                <a:lnTo>
                  <a:pt x="0" y="3101702"/>
                </a:lnTo>
                <a:lnTo>
                  <a:pt x="0" y="3099072"/>
                </a:lnTo>
                <a:lnTo>
                  <a:pt x="464" y="3097949"/>
                </a:lnTo>
                <a:lnTo>
                  <a:pt x="2324" y="3096089"/>
                </a:lnTo>
                <a:lnTo>
                  <a:pt x="3447" y="3095624"/>
                </a:lnTo>
                <a:lnTo>
                  <a:pt x="6077" y="3095624"/>
                </a:lnTo>
                <a:lnTo>
                  <a:pt x="7200" y="3096089"/>
                </a:lnTo>
                <a:lnTo>
                  <a:pt x="9060" y="3097949"/>
                </a:lnTo>
                <a:lnTo>
                  <a:pt x="9524" y="3099072"/>
                </a:lnTo>
                <a:lnTo>
                  <a:pt x="9524" y="3101702"/>
                </a:lnTo>
                <a:lnTo>
                  <a:pt x="9060" y="3102825"/>
                </a:lnTo>
                <a:lnTo>
                  <a:pt x="7200" y="3104684"/>
                </a:lnTo>
                <a:lnTo>
                  <a:pt x="6077" y="3105149"/>
                </a:lnTo>
                <a:close/>
              </a:path>
              <a:path w="9525" h="3771900">
                <a:moveTo>
                  <a:pt x="6077" y="3057524"/>
                </a:moveTo>
                <a:lnTo>
                  <a:pt x="3447" y="3057524"/>
                </a:lnTo>
                <a:lnTo>
                  <a:pt x="2324" y="3057059"/>
                </a:lnTo>
                <a:lnTo>
                  <a:pt x="464" y="3055200"/>
                </a:lnTo>
                <a:lnTo>
                  <a:pt x="0" y="3054077"/>
                </a:lnTo>
                <a:lnTo>
                  <a:pt x="0" y="3051447"/>
                </a:lnTo>
                <a:lnTo>
                  <a:pt x="464" y="3050324"/>
                </a:lnTo>
                <a:lnTo>
                  <a:pt x="2324" y="3048464"/>
                </a:lnTo>
                <a:lnTo>
                  <a:pt x="3447" y="3047999"/>
                </a:lnTo>
                <a:lnTo>
                  <a:pt x="6077" y="3047999"/>
                </a:lnTo>
                <a:lnTo>
                  <a:pt x="7200" y="3048464"/>
                </a:lnTo>
                <a:lnTo>
                  <a:pt x="9060" y="3050324"/>
                </a:lnTo>
                <a:lnTo>
                  <a:pt x="9524" y="3051447"/>
                </a:lnTo>
                <a:lnTo>
                  <a:pt x="9524" y="3054077"/>
                </a:lnTo>
                <a:lnTo>
                  <a:pt x="9060" y="3055200"/>
                </a:lnTo>
                <a:lnTo>
                  <a:pt x="7200" y="3057059"/>
                </a:lnTo>
                <a:lnTo>
                  <a:pt x="6077" y="3057524"/>
                </a:lnTo>
                <a:close/>
              </a:path>
              <a:path w="9525" h="3771900">
                <a:moveTo>
                  <a:pt x="6077" y="3009899"/>
                </a:moveTo>
                <a:lnTo>
                  <a:pt x="3447" y="3009899"/>
                </a:lnTo>
                <a:lnTo>
                  <a:pt x="2324" y="3009434"/>
                </a:lnTo>
                <a:lnTo>
                  <a:pt x="464" y="3007575"/>
                </a:lnTo>
                <a:lnTo>
                  <a:pt x="0" y="3006452"/>
                </a:lnTo>
                <a:lnTo>
                  <a:pt x="0" y="3003822"/>
                </a:lnTo>
                <a:lnTo>
                  <a:pt x="464" y="3002699"/>
                </a:lnTo>
                <a:lnTo>
                  <a:pt x="2324" y="3000839"/>
                </a:lnTo>
                <a:lnTo>
                  <a:pt x="3447" y="3000374"/>
                </a:lnTo>
                <a:lnTo>
                  <a:pt x="6077" y="3000374"/>
                </a:lnTo>
                <a:lnTo>
                  <a:pt x="7200" y="3000839"/>
                </a:lnTo>
                <a:lnTo>
                  <a:pt x="9060" y="3002699"/>
                </a:lnTo>
                <a:lnTo>
                  <a:pt x="9524" y="3003822"/>
                </a:lnTo>
                <a:lnTo>
                  <a:pt x="9524" y="3006452"/>
                </a:lnTo>
                <a:lnTo>
                  <a:pt x="9060" y="3007575"/>
                </a:lnTo>
                <a:lnTo>
                  <a:pt x="7200" y="3009434"/>
                </a:lnTo>
                <a:lnTo>
                  <a:pt x="6077" y="3009899"/>
                </a:lnTo>
                <a:close/>
              </a:path>
              <a:path w="9525" h="3771900">
                <a:moveTo>
                  <a:pt x="6077" y="2962274"/>
                </a:moveTo>
                <a:lnTo>
                  <a:pt x="3447" y="2962274"/>
                </a:lnTo>
                <a:lnTo>
                  <a:pt x="2324" y="2961809"/>
                </a:lnTo>
                <a:lnTo>
                  <a:pt x="464" y="2959950"/>
                </a:lnTo>
                <a:lnTo>
                  <a:pt x="0" y="2958827"/>
                </a:lnTo>
                <a:lnTo>
                  <a:pt x="0" y="2956197"/>
                </a:lnTo>
                <a:lnTo>
                  <a:pt x="464" y="2955074"/>
                </a:lnTo>
                <a:lnTo>
                  <a:pt x="2324" y="2953214"/>
                </a:lnTo>
                <a:lnTo>
                  <a:pt x="3447" y="2952749"/>
                </a:lnTo>
                <a:lnTo>
                  <a:pt x="6077" y="2952749"/>
                </a:lnTo>
                <a:lnTo>
                  <a:pt x="7200" y="2953214"/>
                </a:lnTo>
                <a:lnTo>
                  <a:pt x="9060" y="2955074"/>
                </a:lnTo>
                <a:lnTo>
                  <a:pt x="9524" y="2956197"/>
                </a:lnTo>
                <a:lnTo>
                  <a:pt x="9524" y="2958827"/>
                </a:lnTo>
                <a:lnTo>
                  <a:pt x="9060" y="2959950"/>
                </a:lnTo>
                <a:lnTo>
                  <a:pt x="7200" y="2961809"/>
                </a:lnTo>
                <a:lnTo>
                  <a:pt x="6077" y="2962274"/>
                </a:lnTo>
                <a:close/>
              </a:path>
              <a:path w="9525" h="3771900">
                <a:moveTo>
                  <a:pt x="6077" y="2914649"/>
                </a:moveTo>
                <a:lnTo>
                  <a:pt x="3447" y="2914649"/>
                </a:lnTo>
                <a:lnTo>
                  <a:pt x="2324" y="2914184"/>
                </a:lnTo>
                <a:lnTo>
                  <a:pt x="464" y="2912325"/>
                </a:lnTo>
                <a:lnTo>
                  <a:pt x="0" y="2911202"/>
                </a:lnTo>
                <a:lnTo>
                  <a:pt x="0" y="2908572"/>
                </a:lnTo>
                <a:lnTo>
                  <a:pt x="464" y="2907449"/>
                </a:lnTo>
                <a:lnTo>
                  <a:pt x="2324" y="2905589"/>
                </a:lnTo>
                <a:lnTo>
                  <a:pt x="3447" y="2905124"/>
                </a:lnTo>
                <a:lnTo>
                  <a:pt x="6077" y="2905124"/>
                </a:lnTo>
                <a:lnTo>
                  <a:pt x="7200" y="2905589"/>
                </a:lnTo>
                <a:lnTo>
                  <a:pt x="9060" y="2907449"/>
                </a:lnTo>
                <a:lnTo>
                  <a:pt x="9524" y="2908572"/>
                </a:lnTo>
                <a:lnTo>
                  <a:pt x="9524" y="2911202"/>
                </a:lnTo>
                <a:lnTo>
                  <a:pt x="9060" y="2912325"/>
                </a:lnTo>
                <a:lnTo>
                  <a:pt x="7200" y="2914184"/>
                </a:lnTo>
                <a:lnTo>
                  <a:pt x="6077" y="2914649"/>
                </a:lnTo>
                <a:close/>
              </a:path>
              <a:path w="9525" h="3771900">
                <a:moveTo>
                  <a:pt x="6077" y="2867024"/>
                </a:moveTo>
                <a:lnTo>
                  <a:pt x="3447" y="2867024"/>
                </a:lnTo>
                <a:lnTo>
                  <a:pt x="2324" y="2866559"/>
                </a:lnTo>
                <a:lnTo>
                  <a:pt x="464" y="2864700"/>
                </a:lnTo>
                <a:lnTo>
                  <a:pt x="0" y="2863577"/>
                </a:lnTo>
                <a:lnTo>
                  <a:pt x="0" y="2860947"/>
                </a:lnTo>
                <a:lnTo>
                  <a:pt x="464" y="2859824"/>
                </a:lnTo>
                <a:lnTo>
                  <a:pt x="2324" y="2857964"/>
                </a:lnTo>
                <a:lnTo>
                  <a:pt x="3447" y="2857499"/>
                </a:lnTo>
                <a:lnTo>
                  <a:pt x="6077" y="2857499"/>
                </a:lnTo>
                <a:lnTo>
                  <a:pt x="7200" y="2857964"/>
                </a:lnTo>
                <a:lnTo>
                  <a:pt x="9060" y="2859824"/>
                </a:lnTo>
                <a:lnTo>
                  <a:pt x="9524" y="2860947"/>
                </a:lnTo>
                <a:lnTo>
                  <a:pt x="9524" y="2863577"/>
                </a:lnTo>
                <a:lnTo>
                  <a:pt x="9060" y="2864700"/>
                </a:lnTo>
                <a:lnTo>
                  <a:pt x="7200" y="2866559"/>
                </a:lnTo>
                <a:lnTo>
                  <a:pt x="6077" y="2867024"/>
                </a:lnTo>
                <a:close/>
              </a:path>
              <a:path w="9525" h="3771900">
                <a:moveTo>
                  <a:pt x="6077" y="2819399"/>
                </a:moveTo>
                <a:lnTo>
                  <a:pt x="3447" y="2819399"/>
                </a:lnTo>
                <a:lnTo>
                  <a:pt x="2324" y="2818934"/>
                </a:lnTo>
                <a:lnTo>
                  <a:pt x="464" y="2817075"/>
                </a:lnTo>
                <a:lnTo>
                  <a:pt x="0" y="2815952"/>
                </a:lnTo>
                <a:lnTo>
                  <a:pt x="0" y="2813322"/>
                </a:lnTo>
                <a:lnTo>
                  <a:pt x="464" y="2812199"/>
                </a:lnTo>
                <a:lnTo>
                  <a:pt x="2324" y="2810339"/>
                </a:lnTo>
                <a:lnTo>
                  <a:pt x="3447" y="2809874"/>
                </a:lnTo>
                <a:lnTo>
                  <a:pt x="6077" y="2809874"/>
                </a:lnTo>
                <a:lnTo>
                  <a:pt x="7200" y="2810339"/>
                </a:lnTo>
                <a:lnTo>
                  <a:pt x="9060" y="2812199"/>
                </a:lnTo>
                <a:lnTo>
                  <a:pt x="9524" y="2813322"/>
                </a:lnTo>
                <a:lnTo>
                  <a:pt x="9524" y="2815952"/>
                </a:lnTo>
                <a:lnTo>
                  <a:pt x="9060" y="2817075"/>
                </a:lnTo>
                <a:lnTo>
                  <a:pt x="7200" y="2818934"/>
                </a:lnTo>
                <a:lnTo>
                  <a:pt x="6077" y="2819399"/>
                </a:lnTo>
                <a:close/>
              </a:path>
              <a:path w="9525" h="3771900">
                <a:moveTo>
                  <a:pt x="6077" y="2771774"/>
                </a:moveTo>
                <a:lnTo>
                  <a:pt x="3447" y="2771774"/>
                </a:lnTo>
                <a:lnTo>
                  <a:pt x="2324" y="2771309"/>
                </a:lnTo>
                <a:lnTo>
                  <a:pt x="464" y="2769450"/>
                </a:lnTo>
                <a:lnTo>
                  <a:pt x="0" y="2768327"/>
                </a:lnTo>
                <a:lnTo>
                  <a:pt x="0" y="2765697"/>
                </a:lnTo>
                <a:lnTo>
                  <a:pt x="464" y="2764574"/>
                </a:lnTo>
                <a:lnTo>
                  <a:pt x="2324" y="2762714"/>
                </a:lnTo>
                <a:lnTo>
                  <a:pt x="3447" y="2762249"/>
                </a:lnTo>
                <a:lnTo>
                  <a:pt x="6077" y="2762249"/>
                </a:lnTo>
                <a:lnTo>
                  <a:pt x="7200" y="2762714"/>
                </a:lnTo>
                <a:lnTo>
                  <a:pt x="9060" y="2764574"/>
                </a:lnTo>
                <a:lnTo>
                  <a:pt x="9524" y="2765697"/>
                </a:lnTo>
                <a:lnTo>
                  <a:pt x="9524" y="2768327"/>
                </a:lnTo>
                <a:lnTo>
                  <a:pt x="9060" y="2769450"/>
                </a:lnTo>
                <a:lnTo>
                  <a:pt x="7200" y="2771309"/>
                </a:lnTo>
                <a:lnTo>
                  <a:pt x="6077" y="2771774"/>
                </a:lnTo>
                <a:close/>
              </a:path>
              <a:path w="9525" h="3771900">
                <a:moveTo>
                  <a:pt x="6077" y="2724149"/>
                </a:moveTo>
                <a:lnTo>
                  <a:pt x="3447" y="2724149"/>
                </a:lnTo>
                <a:lnTo>
                  <a:pt x="2324" y="2723684"/>
                </a:lnTo>
                <a:lnTo>
                  <a:pt x="464" y="2721825"/>
                </a:lnTo>
                <a:lnTo>
                  <a:pt x="0" y="2720702"/>
                </a:lnTo>
                <a:lnTo>
                  <a:pt x="0" y="2718072"/>
                </a:lnTo>
                <a:lnTo>
                  <a:pt x="464" y="2716949"/>
                </a:lnTo>
                <a:lnTo>
                  <a:pt x="2324" y="2715089"/>
                </a:lnTo>
                <a:lnTo>
                  <a:pt x="3447" y="2714624"/>
                </a:lnTo>
                <a:lnTo>
                  <a:pt x="6077" y="2714624"/>
                </a:lnTo>
                <a:lnTo>
                  <a:pt x="7200" y="2715089"/>
                </a:lnTo>
                <a:lnTo>
                  <a:pt x="9060" y="2716949"/>
                </a:lnTo>
                <a:lnTo>
                  <a:pt x="9524" y="2718072"/>
                </a:lnTo>
                <a:lnTo>
                  <a:pt x="9524" y="2720702"/>
                </a:lnTo>
                <a:lnTo>
                  <a:pt x="9060" y="2721825"/>
                </a:lnTo>
                <a:lnTo>
                  <a:pt x="7200" y="2723684"/>
                </a:lnTo>
                <a:lnTo>
                  <a:pt x="6077" y="2724149"/>
                </a:lnTo>
                <a:close/>
              </a:path>
              <a:path w="9525" h="3771900">
                <a:moveTo>
                  <a:pt x="6077" y="2676524"/>
                </a:moveTo>
                <a:lnTo>
                  <a:pt x="3447" y="2676524"/>
                </a:lnTo>
                <a:lnTo>
                  <a:pt x="2324" y="2676060"/>
                </a:lnTo>
                <a:lnTo>
                  <a:pt x="464" y="2674200"/>
                </a:lnTo>
                <a:lnTo>
                  <a:pt x="0" y="2673077"/>
                </a:lnTo>
                <a:lnTo>
                  <a:pt x="0" y="2670447"/>
                </a:lnTo>
                <a:lnTo>
                  <a:pt x="464" y="2669324"/>
                </a:lnTo>
                <a:lnTo>
                  <a:pt x="2324" y="2667464"/>
                </a:lnTo>
                <a:lnTo>
                  <a:pt x="3447" y="2667000"/>
                </a:lnTo>
                <a:lnTo>
                  <a:pt x="6077" y="2667000"/>
                </a:lnTo>
                <a:lnTo>
                  <a:pt x="7200" y="2667464"/>
                </a:lnTo>
                <a:lnTo>
                  <a:pt x="9060" y="2669324"/>
                </a:lnTo>
                <a:lnTo>
                  <a:pt x="9524" y="2670447"/>
                </a:lnTo>
                <a:lnTo>
                  <a:pt x="9524" y="2673077"/>
                </a:lnTo>
                <a:lnTo>
                  <a:pt x="9060" y="2674200"/>
                </a:lnTo>
                <a:lnTo>
                  <a:pt x="7200" y="2676060"/>
                </a:lnTo>
                <a:lnTo>
                  <a:pt x="6077" y="2676524"/>
                </a:lnTo>
                <a:close/>
              </a:path>
              <a:path w="9525" h="3771900">
                <a:moveTo>
                  <a:pt x="6077" y="2628899"/>
                </a:moveTo>
                <a:lnTo>
                  <a:pt x="3447" y="2628899"/>
                </a:lnTo>
                <a:lnTo>
                  <a:pt x="2324" y="2628434"/>
                </a:lnTo>
                <a:lnTo>
                  <a:pt x="464" y="2626575"/>
                </a:lnTo>
                <a:lnTo>
                  <a:pt x="0" y="2625452"/>
                </a:lnTo>
                <a:lnTo>
                  <a:pt x="0" y="2622822"/>
                </a:lnTo>
                <a:lnTo>
                  <a:pt x="464" y="2621699"/>
                </a:lnTo>
                <a:lnTo>
                  <a:pt x="2324" y="2619839"/>
                </a:lnTo>
                <a:lnTo>
                  <a:pt x="3447" y="2619374"/>
                </a:lnTo>
                <a:lnTo>
                  <a:pt x="6077" y="2619374"/>
                </a:lnTo>
                <a:lnTo>
                  <a:pt x="7200" y="2619839"/>
                </a:lnTo>
                <a:lnTo>
                  <a:pt x="9060" y="2621699"/>
                </a:lnTo>
                <a:lnTo>
                  <a:pt x="9524" y="2622822"/>
                </a:lnTo>
                <a:lnTo>
                  <a:pt x="9524" y="2625452"/>
                </a:lnTo>
                <a:lnTo>
                  <a:pt x="9060" y="2626575"/>
                </a:lnTo>
                <a:lnTo>
                  <a:pt x="7200" y="2628434"/>
                </a:lnTo>
                <a:lnTo>
                  <a:pt x="6077" y="2628899"/>
                </a:lnTo>
                <a:close/>
              </a:path>
              <a:path w="9525" h="3771900">
                <a:moveTo>
                  <a:pt x="6077" y="2581274"/>
                </a:moveTo>
                <a:lnTo>
                  <a:pt x="3447" y="2581274"/>
                </a:lnTo>
                <a:lnTo>
                  <a:pt x="2324" y="2580809"/>
                </a:lnTo>
                <a:lnTo>
                  <a:pt x="464" y="2578950"/>
                </a:lnTo>
                <a:lnTo>
                  <a:pt x="0" y="2577827"/>
                </a:lnTo>
                <a:lnTo>
                  <a:pt x="0" y="2575197"/>
                </a:lnTo>
                <a:lnTo>
                  <a:pt x="464" y="2574074"/>
                </a:lnTo>
                <a:lnTo>
                  <a:pt x="2324" y="2572214"/>
                </a:lnTo>
                <a:lnTo>
                  <a:pt x="3447" y="2571749"/>
                </a:lnTo>
                <a:lnTo>
                  <a:pt x="6077" y="2571749"/>
                </a:lnTo>
                <a:lnTo>
                  <a:pt x="7200" y="2572214"/>
                </a:lnTo>
                <a:lnTo>
                  <a:pt x="9060" y="2574074"/>
                </a:lnTo>
                <a:lnTo>
                  <a:pt x="9524" y="2575197"/>
                </a:lnTo>
                <a:lnTo>
                  <a:pt x="9524" y="2577827"/>
                </a:lnTo>
                <a:lnTo>
                  <a:pt x="9060" y="2578950"/>
                </a:lnTo>
                <a:lnTo>
                  <a:pt x="7200" y="2580809"/>
                </a:lnTo>
                <a:lnTo>
                  <a:pt x="6077" y="2581274"/>
                </a:lnTo>
                <a:close/>
              </a:path>
              <a:path w="9525" h="3771900">
                <a:moveTo>
                  <a:pt x="6077" y="2533649"/>
                </a:moveTo>
                <a:lnTo>
                  <a:pt x="3447" y="2533649"/>
                </a:lnTo>
                <a:lnTo>
                  <a:pt x="2324" y="2533184"/>
                </a:lnTo>
                <a:lnTo>
                  <a:pt x="464" y="2531325"/>
                </a:lnTo>
                <a:lnTo>
                  <a:pt x="0" y="2530202"/>
                </a:lnTo>
                <a:lnTo>
                  <a:pt x="0" y="2527572"/>
                </a:lnTo>
                <a:lnTo>
                  <a:pt x="464" y="2526449"/>
                </a:lnTo>
                <a:lnTo>
                  <a:pt x="2324" y="2524589"/>
                </a:lnTo>
                <a:lnTo>
                  <a:pt x="3447" y="2524125"/>
                </a:lnTo>
                <a:lnTo>
                  <a:pt x="6077" y="2524125"/>
                </a:lnTo>
                <a:lnTo>
                  <a:pt x="7200" y="2524589"/>
                </a:lnTo>
                <a:lnTo>
                  <a:pt x="9060" y="2526449"/>
                </a:lnTo>
                <a:lnTo>
                  <a:pt x="9524" y="2527572"/>
                </a:lnTo>
                <a:lnTo>
                  <a:pt x="9524" y="2530202"/>
                </a:lnTo>
                <a:lnTo>
                  <a:pt x="9060" y="2531325"/>
                </a:lnTo>
                <a:lnTo>
                  <a:pt x="7200" y="2533184"/>
                </a:lnTo>
                <a:lnTo>
                  <a:pt x="6077" y="2533649"/>
                </a:lnTo>
                <a:close/>
              </a:path>
              <a:path w="9525" h="3771900">
                <a:moveTo>
                  <a:pt x="6077" y="2486024"/>
                </a:moveTo>
                <a:lnTo>
                  <a:pt x="3447" y="2486024"/>
                </a:lnTo>
                <a:lnTo>
                  <a:pt x="2324" y="2485559"/>
                </a:lnTo>
                <a:lnTo>
                  <a:pt x="464" y="2483700"/>
                </a:lnTo>
                <a:lnTo>
                  <a:pt x="0" y="2482577"/>
                </a:lnTo>
                <a:lnTo>
                  <a:pt x="0" y="2479947"/>
                </a:lnTo>
                <a:lnTo>
                  <a:pt x="464" y="2478824"/>
                </a:lnTo>
                <a:lnTo>
                  <a:pt x="2324" y="2476964"/>
                </a:lnTo>
                <a:lnTo>
                  <a:pt x="3447" y="2476500"/>
                </a:lnTo>
                <a:lnTo>
                  <a:pt x="6077" y="2476500"/>
                </a:lnTo>
                <a:lnTo>
                  <a:pt x="7200" y="2476964"/>
                </a:lnTo>
                <a:lnTo>
                  <a:pt x="9060" y="2478824"/>
                </a:lnTo>
                <a:lnTo>
                  <a:pt x="9524" y="2479947"/>
                </a:lnTo>
                <a:lnTo>
                  <a:pt x="9524" y="2482577"/>
                </a:lnTo>
                <a:lnTo>
                  <a:pt x="9060" y="2483700"/>
                </a:lnTo>
                <a:lnTo>
                  <a:pt x="7200" y="2485559"/>
                </a:lnTo>
                <a:lnTo>
                  <a:pt x="6077" y="2486024"/>
                </a:lnTo>
                <a:close/>
              </a:path>
              <a:path w="9525" h="3771900">
                <a:moveTo>
                  <a:pt x="6077" y="2438399"/>
                </a:moveTo>
                <a:lnTo>
                  <a:pt x="3447" y="2438399"/>
                </a:lnTo>
                <a:lnTo>
                  <a:pt x="2324" y="2437934"/>
                </a:lnTo>
                <a:lnTo>
                  <a:pt x="464" y="2436075"/>
                </a:lnTo>
                <a:lnTo>
                  <a:pt x="0" y="2434952"/>
                </a:lnTo>
                <a:lnTo>
                  <a:pt x="0" y="2432322"/>
                </a:lnTo>
                <a:lnTo>
                  <a:pt x="464" y="2431199"/>
                </a:lnTo>
                <a:lnTo>
                  <a:pt x="2324" y="2429339"/>
                </a:lnTo>
                <a:lnTo>
                  <a:pt x="3447" y="2428874"/>
                </a:lnTo>
                <a:lnTo>
                  <a:pt x="6077" y="2428874"/>
                </a:lnTo>
                <a:lnTo>
                  <a:pt x="7200" y="2429339"/>
                </a:lnTo>
                <a:lnTo>
                  <a:pt x="9060" y="2431199"/>
                </a:lnTo>
                <a:lnTo>
                  <a:pt x="9524" y="2432322"/>
                </a:lnTo>
                <a:lnTo>
                  <a:pt x="9524" y="2434952"/>
                </a:lnTo>
                <a:lnTo>
                  <a:pt x="9060" y="2436075"/>
                </a:lnTo>
                <a:lnTo>
                  <a:pt x="7200" y="2437934"/>
                </a:lnTo>
                <a:lnTo>
                  <a:pt x="6077" y="2438399"/>
                </a:lnTo>
                <a:close/>
              </a:path>
              <a:path w="9525" h="3771900">
                <a:moveTo>
                  <a:pt x="6077" y="2390774"/>
                </a:moveTo>
                <a:lnTo>
                  <a:pt x="3447" y="2390774"/>
                </a:lnTo>
                <a:lnTo>
                  <a:pt x="2324" y="2390309"/>
                </a:lnTo>
                <a:lnTo>
                  <a:pt x="464" y="2388450"/>
                </a:lnTo>
                <a:lnTo>
                  <a:pt x="0" y="2387327"/>
                </a:lnTo>
                <a:lnTo>
                  <a:pt x="0" y="2384697"/>
                </a:lnTo>
                <a:lnTo>
                  <a:pt x="464" y="2383574"/>
                </a:lnTo>
                <a:lnTo>
                  <a:pt x="2324" y="2381714"/>
                </a:lnTo>
                <a:lnTo>
                  <a:pt x="3447" y="2381250"/>
                </a:lnTo>
                <a:lnTo>
                  <a:pt x="6077" y="2381250"/>
                </a:lnTo>
                <a:lnTo>
                  <a:pt x="7200" y="2381714"/>
                </a:lnTo>
                <a:lnTo>
                  <a:pt x="9060" y="2383574"/>
                </a:lnTo>
                <a:lnTo>
                  <a:pt x="9524" y="2384697"/>
                </a:lnTo>
                <a:lnTo>
                  <a:pt x="9524" y="2387327"/>
                </a:lnTo>
                <a:lnTo>
                  <a:pt x="9060" y="2388450"/>
                </a:lnTo>
                <a:lnTo>
                  <a:pt x="7200" y="2390309"/>
                </a:lnTo>
                <a:lnTo>
                  <a:pt x="6077" y="2390774"/>
                </a:lnTo>
                <a:close/>
              </a:path>
              <a:path w="9525" h="3771900">
                <a:moveTo>
                  <a:pt x="6077" y="2343149"/>
                </a:moveTo>
                <a:lnTo>
                  <a:pt x="3447" y="2343149"/>
                </a:lnTo>
                <a:lnTo>
                  <a:pt x="2324" y="2342684"/>
                </a:lnTo>
                <a:lnTo>
                  <a:pt x="464" y="2340825"/>
                </a:lnTo>
                <a:lnTo>
                  <a:pt x="0" y="2339702"/>
                </a:lnTo>
                <a:lnTo>
                  <a:pt x="0" y="2337072"/>
                </a:lnTo>
                <a:lnTo>
                  <a:pt x="464" y="2335949"/>
                </a:lnTo>
                <a:lnTo>
                  <a:pt x="2324" y="2334089"/>
                </a:lnTo>
                <a:lnTo>
                  <a:pt x="3447" y="2333625"/>
                </a:lnTo>
                <a:lnTo>
                  <a:pt x="6077" y="2333625"/>
                </a:lnTo>
                <a:lnTo>
                  <a:pt x="7200" y="2334089"/>
                </a:lnTo>
                <a:lnTo>
                  <a:pt x="9060" y="2335949"/>
                </a:lnTo>
                <a:lnTo>
                  <a:pt x="9524" y="2337072"/>
                </a:lnTo>
                <a:lnTo>
                  <a:pt x="9524" y="2339702"/>
                </a:lnTo>
                <a:lnTo>
                  <a:pt x="9060" y="2340825"/>
                </a:lnTo>
                <a:lnTo>
                  <a:pt x="7200" y="2342684"/>
                </a:lnTo>
                <a:lnTo>
                  <a:pt x="6077" y="2343149"/>
                </a:lnTo>
                <a:close/>
              </a:path>
              <a:path w="9525" h="3771900">
                <a:moveTo>
                  <a:pt x="6077" y="2295524"/>
                </a:moveTo>
                <a:lnTo>
                  <a:pt x="3447" y="2295524"/>
                </a:lnTo>
                <a:lnTo>
                  <a:pt x="2324" y="2295059"/>
                </a:lnTo>
                <a:lnTo>
                  <a:pt x="464" y="2293200"/>
                </a:lnTo>
                <a:lnTo>
                  <a:pt x="0" y="2292077"/>
                </a:lnTo>
                <a:lnTo>
                  <a:pt x="0" y="2289447"/>
                </a:lnTo>
                <a:lnTo>
                  <a:pt x="464" y="2288324"/>
                </a:lnTo>
                <a:lnTo>
                  <a:pt x="2324" y="2286464"/>
                </a:lnTo>
                <a:lnTo>
                  <a:pt x="3447" y="2285999"/>
                </a:lnTo>
                <a:lnTo>
                  <a:pt x="6077" y="2285999"/>
                </a:lnTo>
                <a:lnTo>
                  <a:pt x="7200" y="2286464"/>
                </a:lnTo>
                <a:lnTo>
                  <a:pt x="9060" y="2288324"/>
                </a:lnTo>
                <a:lnTo>
                  <a:pt x="9524" y="2289447"/>
                </a:lnTo>
                <a:lnTo>
                  <a:pt x="9524" y="2292077"/>
                </a:lnTo>
                <a:lnTo>
                  <a:pt x="9060" y="2293200"/>
                </a:lnTo>
                <a:lnTo>
                  <a:pt x="7200" y="2295059"/>
                </a:lnTo>
                <a:lnTo>
                  <a:pt x="6077" y="2295524"/>
                </a:lnTo>
                <a:close/>
              </a:path>
              <a:path w="9525" h="3771900">
                <a:moveTo>
                  <a:pt x="6077" y="2247899"/>
                </a:moveTo>
                <a:lnTo>
                  <a:pt x="3447" y="2247899"/>
                </a:lnTo>
                <a:lnTo>
                  <a:pt x="2324" y="2247434"/>
                </a:lnTo>
                <a:lnTo>
                  <a:pt x="464" y="2245575"/>
                </a:lnTo>
                <a:lnTo>
                  <a:pt x="0" y="2244452"/>
                </a:lnTo>
                <a:lnTo>
                  <a:pt x="0" y="2241822"/>
                </a:lnTo>
                <a:lnTo>
                  <a:pt x="464" y="2240699"/>
                </a:lnTo>
                <a:lnTo>
                  <a:pt x="2324" y="2238839"/>
                </a:lnTo>
                <a:lnTo>
                  <a:pt x="3447" y="2238375"/>
                </a:lnTo>
                <a:lnTo>
                  <a:pt x="6077" y="2238375"/>
                </a:lnTo>
                <a:lnTo>
                  <a:pt x="7200" y="2238839"/>
                </a:lnTo>
                <a:lnTo>
                  <a:pt x="9060" y="2240699"/>
                </a:lnTo>
                <a:lnTo>
                  <a:pt x="9524" y="2241822"/>
                </a:lnTo>
                <a:lnTo>
                  <a:pt x="9524" y="2244452"/>
                </a:lnTo>
                <a:lnTo>
                  <a:pt x="9060" y="2245575"/>
                </a:lnTo>
                <a:lnTo>
                  <a:pt x="7200" y="2247434"/>
                </a:lnTo>
                <a:lnTo>
                  <a:pt x="6077" y="2247899"/>
                </a:lnTo>
                <a:close/>
              </a:path>
              <a:path w="9525" h="3771900">
                <a:moveTo>
                  <a:pt x="6077" y="2200274"/>
                </a:moveTo>
                <a:lnTo>
                  <a:pt x="3447" y="2200274"/>
                </a:lnTo>
                <a:lnTo>
                  <a:pt x="2324" y="2199809"/>
                </a:lnTo>
                <a:lnTo>
                  <a:pt x="464" y="2197950"/>
                </a:lnTo>
                <a:lnTo>
                  <a:pt x="0" y="2196827"/>
                </a:lnTo>
                <a:lnTo>
                  <a:pt x="0" y="2194197"/>
                </a:lnTo>
                <a:lnTo>
                  <a:pt x="464" y="2193074"/>
                </a:lnTo>
                <a:lnTo>
                  <a:pt x="2324" y="2191214"/>
                </a:lnTo>
                <a:lnTo>
                  <a:pt x="3447" y="2190749"/>
                </a:lnTo>
                <a:lnTo>
                  <a:pt x="6077" y="2190749"/>
                </a:lnTo>
                <a:lnTo>
                  <a:pt x="7200" y="2191214"/>
                </a:lnTo>
                <a:lnTo>
                  <a:pt x="9060" y="2193074"/>
                </a:lnTo>
                <a:lnTo>
                  <a:pt x="9524" y="2194197"/>
                </a:lnTo>
                <a:lnTo>
                  <a:pt x="9524" y="2196827"/>
                </a:lnTo>
                <a:lnTo>
                  <a:pt x="9060" y="2197950"/>
                </a:lnTo>
                <a:lnTo>
                  <a:pt x="7200" y="2199809"/>
                </a:lnTo>
                <a:lnTo>
                  <a:pt x="6077" y="2200274"/>
                </a:lnTo>
                <a:close/>
              </a:path>
              <a:path w="9525" h="3771900">
                <a:moveTo>
                  <a:pt x="6077" y="2152649"/>
                </a:moveTo>
                <a:lnTo>
                  <a:pt x="3447" y="2152649"/>
                </a:lnTo>
                <a:lnTo>
                  <a:pt x="2324" y="2152184"/>
                </a:lnTo>
                <a:lnTo>
                  <a:pt x="464" y="2150325"/>
                </a:lnTo>
                <a:lnTo>
                  <a:pt x="0" y="2149202"/>
                </a:lnTo>
                <a:lnTo>
                  <a:pt x="0" y="2146572"/>
                </a:lnTo>
                <a:lnTo>
                  <a:pt x="464" y="2145449"/>
                </a:lnTo>
                <a:lnTo>
                  <a:pt x="2324" y="2143590"/>
                </a:lnTo>
                <a:lnTo>
                  <a:pt x="3447" y="2143125"/>
                </a:lnTo>
                <a:lnTo>
                  <a:pt x="6077" y="2143125"/>
                </a:lnTo>
                <a:lnTo>
                  <a:pt x="7200" y="2143590"/>
                </a:lnTo>
                <a:lnTo>
                  <a:pt x="9060" y="2145449"/>
                </a:lnTo>
                <a:lnTo>
                  <a:pt x="9524" y="2146572"/>
                </a:lnTo>
                <a:lnTo>
                  <a:pt x="9524" y="2149202"/>
                </a:lnTo>
                <a:lnTo>
                  <a:pt x="9060" y="2150325"/>
                </a:lnTo>
                <a:lnTo>
                  <a:pt x="7200" y="2152184"/>
                </a:lnTo>
                <a:lnTo>
                  <a:pt x="6077" y="2152649"/>
                </a:lnTo>
                <a:close/>
              </a:path>
              <a:path w="9525" h="3771900">
                <a:moveTo>
                  <a:pt x="6077" y="2105024"/>
                </a:moveTo>
                <a:lnTo>
                  <a:pt x="3447" y="2105024"/>
                </a:lnTo>
                <a:lnTo>
                  <a:pt x="2324" y="2104560"/>
                </a:lnTo>
                <a:lnTo>
                  <a:pt x="464" y="2102700"/>
                </a:lnTo>
                <a:lnTo>
                  <a:pt x="0" y="2101577"/>
                </a:lnTo>
                <a:lnTo>
                  <a:pt x="0" y="2098947"/>
                </a:lnTo>
                <a:lnTo>
                  <a:pt x="464" y="2097824"/>
                </a:lnTo>
                <a:lnTo>
                  <a:pt x="2324" y="2095965"/>
                </a:lnTo>
                <a:lnTo>
                  <a:pt x="3447" y="2095500"/>
                </a:lnTo>
                <a:lnTo>
                  <a:pt x="6077" y="2095500"/>
                </a:lnTo>
                <a:lnTo>
                  <a:pt x="7200" y="2095965"/>
                </a:lnTo>
                <a:lnTo>
                  <a:pt x="9060" y="2097824"/>
                </a:lnTo>
                <a:lnTo>
                  <a:pt x="9524" y="2098947"/>
                </a:lnTo>
                <a:lnTo>
                  <a:pt x="9524" y="2101577"/>
                </a:lnTo>
                <a:lnTo>
                  <a:pt x="9060" y="2102700"/>
                </a:lnTo>
                <a:lnTo>
                  <a:pt x="7200" y="2104560"/>
                </a:lnTo>
                <a:lnTo>
                  <a:pt x="6077" y="2105024"/>
                </a:lnTo>
                <a:close/>
              </a:path>
              <a:path w="9525" h="3771900">
                <a:moveTo>
                  <a:pt x="6077" y="2057399"/>
                </a:moveTo>
                <a:lnTo>
                  <a:pt x="3447" y="2057399"/>
                </a:lnTo>
                <a:lnTo>
                  <a:pt x="2324" y="2056935"/>
                </a:lnTo>
                <a:lnTo>
                  <a:pt x="464" y="2055075"/>
                </a:lnTo>
                <a:lnTo>
                  <a:pt x="0" y="2053952"/>
                </a:lnTo>
                <a:lnTo>
                  <a:pt x="0" y="2051322"/>
                </a:lnTo>
                <a:lnTo>
                  <a:pt x="464" y="2050199"/>
                </a:lnTo>
                <a:lnTo>
                  <a:pt x="2324" y="2048339"/>
                </a:lnTo>
                <a:lnTo>
                  <a:pt x="3447" y="2047874"/>
                </a:lnTo>
                <a:lnTo>
                  <a:pt x="6077" y="2047874"/>
                </a:lnTo>
                <a:lnTo>
                  <a:pt x="7200" y="2048339"/>
                </a:lnTo>
                <a:lnTo>
                  <a:pt x="9060" y="2050199"/>
                </a:lnTo>
                <a:lnTo>
                  <a:pt x="9524" y="2051322"/>
                </a:lnTo>
                <a:lnTo>
                  <a:pt x="9524" y="2053952"/>
                </a:lnTo>
                <a:lnTo>
                  <a:pt x="9060" y="2055075"/>
                </a:lnTo>
                <a:lnTo>
                  <a:pt x="7200" y="2056935"/>
                </a:lnTo>
                <a:lnTo>
                  <a:pt x="6077" y="2057399"/>
                </a:lnTo>
                <a:close/>
              </a:path>
              <a:path w="9525" h="3771900">
                <a:moveTo>
                  <a:pt x="6077" y="2009774"/>
                </a:moveTo>
                <a:lnTo>
                  <a:pt x="3447" y="2009774"/>
                </a:lnTo>
                <a:lnTo>
                  <a:pt x="2324" y="2009310"/>
                </a:lnTo>
                <a:lnTo>
                  <a:pt x="464" y="2007450"/>
                </a:lnTo>
                <a:lnTo>
                  <a:pt x="0" y="2006327"/>
                </a:lnTo>
                <a:lnTo>
                  <a:pt x="0" y="2003697"/>
                </a:lnTo>
                <a:lnTo>
                  <a:pt x="464" y="2002574"/>
                </a:lnTo>
                <a:lnTo>
                  <a:pt x="2324" y="2000715"/>
                </a:lnTo>
                <a:lnTo>
                  <a:pt x="3447" y="2000250"/>
                </a:lnTo>
                <a:lnTo>
                  <a:pt x="6077" y="2000250"/>
                </a:lnTo>
                <a:lnTo>
                  <a:pt x="7200" y="2000715"/>
                </a:lnTo>
                <a:lnTo>
                  <a:pt x="9060" y="2002574"/>
                </a:lnTo>
                <a:lnTo>
                  <a:pt x="9524" y="2003697"/>
                </a:lnTo>
                <a:lnTo>
                  <a:pt x="9524" y="2006327"/>
                </a:lnTo>
                <a:lnTo>
                  <a:pt x="9060" y="2007450"/>
                </a:lnTo>
                <a:lnTo>
                  <a:pt x="7200" y="2009310"/>
                </a:lnTo>
                <a:lnTo>
                  <a:pt x="6077" y="2009774"/>
                </a:lnTo>
                <a:close/>
              </a:path>
              <a:path w="9525" h="3771900">
                <a:moveTo>
                  <a:pt x="6077" y="1962149"/>
                </a:moveTo>
                <a:lnTo>
                  <a:pt x="3447" y="1962149"/>
                </a:lnTo>
                <a:lnTo>
                  <a:pt x="2324" y="1961685"/>
                </a:lnTo>
                <a:lnTo>
                  <a:pt x="464" y="1959825"/>
                </a:lnTo>
                <a:lnTo>
                  <a:pt x="0" y="1958702"/>
                </a:lnTo>
                <a:lnTo>
                  <a:pt x="0" y="1956072"/>
                </a:lnTo>
                <a:lnTo>
                  <a:pt x="464" y="1954949"/>
                </a:lnTo>
                <a:lnTo>
                  <a:pt x="2324" y="1953089"/>
                </a:lnTo>
                <a:lnTo>
                  <a:pt x="3447" y="1952624"/>
                </a:lnTo>
                <a:lnTo>
                  <a:pt x="6077" y="1952624"/>
                </a:lnTo>
                <a:lnTo>
                  <a:pt x="7200" y="1953089"/>
                </a:lnTo>
                <a:lnTo>
                  <a:pt x="9060" y="1954949"/>
                </a:lnTo>
                <a:lnTo>
                  <a:pt x="9524" y="1956072"/>
                </a:lnTo>
                <a:lnTo>
                  <a:pt x="9524" y="1958702"/>
                </a:lnTo>
                <a:lnTo>
                  <a:pt x="9060" y="1959825"/>
                </a:lnTo>
                <a:lnTo>
                  <a:pt x="7200" y="1961685"/>
                </a:lnTo>
                <a:lnTo>
                  <a:pt x="6077" y="1962149"/>
                </a:lnTo>
                <a:close/>
              </a:path>
              <a:path w="9525" h="3771900">
                <a:moveTo>
                  <a:pt x="6077" y="1914524"/>
                </a:moveTo>
                <a:lnTo>
                  <a:pt x="3447" y="1914524"/>
                </a:lnTo>
                <a:lnTo>
                  <a:pt x="2324" y="1914060"/>
                </a:lnTo>
                <a:lnTo>
                  <a:pt x="464" y="1912200"/>
                </a:lnTo>
                <a:lnTo>
                  <a:pt x="0" y="1911077"/>
                </a:lnTo>
                <a:lnTo>
                  <a:pt x="0" y="1908447"/>
                </a:lnTo>
                <a:lnTo>
                  <a:pt x="464" y="1907324"/>
                </a:lnTo>
                <a:lnTo>
                  <a:pt x="2324" y="1905465"/>
                </a:lnTo>
                <a:lnTo>
                  <a:pt x="3447" y="1905000"/>
                </a:lnTo>
                <a:lnTo>
                  <a:pt x="6077" y="1905000"/>
                </a:lnTo>
                <a:lnTo>
                  <a:pt x="7200" y="1905465"/>
                </a:lnTo>
                <a:lnTo>
                  <a:pt x="9060" y="1907324"/>
                </a:lnTo>
                <a:lnTo>
                  <a:pt x="9524" y="1908447"/>
                </a:lnTo>
                <a:lnTo>
                  <a:pt x="9524" y="1911077"/>
                </a:lnTo>
                <a:lnTo>
                  <a:pt x="9060" y="1912200"/>
                </a:lnTo>
                <a:lnTo>
                  <a:pt x="7200" y="1914060"/>
                </a:lnTo>
                <a:lnTo>
                  <a:pt x="6077" y="1914524"/>
                </a:lnTo>
                <a:close/>
              </a:path>
              <a:path w="9525" h="3771900">
                <a:moveTo>
                  <a:pt x="6077" y="1866899"/>
                </a:moveTo>
                <a:lnTo>
                  <a:pt x="3447" y="1866899"/>
                </a:lnTo>
                <a:lnTo>
                  <a:pt x="2324" y="1866435"/>
                </a:lnTo>
                <a:lnTo>
                  <a:pt x="464" y="1864575"/>
                </a:lnTo>
                <a:lnTo>
                  <a:pt x="0" y="1863452"/>
                </a:lnTo>
                <a:lnTo>
                  <a:pt x="0" y="1860822"/>
                </a:lnTo>
                <a:lnTo>
                  <a:pt x="464" y="1859699"/>
                </a:lnTo>
                <a:lnTo>
                  <a:pt x="2324" y="1857840"/>
                </a:lnTo>
                <a:lnTo>
                  <a:pt x="3447" y="1857375"/>
                </a:lnTo>
                <a:lnTo>
                  <a:pt x="6077" y="1857375"/>
                </a:lnTo>
                <a:lnTo>
                  <a:pt x="7200" y="1857840"/>
                </a:lnTo>
                <a:lnTo>
                  <a:pt x="9060" y="1859699"/>
                </a:lnTo>
                <a:lnTo>
                  <a:pt x="9524" y="1860822"/>
                </a:lnTo>
                <a:lnTo>
                  <a:pt x="9524" y="1863452"/>
                </a:lnTo>
                <a:lnTo>
                  <a:pt x="9060" y="1864575"/>
                </a:lnTo>
                <a:lnTo>
                  <a:pt x="7200" y="1866435"/>
                </a:lnTo>
                <a:lnTo>
                  <a:pt x="6077" y="1866899"/>
                </a:lnTo>
                <a:close/>
              </a:path>
              <a:path w="9525" h="3771900">
                <a:moveTo>
                  <a:pt x="6077" y="1819275"/>
                </a:moveTo>
                <a:lnTo>
                  <a:pt x="3447" y="1819275"/>
                </a:lnTo>
                <a:lnTo>
                  <a:pt x="2324" y="1818810"/>
                </a:lnTo>
                <a:lnTo>
                  <a:pt x="464" y="1816950"/>
                </a:lnTo>
                <a:lnTo>
                  <a:pt x="0" y="1815827"/>
                </a:lnTo>
                <a:lnTo>
                  <a:pt x="0" y="1813197"/>
                </a:lnTo>
                <a:lnTo>
                  <a:pt x="464" y="1812075"/>
                </a:lnTo>
                <a:lnTo>
                  <a:pt x="2324" y="1810215"/>
                </a:lnTo>
                <a:lnTo>
                  <a:pt x="3447" y="1809750"/>
                </a:lnTo>
                <a:lnTo>
                  <a:pt x="6077" y="1809750"/>
                </a:lnTo>
                <a:lnTo>
                  <a:pt x="7200" y="1810215"/>
                </a:lnTo>
                <a:lnTo>
                  <a:pt x="9060" y="1812075"/>
                </a:lnTo>
                <a:lnTo>
                  <a:pt x="9524" y="1813197"/>
                </a:lnTo>
                <a:lnTo>
                  <a:pt x="9524" y="1815827"/>
                </a:lnTo>
                <a:lnTo>
                  <a:pt x="9060" y="1816950"/>
                </a:lnTo>
                <a:lnTo>
                  <a:pt x="7200" y="1818810"/>
                </a:lnTo>
                <a:lnTo>
                  <a:pt x="6077" y="1819275"/>
                </a:lnTo>
                <a:close/>
              </a:path>
              <a:path w="9525" h="3771900">
                <a:moveTo>
                  <a:pt x="6077" y="1771649"/>
                </a:moveTo>
                <a:lnTo>
                  <a:pt x="3447" y="1771649"/>
                </a:lnTo>
                <a:lnTo>
                  <a:pt x="2324" y="1771185"/>
                </a:lnTo>
                <a:lnTo>
                  <a:pt x="464" y="1769325"/>
                </a:lnTo>
                <a:lnTo>
                  <a:pt x="0" y="1768202"/>
                </a:lnTo>
                <a:lnTo>
                  <a:pt x="0" y="1765572"/>
                </a:lnTo>
                <a:lnTo>
                  <a:pt x="464" y="1764449"/>
                </a:lnTo>
                <a:lnTo>
                  <a:pt x="2324" y="1762590"/>
                </a:lnTo>
                <a:lnTo>
                  <a:pt x="3447" y="1762125"/>
                </a:lnTo>
                <a:lnTo>
                  <a:pt x="6077" y="1762125"/>
                </a:lnTo>
                <a:lnTo>
                  <a:pt x="7200" y="1762590"/>
                </a:lnTo>
                <a:lnTo>
                  <a:pt x="9060" y="1764449"/>
                </a:lnTo>
                <a:lnTo>
                  <a:pt x="9524" y="1765572"/>
                </a:lnTo>
                <a:lnTo>
                  <a:pt x="9524" y="1768202"/>
                </a:lnTo>
                <a:lnTo>
                  <a:pt x="9060" y="1769325"/>
                </a:lnTo>
                <a:lnTo>
                  <a:pt x="7200" y="1771185"/>
                </a:lnTo>
                <a:lnTo>
                  <a:pt x="6077" y="1771649"/>
                </a:lnTo>
                <a:close/>
              </a:path>
              <a:path w="9525" h="3771900">
                <a:moveTo>
                  <a:pt x="6077" y="1724024"/>
                </a:moveTo>
                <a:lnTo>
                  <a:pt x="3447" y="1724024"/>
                </a:lnTo>
                <a:lnTo>
                  <a:pt x="2324" y="1723559"/>
                </a:lnTo>
                <a:lnTo>
                  <a:pt x="464" y="1721700"/>
                </a:lnTo>
                <a:lnTo>
                  <a:pt x="0" y="1720577"/>
                </a:lnTo>
                <a:lnTo>
                  <a:pt x="0" y="1717947"/>
                </a:lnTo>
                <a:lnTo>
                  <a:pt x="464" y="1716824"/>
                </a:lnTo>
                <a:lnTo>
                  <a:pt x="2324" y="1714964"/>
                </a:lnTo>
                <a:lnTo>
                  <a:pt x="3447" y="1714499"/>
                </a:lnTo>
                <a:lnTo>
                  <a:pt x="6077" y="1714499"/>
                </a:lnTo>
                <a:lnTo>
                  <a:pt x="7200" y="1714964"/>
                </a:lnTo>
                <a:lnTo>
                  <a:pt x="9060" y="1716824"/>
                </a:lnTo>
                <a:lnTo>
                  <a:pt x="9524" y="1717947"/>
                </a:lnTo>
                <a:lnTo>
                  <a:pt x="9524" y="1720577"/>
                </a:lnTo>
                <a:lnTo>
                  <a:pt x="9060" y="1721700"/>
                </a:lnTo>
                <a:lnTo>
                  <a:pt x="7200" y="1723559"/>
                </a:lnTo>
                <a:lnTo>
                  <a:pt x="6077" y="1724024"/>
                </a:lnTo>
                <a:close/>
              </a:path>
              <a:path w="9525" h="3771900">
                <a:moveTo>
                  <a:pt x="6077" y="1676399"/>
                </a:moveTo>
                <a:lnTo>
                  <a:pt x="3447" y="1676399"/>
                </a:lnTo>
                <a:lnTo>
                  <a:pt x="2324" y="1675935"/>
                </a:lnTo>
                <a:lnTo>
                  <a:pt x="464" y="1674075"/>
                </a:lnTo>
                <a:lnTo>
                  <a:pt x="0" y="1672952"/>
                </a:lnTo>
                <a:lnTo>
                  <a:pt x="0" y="1670322"/>
                </a:lnTo>
                <a:lnTo>
                  <a:pt x="464" y="1669199"/>
                </a:lnTo>
                <a:lnTo>
                  <a:pt x="2324" y="1667340"/>
                </a:lnTo>
                <a:lnTo>
                  <a:pt x="3447" y="1666875"/>
                </a:lnTo>
                <a:lnTo>
                  <a:pt x="6077" y="1666875"/>
                </a:lnTo>
                <a:lnTo>
                  <a:pt x="7200" y="1667340"/>
                </a:lnTo>
                <a:lnTo>
                  <a:pt x="9060" y="1669199"/>
                </a:lnTo>
                <a:lnTo>
                  <a:pt x="9524" y="1670322"/>
                </a:lnTo>
                <a:lnTo>
                  <a:pt x="9524" y="1672952"/>
                </a:lnTo>
                <a:lnTo>
                  <a:pt x="9060" y="1674075"/>
                </a:lnTo>
                <a:lnTo>
                  <a:pt x="7200" y="1675935"/>
                </a:lnTo>
                <a:lnTo>
                  <a:pt x="6077" y="1676399"/>
                </a:lnTo>
                <a:close/>
              </a:path>
              <a:path w="9525" h="3771900">
                <a:moveTo>
                  <a:pt x="6077" y="1628774"/>
                </a:moveTo>
                <a:lnTo>
                  <a:pt x="3447" y="1628774"/>
                </a:lnTo>
                <a:lnTo>
                  <a:pt x="2324" y="1628310"/>
                </a:lnTo>
                <a:lnTo>
                  <a:pt x="464" y="1626450"/>
                </a:lnTo>
                <a:lnTo>
                  <a:pt x="0" y="1625327"/>
                </a:lnTo>
                <a:lnTo>
                  <a:pt x="0" y="1622697"/>
                </a:lnTo>
                <a:lnTo>
                  <a:pt x="464" y="1621574"/>
                </a:lnTo>
                <a:lnTo>
                  <a:pt x="2324" y="1619715"/>
                </a:lnTo>
                <a:lnTo>
                  <a:pt x="3447" y="1619250"/>
                </a:lnTo>
                <a:lnTo>
                  <a:pt x="6077" y="1619250"/>
                </a:lnTo>
                <a:lnTo>
                  <a:pt x="7200" y="1619715"/>
                </a:lnTo>
                <a:lnTo>
                  <a:pt x="9060" y="1621574"/>
                </a:lnTo>
                <a:lnTo>
                  <a:pt x="9524" y="1622697"/>
                </a:lnTo>
                <a:lnTo>
                  <a:pt x="9524" y="1625327"/>
                </a:lnTo>
                <a:lnTo>
                  <a:pt x="9060" y="1626450"/>
                </a:lnTo>
                <a:lnTo>
                  <a:pt x="7200" y="1628310"/>
                </a:lnTo>
                <a:lnTo>
                  <a:pt x="6077" y="1628774"/>
                </a:lnTo>
                <a:close/>
              </a:path>
              <a:path w="9525" h="3771900">
                <a:moveTo>
                  <a:pt x="6077" y="1581150"/>
                </a:moveTo>
                <a:lnTo>
                  <a:pt x="3447" y="1581150"/>
                </a:lnTo>
                <a:lnTo>
                  <a:pt x="2324" y="1580685"/>
                </a:lnTo>
                <a:lnTo>
                  <a:pt x="464" y="1578825"/>
                </a:lnTo>
                <a:lnTo>
                  <a:pt x="0" y="1577702"/>
                </a:lnTo>
                <a:lnTo>
                  <a:pt x="0" y="1575072"/>
                </a:lnTo>
                <a:lnTo>
                  <a:pt x="464" y="1573950"/>
                </a:lnTo>
                <a:lnTo>
                  <a:pt x="2324" y="1572090"/>
                </a:lnTo>
                <a:lnTo>
                  <a:pt x="3447" y="1571625"/>
                </a:lnTo>
                <a:lnTo>
                  <a:pt x="6077" y="1571625"/>
                </a:lnTo>
                <a:lnTo>
                  <a:pt x="7200" y="1572090"/>
                </a:lnTo>
                <a:lnTo>
                  <a:pt x="9060" y="1573950"/>
                </a:lnTo>
                <a:lnTo>
                  <a:pt x="9524" y="1575072"/>
                </a:lnTo>
                <a:lnTo>
                  <a:pt x="9524" y="1577702"/>
                </a:lnTo>
                <a:lnTo>
                  <a:pt x="9060" y="1578825"/>
                </a:lnTo>
                <a:lnTo>
                  <a:pt x="7200" y="1580685"/>
                </a:lnTo>
                <a:lnTo>
                  <a:pt x="6077" y="1581150"/>
                </a:lnTo>
                <a:close/>
              </a:path>
              <a:path w="9525" h="3771900">
                <a:moveTo>
                  <a:pt x="6077" y="1533524"/>
                </a:moveTo>
                <a:lnTo>
                  <a:pt x="3447" y="1533524"/>
                </a:lnTo>
                <a:lnTo>
                  <a:pt x="2324" y="1533060"/>
                </a:lnTo>
                <a:lnTo>
                  <a:pt x="464" y="1531200"/>
                </a:lnTo>
                <a:lnTo>
                  <a:pt x="0" y="1530077"/>
                </a:lnTo>
                <a:lnTo>
                  <a:pt x="0" y="1527447"/>
                </a:lnTo>
                <a:lnTo>
                  <a:pt x="464" y="1526324"/>
                </a:lnTo>
                <a:lnTo>
                  <a:pt x="2324" y="1524465"/>
                </a:lnTo>
                <a:lnTo>
                  <a:pt x="3447" y="1524000"/>
                </a:lnTo>
                <a:lnTo>
                  <a:pt x="6077" y="1524000"/>
                </a:lnTo>
                <a:lnTo>
                  <a:pt x="7200" y="1524465"/>
                </a:lnTo>
                <a:lnTo>
                  <a:pt x="9060" y="1526324"/>
                </a:lnTo>
                <a:lnTo>
                  <a:pt x="9524" y="1527447"/>
                </a:lnTo>
                <a:lnTo>
                  <a:pt x="9524" y="1530077"/>
                </a:lnTo>
                <a:lnTo>
                  <a:pt x="9060" y="1531200"/>
                </a:lnTo>
                <a:lnTo>
                  <a:pt x="7200" y="1533060"/>
                </a:lnTo>
                <a:lnTo>
                  <a:pt x="6077" y="1533524"/>
                </a:lnTo>
                <a:close/>
              </a:path>
              <a:path w="9525" h="3771900">
                <a:moveTo>
                  <a:pt x="6077" y="1485899"/>
                </a:moveTo>
                <a:lnTo>
                  <a:pt x="3447" y="1485899"/>
                </a:lnTo>
                <a:lnTo>
                  <a:pt x="2324" y="1485434"/>
                </a:lnTo>
                <a:lnTo>
                  <a:pt x="464" y="1483575"/>
                </a:lnTo>
                <a:lnTo>
                  <a:pt x="0" y="1482452"/>
                </a:lnTo>
                <a:lnTo>
                  <a:pt x="0" y="1479822"/>
                </a:lnTo>
                <a:lnTo>
                  <a:pt x="464" y="1478699"/>
                </a:lnTo>
                <a:lnTo>
                  <a:pt x="2324" y="1476839"/>
                </a:lnTo>
                <a:lnTo>
                  <a:pt x="3447" y="1476374"/>
                </a:lnTo>
                <a:lnTo>
                  <a:pt x="6077" y="1476374"/>
                </a:lnTo>
                <a:lnTo>
                  <a:pt x="7200" y="1476839"/>
                </a:lnTo>
                <a:lnTo>
                  <a:pt x="9060" y="1478699"/>
                </a:lnTo>
                <a:lnTo>
                  <a:pt x="9524" y="1479822"/>
                </a:lnTo>
                <a:lnTo>
                  <a:pt x="9524" y="1482452"/>
                </a:lnTo>
                <a:lnTo>
                  <a:pt x="9060" y="1483575"/>
                </a:lnTo>
                <a:lnTo>
                  <a:pt x="7200" y="1485434"/>
                </a:lnTo>
                <a:lnTo>
                  <a:pt x="6077" y="1485899"/>
                </a:lnTo>
                <a:close/>
              </a:path>
              <a:path w="9525" h="3771900">
                <a:moveTo>
                  <a:pt x="6077" y="1438274"/>
                </a:moveTo>
                <a:lnTo>
                  <a:pt x="3447" y="1438274"/>
                </a:lnTo>
                <a:lnTo>
                  <a:pt x="2324" y="1437810"/>
                </a:lnTo>
                <a:lnTo>
                  <a:pt x="464" y="1435950"/>
                </a:lnTo>
                <a:lnTo>
                  <a:pt x="0" y="1434827"/>
                </a:lnTo>
                <a:lnTo>
                  <a:pt x="0" y="1432197"/>
                </a:lnTo>
                <a:lnTo>
                  <a:pt x="464" y="1431074"/>
                </a:lnTo>
                <a:lnTo>
                  <a:pt x="2324" y="1429215"/>
                </a:lnTo>
                <a:lnTo>
                  <a:pt x="3447" y="1428750"/>
                </a:lnTo>
                <a:lnTo>
                  <a:pt x="6077" y="1428750"/>
                </a:lnTo>
                <a:lnTo>
                  <a:pt x="7200" y="1429215"/>
                </a:lnTo>
                <a:lnTo>
                  <a:pt x="9060" y="1431074"/>
                </a:lnTo>
                <a:lnTo>
                  <a:pt x="9524" y="1432197"/>
                </a:lnTo>
                <a:lnTo>
                  <a:pt x="9524" y="1434827"/>
                </a:lnTo>
                <a:lnTo>
                  <a:pt x="9060" y="1435950"/>
                </a:lnTo>
                <a:lnTo>
                  <a:pt x="7200" y="1437810"/>
                </a:lnTo>
                <a:lnTo>
                  <a:pt x="6077" y="1438274"/>
                </a:lnTo>
                <a:close/>
              </a:path>
              <a:path w="9525" h="3771900">
                <a:moveTo>
                  <a:pt x="6077" y="1390649"/>
                </a:moveTo>
                <a:lnTo>
                  <a:pt x="3447" y="1390649"/>
                </a:lnTo>
                <a:lnTo>
                  <a:pt x="2324" y="1390185"/>
                </a:lnTo>
                <a:lnTo>
                  <a:pt x="464" y="1388325"/>
                </a:lnTo>
                <a:lnTo>
                  <a:pt x="0" y="1387202"/>
                </a:lnTo>
                <a:lnTo>
                  <a:pt x="0" y="1384572"/>
                </a:lnTo>
                <a:lnTo>
                  <a:pt x="464" y="1383449"/>
                </a:lnTo>
                <a:lnTo>
                  <a:pt x="2324" y="1381590"/>
                </a:lnTo>
                <a:lnTo>
                  <a:pt x="3447" y="1381125"/>
                </a:lnTo>
                <a:lnTo>
                  <a:pt x="6077" y="1381125"/>
                </a:lnTo>
                <a:lnTo>
                  <a:pt x="7200" y="1381590"/>
                </a:lnTo>
                <a:lnTo>
                  <a:pt x="9060" y="1383449"/>
                </a:lnTo>
                <a:lnTo>
                  <a:pt x="9524" y="1384572"/>
                </a:lnTo>
                <a:lnTo>
                  <a:pt x="9524" y="1387202"/>
                </a:lnTo>
                <a:lnTo>
                  <a:pt x="9060" y="1388325"/>
                </a:lnTo>
                <a:lnTo>
                  <a:pt x="7200" y="1390185"/>
                </a:lnTo>
                <a:lnTo>
                  <a:pt x="6077" y="1390649"/>
                </a:lnTo>
                <a:close/>
              </a:path>
              <a:path w="9525" h="3771900">
                <a:moveTo>
                  <a:pt x="6077" y="1343024"/>
                </a:moveTo>
                <a:lnTo>
                  <a:pt x="3447" y="1343024"/>
                </a:lnTo>
                <a:lnTo>
                  <a:pt x="2324" y="1342560"/>
                </a:lnTo>
                <a:lnTo>
                  <a:pt x="464" y="1340700"/>
                </a:lnTo>
                <a:lnTo>
                  <a:pt x="0" y="1339577"/>
                </a:lnTo>
                <a:lnTo>
                  <a:pt x="0" y="1336947"/>
                </a:lnTo>
                <a:lnTo>
                  <a:pt x="464" y="1335824"/>
                </a:lnTo>
                <a:lnTo>
                  <a:pt x="2324" y="1333965"/>
                </a:lnTo>
                <a:lnTo>
                  <a:pt x="3447" y="1333500"/>
                </a:lnTo>
                <a:lnTo>
                  <a:pt x="6077" y="1333500"/>
                </a:lnTo>
                <a:lnTo>
                  <a:pt x="7200" y="1333965"/>
                </a:lnTo>
                <a:lnTo>
                  <a:pt x="9060" y="1335824"/>
                </a:lnTo>
                <a:lnTo>
                  <a:pt x="9524" y="1336947"/>
                </a:lnTo>
                <a:lnTo>
                  <a:pt x="9524" y="1339577"/>
                </a:lnTo>
                <a:lnTo>
                  <a:pt x="9060" y="1340700"/>
                </a:lnTo>
                <a:lnTo>
                  <a:pt x="7200" y="1342560"/>
                </a:lnTo>
                <a:lnTo>
                  <a:pt x="6077" y="1343024"/>
                </a:lnTo>
                <a:close/>
              </a:path>
              <a:path w="9525" h="3771900">
                <a:moveTo>
                  <a:pt x="6077" y="1295399"/>
                </a:moveTo>
                <a:lnTo>
                  <a:pt x="3447" y="1295399"/>
                </a:lnTo>
                <a:lnTo>
                  <a:pt x="2324" y="1294935"/>
                </a:lnTo>
                <a:lnTo>
                  <a:pt x="464" y="1293075"/>
                </a:lnTo>
                <a:lnTo>
                  <a:pt x="0" y="1291952"/>
                </a:lnTo>
                <a:lnTo>
                  <a:pt x="0" y="1289322"/>
                </a:lnTo>
                <a:lnTo>
                  <a:pt x="464" y="1288200"/>
                </a:lnTo>
                <a:lnTo>
                  <a:pt x="2324" y="1286340"/>
                </a:lnTo>
                <a:lnTo>
                  <a:pt x="3447" y="1285875"/>
                </a:lnTo>
                <a:lnTo>
                  <a:pt x="6077" y="1285875"/>
                </a:lnTo>
                <a:lnTo>
                  <a:pt x="7200" y="1286340"/>
                </a:lnTo>
                <a:lnTo>
                  <a:pt x="9060" y="1288200"/>
                </a:lnTo>
                <a:lnTo>
                  <a:pt x="9524" y="1289322"/>
                </a:lnTo>
                <a:lnTo>
                  <a:pt x="9524" y="1291952"/>
                </a:lnTo>
                <a:lnTo>
                  <a:pt x="9060" y="1293075"/>
                </a:lnTo>
                <a:lnTo>
                  <a:pt x="7200" y="1294935"/>
                </a:lnTo>
                <a:lnTo>
                  <a:pt x="6077" y="1295399"/>
                </a:lnTo>
                <a:close/>
              </a:path>
              <a:path w="9525" h="3771900">
                <a:moveTo>
                  <a:pt x="6077" y="1247774"/>
                </a:moveTo>
                <a:lnTo>
                  <a:pt x="3447" y="1247774"/>
                </a:lnTo>
                <a:lnTo>
                  <a:pt x="2324" y="1247310"/>
                </a:lnTo>
                <a:lnTo>
                  <a:pt x="464" y="1245450"/>
                </a:lnTo>
                <a:lnTo>
                  <a:pt x="0" y="1244327"/>
                </a:lnTo>
                <a:lnTo>
                  <a:pt x="0" y="1241697"/>
                </a:lnTo>
                <a:lnTo>
                  <a:pt x="464" y="1240574"/>
                </a:lnTo>
                <a:lnTo>
                  <a:pt x="2324" y="1238715"/>
                </a:lnTo>
                <a:lnTo>
                  <a:pt x="3447" y="1238250"/>
                </a:lnTo>
                <a:lnTo>
                  <a:pt x="6077" y="1238250"/>
                </a:lnTo>
                <a:lnTo>
                  <a:pt x="7200" y="1238715"/>
                </a:lnTo>
                <a:lnTo>
                  <a:pt x="9060" y="1240574"/>
                </a:lnTo>
                <a:lnTo>
                  <a:pt x="9524" y="1241697"/>
                </a:lnTo>
                <a:lnTo>
                  <a:pt x="9524" y="1244327"/>
                </a:lnTo>
                <a:lnTo>
                  <a:pt x="9060" y="1245450"/>
                </a:lnTo>
                <a:lnTo>
                  <a:pt x="7200" y="1247310"/>
                </a:lnTo>
                <a:lnTo>
                  <a:pt x="6077" y="1247774"/>
                </a:lnTo>
                <a:close/>
              </a:path>
              <a:path w="9525" h="3771900">
                <a:moveTo>
                  <a:pt x="6077" y="1200149"/>
                </a:moveTo>
                <a:lnTo>
                  <a:pt x="3447" y="1200149"/>
                </a:lnTo>
                <a:lnTo>
                  <a:pt x="2324" y="1199685"/>
                </a:lnTo>
                <a:lnTo>
                  <a:pt x="464" y="1197825"/>
                </a:lnTo>
                <a:lnTo>
                  <a:pt x="0" y="1196702"/>
                </a:lnTo>
                <a:lnTo>
                  <a:pt x="0" y="1194072"/>
                </a:lnTo>
                <a:lnTo>
                  <a:pt x="464" y="1192949"/>
                </a:lnTo>
                <a:lnTo>
                  <a:pt x="2324" y="1191090"/>
                </a:lnTo>
                <a:lnTo>
                  <a:pt x="3447" y="1190624"/>
                </a:lnTo>
                <a:lnTo>
                  <a:pt x="6077" y="1190624"/>
                </a:lnTo>
                <a:lnTo>
                  <a:pt x="7200" y="1191090"/>
                </a:lnTo>
                <a:lnTo>
                  <a:pt x="9060" y="1192949"/>
                </a:lnTo>
                <a:lnTo>
                  <a:pt x="9524" y="1194072"/>
                </a:lnTo>
                <a:lnTo>
                  <a:pt x="9524" y="1196702"/>
                </a:lnTo>
                <a:lnTo>
                  <a:pt x="9060" y="1197825"/>
                </a:lnTo>
                <a:lnTo>
                  <a:pt x="7200" y="1199685"/>
                </a:lnTo>
                <a:lnTo>
                  <a:pt x="6077" y="1200149"/>
                </a:lnTo>
                <a:close/>
              </a:path>
              <a:path w="9525" h="3771900">
                <a:moveTo>
                  <a:pt x="6077" y="1152524"/>
                </a:moveTo>
                <a:lnTo>
                  <a:pt x="3447" y="1152524"/>
                </a:lnTo>
                <a:lnTo>
                  <a:pt x="2324" y="1152059"/>
                </a:lnTo>
                <a:lnTo>
                  <a:pt x="464" y="1150200"/>
                </a:lnTo>
                <a:lnTo>
                  <a:pt x="0" y="1149077"/>
                </a:lnTo>
                <a:lnTo>
                  <a:pt x="0" y="1146447"/>
                </a:lnTo>
                <a:lnTo>
                  <a:pt x="464" y="1145324"/>
                </a:lnTo>
                <a:lnTo>
                  <a:pt x="2324" y="1143465"/>
                </a:lnTo>
                <a:lnTo>
                  <a:pt x="3447" y="1142999"/>
                </a:lnTo>
                <a:lnTo>
                  <a:pt x="6077" y="1142999"/>
                </a:lnTo>
                <a:lnTo>
                  <a:pt x="7200" y="1143465"/>
                </a:lnTo>
                <a:lnTo>
                  <a:pt x="9060" y="1145324"/>
                </a:lnTo>
                <a:lnTo>
                  <a:pt x="9524" y="1146447"/>
                </a:lnTo>
                <a:lnTo>
                  <a:pt x="9524" y="1149077"/>
                </a:lnTo>
                <a:lnTo>
                  <a:pt x="9060" y="1150200"/>
                </a:lnTo>
                <a:lnTo>
                  <a:pt x="7200" y="1152059"/>
                </a:lnTo>
                <a:lnTo>
                  <a:pt x="6077" y="1152524"/>
                </a:lnTo>
                <a:close/>
              </a:path>
              <a:path w="9525" h="3771900">
                <a:moveTo>
                  <a:pt x="6077" y="1104899"/>
                </a:moveTo>
                <a:lnTo>
                  <a:pt x="3447" y="1104899"/>
                </a:lnTo>
                <a:lnTo>
                  <a:pt x="2324" y="1104435"/>
                </a:lnTo>
                <a:lnTo>
                  <a:pt x="464" y="1102575"/>
                </a:lnTo>
                <a:lnTo>
                  <a:pt x="0" y="1101452"/>
                </a:lnTo>
                <a:lnTo>
                  <a:pt x="0" y="1098822"/>
                </a:lnTo>
                <a:lnTo>
                  <a:pt x="464" y="1097699"/>
                </a:lnTo>
                <a:lnTo>
                  <a:pt x="2324" y="1095840"/>
                </a:lnTo>
                <a:lnTo>
                  <a:pt x="3447" y="1095375"/>
                </a:lnTo>
                <a:lnTo>
                  <a:pt x="6077" y="1095375"/>
                </a:lnTo>
                <a:lnTo>
                  <a:pt x="7200" y="1095840"/>
                </a:lnTo>
                <a:lnTo>
                  <a:pt x="9060" y="1097699"/>
                </a:lnTo>
                <a:lnTo>
                  <a:pt x="9524" y="1098822"/>
                </a:lnTo>
                <a:lnTo>
                  <a:pt x="9524" y="1101452"/>
                </a:lnTo>
                <a:lnTo>
                  <a:pt x="9060" y="1102575"/>
                </a:lnTo>
                <a:lnTo>
                  <a:pt x="7200" y="1104435"/>
                </a:lnTo>
                <a:lnTo>
                  <a:pt x="6077" y="1104899"/>
                </a:lnTo>
                <a:close/>
              </a:path>
              <a:path w="9525" h="3771900">
                <a:moveTo>
                  <a:pt x="6077" y="1057274"/>
                </a:moveTo>
                <a:lnTo>
                  <a:pt x="3447" y="1057274"/>
                </a:lnTo>
                <a:lnTo>
                  <a:pt x="2324" y="1056810"/>
                </a:lnTo>
                <a:lnTo>
                  <a:pt x="464" y="1054950"/>
                </a:lnTo>
                <a:lnTo>
                  <a:pt x="0" y="1053827"/>
                </a:lnTo>
                <a:lnTo>
                  <a:pt x="0" y="1051197"/>
                </a:lnTo>
                <a:lnTo>
                  <a:pt x="464" y="1050075"/>
                </a:lnTo>
                <a:lnTo>
                  <a:pt x="2324" y="1048215"/>
                </a:lnTo>
                <a:lnTo>
                  <a:pt x="3447" y="1047750"/>
                </a:lnTo>
                <a:lnTo>
                  <a:pt x="6077" y="1047750"/>
                </a:lnTo>
                <a:lnTo>
                  <a:pt x="7200" y="1048215"/>
                </a:lnTo>
                <a:lnTo>
                  <a:pt x="9060" y="1050075"/>
                </a:lnTo>
                <a:lnTo>
                  <a:pt x="9524" y="1051197"/>
                </a:lnTo>
                <a:lnTo>
                  <a:pt x="9524" y="1053827"/>
                </a:lnTo>
                <a:lnTo>
                  <a:pt x="9060" y="1054950"/>
                </a:lnTo>
                <a:lnTo>
                  <a:pt x="7200" y="1056810"/>
                </a:lnTo>
                <a:lnTo>
                  <a:pt x="6077" y="1057274"/>
                </a:lnTo>
                <a:close/>
              </a:path>
              <a:path w="9525" h="3771900">
                <a:moveTo>
                  <a:pt x="6077" y="1009649"/>
                </a:moveTo>
                <a:lnTo>
                  <a:pt x="3447" y="1009649"/>
                </a:lnTo>
                <a:lnTo>
                  <a:pt x="2324" y="1009185"/>
                </a:lnTo>
                <a:lnTo>
                  <a:pt x="464" y="1007325"/>
                </a:lnTo>
                <a:lnTo>
                  <a:pt x="0" y="1006202"/>
                </a:lnTo>
                <a:lnTo>
                  <a:pt x="0" y="1003572"/>
                </a:lnTo>
                <a:lnTo>
                  <a:pt x="464" y="1002449"/>
                </a:lnTo>
                <a:lnTo>
                  <a:pt x="2324" y="1000590"/>
                </a:lnTo>
                <a:lnTo>
                  <a:pt x="3447" y="1000125"/>
                </a:lnTo>
                <a:lnTo>
                  <a:pt x="6077" y="1000125"/>
                </a:lnTo>
                <a:lnTo>
                  <a:pt x="7200" y="1000590"/>
                </a:lnTo>
                <a:lnTo>
                  <a:pt x="9060" y="1002449"/>
                </a:lnTo>
                <a:lnTo>
                  <a:pt x="9524" y="1003572"/>
                </a:lnTo>
                <a:lnTo>
                  <a:pt x="9524" y="1006202"/>
                </a:lnTo>
                <a:lnTo>
                  <a:pt x="9060" y="1007325"/>
                </a:lnTo>
                <a:lnTo>
                  <a:pt x="7200" y="1009185"/>
                </a:lnTo>
                <a:lnTo>
                  <a:pt x="6077" y="1009649"/>
                </a:lnTo>
                <a:close/>
              </a:path>
              <a:path w="9525" h="3771900">
                <a:moveTo>
                  <a:pt x="6077" y="962024"/>
                </a:moveTo>
                <a:lnTo>
                  <a:pt x="3447" y="962024"/>
                </a:lnTo>
                <a:lnTo>
                  <a:pt x="2324" y="961560"/>
                </a:lnTo>
                <a:lnTo>
                  <a:pt x="464" y="959700"/>
                </a:lnTo>
                <a:lnTo>
                  <a:pt x="0" y="958577"/>
                </a:lnTo>
                <a:lnTo>
                  <a:pt x="0" y="955947"/>
                </a:lnTo>
                <a:lnTo>
                  <a:pt x="464" y="954825"/>
                </a:lnTo>
                <a:lnTo>
                  <a:pt x="2324" y="952965"/>
                </a:lnTo>
                <a:lnTo>
                  <a:pt x="3447" y="952500"/>
                </a:lnTo>
                <a:lnTo>
                  <a:pt x="6077" y="952500"/>
                </a:lnTo>
                <a:lnTo>
                  <a:pt x="7200" y="952965"/>
                </a:lnTo>
                <a:lnTo>
                  <a:pt x="9060" y="954825"/>
                </a:lnTo>
                <a:lnTo>
                  <a:pt x="9524" y="955947"/>
                </a:lnTo>
                <a:lnTo>
                  <a:pt x="9524" y="958577"/>
                </a:lnTo>
                <a:lnTo>
                  <a:pt x="9060" y="959700"/>
                </a:lnTo>
                <a:lnTo>
                  <a:pt x="7200" y="961560"/>
                </a:lnTo>
                <a:lnTo>
                  <a:pt x="6077" y="962024"/>
                </a:lnTo>
                <a:close/>
              </a:path>
              <a:path w="9525" h="3771900">
                <a:moveTo>
                  <a:pt x="6077" y="914399"/>
                </a:moveTo>
                <a:lnTo>
                  <a:pt x="3447" y="914399"/>
                </a:lnTo>
                <a:lnTo>
                  <a:pt x="2324" y="913935"/>
                </a:lnTo>
                <a:lnTo>
                  <a:pt x="464" y="912075"/>
                </a:lnTo>
                <a:lnTo>
                  <a:pt x="0" y="910952"/>
                </a:lnTo>
                <a:lnTo>
                  <a:pt x="0" y="908322"/>
                </a:lnTo>
                <a:lnTo>
                  <a:pt x="464" y="907199"/>
                </a:lnTo>
                <a:lnTo>
                  <a:pt x="2324" y="905340"/>
                </a:lnTo>
                <a:lnTo>
                  <a:pt x="3447" y="904874"/>
                </a:lnTo>
                <a:lnTo>
                  <a:pt x="6077" y="904874"/>
                </a:lnTo>
                <a:lnTo>
                  <a:pt x="7200" y="905340"/>
                </a:lnTo>
                <a:lnTo>
                  <a:pt x="9060" y="907199"/>
                </a:lnTo>
                <a:lnTo>
                  <a:pt x="9524" y="908322"/>
                </a:lnTo>
                <a:lnTo>
                  <a:pt x="9524" y="910952"/>
                </a:lnTo>
                <a:lnTo>
                  <a:pt x="9060" y="912075"/>
                </a:lnTo>
                <a:lnTo>
                  <a:pt x="7200" y="913935"/>
                </a:lnTo>
                <a:lnTo>
                  <a:pt x="6077" y="914399"/>
                </a:lnTo>
                <a:close/>
              </a:path>
              <a:path w="9525" h="3771900">
                <a:moveTo>
                  <a:pt x="6077" y="866774"/>
                </a:moveTo>
                <a:lnTo>
                  <a:pt x="3447" y="866774"/>
                </a:lnTo>
                <a:lnTo>
                  <a:pt x="2324" y="866310"/>
                </a:lnTo>
                <a:lnTo>
                  <a:pt x="464" y="864450"/>
                </a:lnTo>
                <a:lnTo>
                  <a:pt x="0" y="863327"/>
                </a:lnTo>
                <a:lnTo>
                  <a:pt x="0" y="860697"/>
                </a:lnTo>
                <a:lnTo>
                  <a:pt x="464" y="859574"/>
                </a:lnTo>
                <a:lnTo>
                  <a:pt x="2324" y="857715"/>
                </a:lnTo>
                <a:lnTo>
                  <a:pt x="3447" y="857250"/>
                </a:lnTo>
                <a:lnTo>
                  <a:pt x="6077" y="857250"/>
                </a:lnTo>
                <a:lnTo>
                  <a:pt x="7200" y="857715"/>
                </a:lnTo>
                <a:lnTo>
                  <a:pt x="9060" y="859574"/>
                </a:lnTo>
                <a:lnTo>
                  <a:pt x="9524" y="860697"/>
                </a:lnTo>
                <a:lnTo>
                  <a:pt x="9524" y="863327"/>
                </a:lnTo>
                <a:lnTo>
                  <a:pt x="9060" y="864450"/>
                </a:lnTo>
                <a:lnTo>
                  <a:pt x="7200" y="866310"/>
                </a:lnTo>
                <a:lnTo>
                  <a:pt x="6077" y="866774"/>
                </a:lnTo>
                <a:close/>
              </a:path>
              <a:path w="9525" h="3771900">
                <a:moveTo>
                  <a:pt x="6077" y="819149"/>
                </a:moveTo>
                <a:lnTo>
                  <a:pt x="3447" y="819149"/>
                </a:lnTo>
                <a:lnTo>
                  <a:pt x="2324" y="818685"/>
                </a:lnTo>
                <a:lnTo>
                  <a:pt x="464" y="816825"/>
                </a:lnTo>
                <a:lnTo>
                  <a:pt x="0" y="815702"/>
                </a:lnTo>
                <a:lnTo>
                  <a:pt x="0" y="813072"/>
                </a:lnTo>
                <a:lnTo>
                  <a:pt x="464" y="811950"/>
                </a:lnTo>
                <a:lnTo>
                  <a:pt x="2324" y="810090"/>
                </a:lnTo>
                <a:lnTo>
                  <a:pt x="3447" y="809625"/>
                </a:lnTo>
                <a:lnTo>
                  <a:pt x="6077" y="809625"/>
                </a:lnTo>
                <a:lnTo>
                  <a:pt x="7200" y="810090"/>
                </a:lnTo>
                <a:lnTo>
                  <a:pt x="9060" y="811950"/>
                </a:lnTo>
                <a:lnTo>
                  <a:pt x="9524" y="813072"/>
                </a:lnTo>
                <a:lnTo>
                  <a:pt x="9524" y="815702"/>
                </a:lnTo>
                <a:lnTo>
                  <a:pt x="9060" y="816825"/>
                </a:lnTo>
                <a:lnTo>
                  <a:pt x="7200" y="818685"/>
                </a:lnTo>
                <a:lnTo>
                  <a:pt x="6077" y="819149"/>
                </a:lnTo>
                <a:close/>
              </a:path>
              <a:path w="9525" h="3771900">
                <a:moveTo>
                  <a:pt x="6077" y="771524"/>
                </a:moveTo>
                <a:lnTo>
                  <a:pt x="3447" y="771524"/>
                </a:lnTo>
                <a:lnTo>
                  <a:pt x="2324" y="771060"/>
                </a:lnTo>
                <a:lnTo>
                  <a:pt x="464" y="769200"/>
                </a:lnTo>
                <a:lnTo>
                  <a:pt x="0" y="768077"/>
                </a:lnTo>
                <a:lnTo>
                  <a:pt x="0" y="765447"/>
                </a:lnTo>
                <a:lnTo>
                  <a:pt x="464" y="764325"/>
                </a:lnTo>
                <a:lnTo>
                  <a:pt x="2324" y="762465"/>
                </a:lnTo>
                <a:lnTo>
                  <a:pt x="3447" y="762000"/>
                </a:lnTo>
                <a:lnTo>
                  <a:pt x="6077" y="762000"/>
                </a:lnTo>
                <a:lnTo>
                  <a:pt x="7200" y="762465"/>
                </a:lnTo>
                <a:lnTo>
                  <a:pt x="9060" y="764325"/>
                </a:lnTo>
                <a:lnTo>
                  <a:pt x="9524" y="765447"/>
                </a:lnTo>
                <a:lnTo>
                  <a:pt x="9524" y="768077"/>
                </a:lnTo>
                <a:lnTo>
                  <a:pt x="9060" y="769200"/>
                </a:lnTo>
                <a:lnTo>
                  <a:pt x="7200" y="771060"/>
                </a:lnTo>
                <a:lnTo>
                  <a:pt x="6077" y="771524"/>
                </a:lnTo>
                <a:close/>
              </a:path>
              <a:path w="9525" h="3771900">
                <a:moveTo>
                  <a:pt x="6077" y="723899"/>
                </a:moveTo>
                <a:lnTo>
                  <a:pt x="3447" y="723899"/>
                </a:lnTo>
                <a:lnTo>
                  <a:pt x="2324" y="723435"/>
                </a:lnTo>
                <a:lnTo>
                  <a:pt x="464" y="721575"/>
                </a:lnTo>
                <a:lnTo>
                  <a:pt x="0" y="720452"/>
                </a:lnTo>
                <a:lnTo>
                  <a:pt x="0" y="717822"/>
                </a:lnTo>
                <a:lnTo>
                  <a:pt x="464" y="716700"/>
                </a:lnTo>
                <a:lnTo>
                  <a:pt x="2324" y="714840"/>
                </a:lnTo>
                <a:lnTo>
                  <a:pt x="3447" y="714375"/>
                </a:lnTo>
                <a:lnTo>
                  <a:pt x="6077" y="714375"/>
                </a:lnTo>
                <a:lnTo>
                  <a:pt x="7200" y="714840"/>
                </a:lnTo>
                <a:lnTo>
                  <a:pt x="9060" y="716700"/>
                </a:lnTo>
                <a:lnTo>
                  <a:pt x="9524" y="717822"/>
                </a:lnTo>
                <a:lnTo>
                  <a:pt x="9524" y="720452"/>
                </a:lnTo>
                <a:lnTo>
                  <a:pt x="9060" y="721575"/>
                </a:lnTo>
                <a:lnTo>
                  <a:pt x="7200" y="723435"/>
                </a:lnTo>
                <a:lnTo>
                  <a:pt x="6077" y="723899"/>
                </a:lnTo>
                <a:close/>
              </a:path>
              <a:path w="9525" h="3771900">
                <a:moveTo>
                  <a:pt x="6077" y="676274"/>
                </a:moveTo>
                <a:lnTo>
                  <a:pt x="3447" y="676274"/>
                </a:lnTo>
                <a:lnTo>
                  <a:pt x="2324" y="675809"/>
                </a:lnTo>
                <a:lnTo>
                  <a:pt x="464" y="673950"/>
                </a:lnTo>
                <a:lnTo>
                  <a:pt x="0" y="672827"/>
                </a:lnTo>
                <a:lnTo>
                  <a:pt x="0" y="670197"/>
                </a:lnTo>
                <a:lnTo>
                  <a:pt x="464" y="669074"/>
                </a:lnTo>
                <a:lnTo>
                  <a:pt x="2324" y="667215"/>
                </a:lnTo>
                <a:lnTo>
                  <a:pt x="3447" y="666749"/>
                </a:lnTo>
                <a:lnTo>
                  <a:pt x="6077" y="666749"/>
                </a:lnTo>
                <a:lnTo>
                  <a:pt x="7200" y="667215"/>
                </a:lnTo>
                <a:lnTo>
                  <a:pt x="9060" y="669074"/>
                </a:lnTo>
                <a:lnTo>
                  <a:pt x="9524" y="670197"/>
                </a:lnTo>
                <a:lnTo>
                  <a:pt x="9524" y="672827"/>
                </a:lnTo>
                <a:lnTo>
                  <a:pt x="9060" y="673950"/>
                </a:lnTo>
                <a:lnTo>
                  <a:pt x="7200" y="675809"/>
                </a:lnTo>
                <a:lnTo>
                  <a:pt x="6077" y="676274"/>
                </a:lnTo>
                <a:close/>
              </a:path>
              <a:path w="9525" h="3771900">
                <a:moveTo>
                  <a:pt x="6077" y="628649"/>
                </a:moveTo>
                <a:lnTo>
                  <a:pt x="3447" y="628649"/>
                </a:lnTo>
                <a:lnTo>
                  <a:pt x="2324" y="628185"/>
                </a:lnTo>
                <a:lnTo>
                  <a:pt x="464" y="626325"/>
                </a:lnTo>
                <a:lnTo>
                  <a:pt x="0" y="625202"/>
                </a:lnTo>
                <a:lnTo>
                  <a:pt x="0" y="622572"/>
                </a:lnTo>
                <a:lnTo>
                  <a:pt x="464" y="621449"/>
                </a:lnTo>
                <a:lnTo>
                  <a:pt x="2324" y="619590"/>
                </a:lnTo>
                <a:lnTo>
                  <a:pt x="3447" y="619125"/>
                </a:lnTo>
                <a:lnTo>
                  <a:pt x="6077" y="619125"/>
                </a:lnTo>
                <a:lnTo>
                  <a:pt x="7200" y="619590"/>
                </a:lnTo>
                <a:lnTo>
                  <a:pt x="9060" y="621449"/>
                </a:lnTo>
                <a:lnTo>
                  <a:pt x="9524" y="622572"/>
                </a:lnTo>
                <a:lnTo>
                  <a:pt x="9524" y="625202"/>
                </a:lnTo>
                <a:lnTo>
                  <a:pt x="9060" y="626325"/>
                </a:lnTo>
                <a:lnTo>
                  <a:pt x="7200" y="628185"/>
                </a:lnTo>
                <a:lnTo>
                  <a:pt x="6077" y="628649"/>
                </a:lnTo>
                <a:close/>
              </a:path>
              <a:path w="9525" h="3771900">
                <a:moveTo>
                  <a:pt x="6077" y="581024"/>
                </a:moveTo>
                <a:lnTo>
                  <a:pt x="3447" y="581024"/>
                </a:lnTo>
                <a:lnTo>
                  <a:pt x="2324" y="580560"/>
                </a:lnTo>
                <a:lnTo>
                  <a:pt x="464" y="578700"/>
                </a:lnTo>
                <a:lnTo>
                  <a:pt x="0" y="577577"/>
                </a:lnTo>
                <a:lnTo>
                  <a:pt x="0" y="574947"/>
                </a:lnTo>
                <a:lnTo>
                  <a:pt x="464" y="573825"/>
                </a:lnTo>
                <a:lnTo>
                  <a:pt x="2324" y="571965"/>
                </a:lnTo>
                <a:lnTo>
                  <a:pt x="3447" y="571500"/>
                </a:lnTo>
                <a:lnTo>
                  <a:pt x="6077" y="571500"/>
                </a:lnTo>
                <a:lnTo>
                  <a:pt x="7200" y="571965"/>
                </a:lnTo>
                <a:lnTo>
                  <a:pt x="9060" y="573825"/>
                </a:lnTo>
                <a:lnTo>
                  <a:pt x="9524" y="574947"/>
                </a:lnTo>
                <a:lnTo>
                  <a:pt x="9524" y="577577"/>
                </a:lnTo>
                <a:lnTo>
                  <a:pt x="9060" y="578700"/>
                </a:lnTo>
                <a:lnTo>
                  <a:pt x="7200" y="580560"/>
                </a:lnTo>
                <a:lnTo>
                  <a:pt x="6077" y="581024"/>
                </a:lnTo>
                <a:close/>
              </a:path>
              <a:path w="9525" h="3771900">
                <a:moveTo>
                  <a:pt x="6077" y="533399"/>
                </a:moveTo>
                <a:lnTo>
                  <a:pt x="3447" y="533399"/>
                </a:lnTo>
                <a:lnTo>
                  <a:pt x="2324" y="532935"/>
                </a:lnTo>
                <a:lnTo>
                  <a:pt x="464" y="531075"/>
                </a:lnTo>
                <a:lnTo>
                  <a:pt x="0" y="529952"/>
                </a:lnTo>
                <a:lnTo>
                  <a:pt x="0" y="527322"/>
                </a:lnTo>
                <a:lnTo>
                  <a:pt x="464" y="526200"/>
                </a:lnTo>
                <a:lnTo>
                  <a:pt x="2324" y="524340"/>
                </a:lnTo>
                <a:lnTo>
                  <a:pt x="3447" y="523875"/>
                </a:lnTo>
                <a:lnTo>
                  <a:pt x="6077" y="523875"/>
                </a:lnTo>
                <a:lnTo>
                  <a:pt x="7200" y="524340"/>
                </a:lnTo>
                <a:lnTo>
                  <a:pt x="9060" y="526200"/>
                </a:lnTo>
                <a:lnTo>
                  <a:pt x="9524" y="527322"/>
                </a:lnTo>
                <a:lnTo>
                  <a:pt x="9524" y="529952"/>
                </a:lnTo>
                <a:lnTo>
                  <a:pt x="9060" y="531075"/>
                </a:lnTo>
                <a:lnTo>
                  <a:pt x="7200" y="532935"/>
                </a:lnTo>
                <a:lnTo>
                  <a:pt x="6077" y="533399"/>
                </a:lnTo>
                <a:close/>
              </a:path>
              <a:path w="9525" h="3771900">
                <a:moveTo>
                  <a:pt x="6077" y="485774"/>
                </a:moveTo>
                <a:lnTo>
                  <a:pt x="3447" y="485774"/>
                </a:lnTo>
                <a:lnTo>
                  <a:pt x="2324" y="485310"/>
                </a:lnTo>
                <a:lnTo>
                  <a:pt x="464" y="483450"/>
                </a:lnTo>
                <a:lnTo>
                  <a:pt x="0" y="482327"/>
                </a:lnTo>
                <a:lnTo>
                  <a:pt x="0" y="479697"/>
                </a:lnTo>
                <a:lnTo>
                  <a:pt x="464" y="478574"/>
                </a:lnTo>
                <a:lnTo>
                  <a:pt x="2324" y="476715"/>
                </a:lnTo>
                <a:lnTo>
                  <a:pt x="3447" y="476249"/>
                </a:lnTo>
                <a:lnTo>
                  <a:pt x="6077" y="476249"/>
                </a:lnTo>
                <a:lnTo>
                  <a:pt x="7200" y="476715"/>
                </a:lnTo>
                <a:lnTo>
                  <a:pt x="9060" y="478574"/>
                </a:lnTo>
                <a:lnTo>
                  <a:pt x="9524" y="479697"/>
                </a:lnTo>
                <a:lnTo>
                  <a:pt x="9524" y="482327"/>
                </a:lnTo>
                <a:lnTo>
                  <a:pt x="9060" y="483450"/>
                </a:lnTo>
                <a:lnTo>
                  <a:pt x="7200" y="485310"/>
                </a:lnTo>
                <a:lnTo>
                  <a:pt x="6077" y="485774"/>
                </a:lnTo>
                <a:close/>
              </a:path>
              <a:path w="9525" h="3771900">
                <a:moveTo>
                  <a:pt x="6077" y="438149"/>
                </a:moveTo>
                <a:lnTo>
                  <a:pt x="3447" y="438149"/>
                </a:lnTo>
                <a:lnTo>
                  <a:pt x="2324" y="437685"/>
                </a:lnTo>
                <a:lnTo>
                  <a:pt x="464" y="435825"/>
                </a:lnTo>
                <a:lnTo>
                  <a:pt x="0" y="434702"/>
                </a:lnTo>
                <a:lnTo>
                  <a:pt x="0" y="432072"/>
                </a:lnTo>
                <a:lnTo>
                  <a:pt x="464" y="430949"/>
                </a:lnTo>
                <a:lnTo>
                  <a:pt x="2324" y="429090"/>
                </a:lnTo>
                <a:lnTo>
                  <a:pt x="3447" y="428624"/>
                </a:lnTo>
                <a:lnTo>
                  <a:pt x="6077" y="428624"/>
                </a:lnTo>
                <a:lnTo>
                  <a:pt x="7200" y="429090"/>
                </a:lnTo>
                <a:lnTo>
                  <a:pt x="9060" y="430949"/>
                </a:lnTo>
                <a:lnTo>
                  <a:pt x="9524" y="432072"/>
                </a:lnTo>
                <a:lnTo>
                  <a:pt x="9524" y="434702"/>
                </a:lnTo>
                <a:lnTo>
                  <a:pt x="9060" y="435825"/>
                </a:lnTo>
                <a:lnTo>
                  <a:pt x="7200" y="437685"/>
                </a:lnTo>
                <a:lnTo>
                  <a:pt x="6077" y="438149"/>
                </a:lnTo>
                <a:close/>
              </a:path>
              <a:path w="9525" h="3771900">
                <a:moveTo>
                  <a:pt x="6077" y="390524"/>
                </a:moveTo>
                <a:lnTo>
                  <a:pt x="3447" y="390524"/>
                </a:lnTo>
                <a:lnTo>
                  <a:pt x="2324" y="390060"/>
                </a:lnTo>
                <a:lnTo>
                  <a:pt x="464" y="388200"/>
                </a:lnTo>
                <a:lnTo>
                  <a:pt x="0" y="387077"/>
                </a:lnTo>
                <a:lnTo>
                  <a:pt x="0" y="384447"/>
                </a:lnTo>
                <a:lnTo>
                  <a:pt x="464" y="383324"/>
                </a:lnTo>
                <a:lnTo>
                  <a:pt x="2324" y="381465"/>
                </a:lnTo>
                <a:lnTo>
                  <a:pt x="3447" y="381000"/>
                </a:lnTo>
                <a:lnTo>
                  <a:pt x="6077" y="381000"/>
                </a:lnTo>
                <a:lnTo>
                  <a:pt x="7200" y="381465"/>
                </a:lnTo>
                <a:lnTo>
                  <a:pt x="9060" y="383324"/>
                </a:lnTo>
                <a:lnTo>
                  <a:pt x="9524" y="384447"/>
                </a:lnTo>
                <a:lnTo>
                  <a:pt x="9524" y="387077"/>
                </a:lnTo>
                <a:lnTo>
                  <a:pt x="9060" y="388200"/>
                </a:lnTo>
                <a:lnTo>
                  <a:pt x="7200" y="390060"/>
                </a:lnTo>
                <a:lnTo>
                  <a:pt x="6077" y="390524"/>
                </a:lnTo>
                <a:close/>
              </a:path>
              <a:path w="9525" h="3771900">
                <a:moveTo>
                  <a:pt x="6077" y="342899"/>
                </a:moveTo>
                <a:lnTo>
                  <a:pt x="3447" y="342899"/>
                </a:lnTo>
                <a:lnTo>
                  <a:pt x="2324" y="342435"/>
                </a:lnTo>
                <a:lnTo>
                  <a:pt x="464" y="340575"/>
                </a:lnTo>
                <a:lnTo>
                  <a:pt x="0" y="339452"/>
                </a:lnTo>
                <a:lnTo>
                  <a:pt x="0" y="336822"/>
                </a:lnTo>
                <a:lnTo>
                  <a:pt x="464" y="335700"/>
                </a:lnTo>
                <a:lnTo>
                  <a:pt x="2324" y="333840"/>
                </a:lnTo>
                <a:lnTo>
                  <a:pt x="3447" y="333375"/>
                </a:lnTo>
                <a:lnTo>
                  <a:pt x="6077" y="333375"/>
                </a:lnTo>
                <a:lnTo>
                  <a:pt x="7200" y="333840"/>
                </a:lnTo>
                <a:lnTo>
                  <a:pt x="9060" y="335700"/>
                </a:lnTo>
                <a:lnTo>
                  <a:pt x="9524" y="336822"/>
                </a:lnTo>
                <a:lnTo>
                  <a:pt x="9524" y="339452"/>
                </a:lnTo>
                <a:lnTo>
                  <a:pt x="9060" y="340575"/>
                </a:lnTo>
                <a:lnTo>
                  <a:pt x="7200" y="342435"/>
                </a:lnTo>
                <a:lnTo>
                  <a:pt x="6077" y="342899"/>
                </a:lnTo>
                <a:close/>
              </a:path>
              <a:path w="9525" h="3771900">
                <a:moveTo>
                  <a:pt x="6077" y="295274"/>
                </a:moveTo>
                <a:lnTo>
                  <a:pt x="3447" y="295274"/>
                </a:lnTo>
                <a:lnTo>
                  <a:pt x="2324" y="294810"/>
                </a:lnTo>
                <a:lnTo>
                  <a:pt x="464" y="292950"/>
                </a:lnTo>
                <a:lnTo>
                  <a:pt x="0" y="291827"/>
                </a:lnTo>
                <a:lnTo>
                  <a:pt x="0" y="289197"/>
                </a:lnTo>
                <a:lnTo>
                  <a:pt x="464" y="288075"/>
                </a:lnTo>
                <a:lnTo>
                  <a:pt x="2324" y="286215"/>
                </a:lnTo>
                <a:lnTo>
                  <a:pt x="3447" y="285750"/>
                </a:lnTo>
                <a:lnTo>
                  <a:pt x="6077" y="285750"/>
                </a:lnTo>
                <a:lnTo>
                  <a:pt x="7200" y="286215"/>
                </a:lnTo>
                <a:lnTo>
                  <a:pt x="9060" y="288075"/>
                </a:lnTo>
                <a:lnTo>
                  <a:pt x="9524" y="289197"/>
                </a:lnTo>
                <a:lnTo>
                  <a:pt x="9524" y="291827"/>
                </a:lnTo>
                <a:lnTo>
                  <a:pt x="9060" y="292950"/>
                </a:lnTo>
                <a:lnTo>
                  <a:pt x="7200" y="294810"/>
                </a:lnTo>
                <a:lnTo>
                  <a:pt x="6077" y="295274"/>
                </a:lnTo>
                <a:close/>
              </a:path>
              <a:path w="9525" h="3771900">
                <a:moveTo>
                  <a:pt x="6077" y="247649"/>
                </a:moveTo>
                <a:lnTo>
                  <a:pt x="3447" y="247649"/>
                </a:lnTo>
                <a:lnTo>
                  <a:pt x="2324" y="247185"/>
                </a:lnTo>
                <a:lnTo>
                  <a:pt x="464" y="245325"/>
                </a:lnTo>
                <a:lnTo>
                  <a:pt x="0" y="244202"/>
                </a:lnTo>
                <a:lnTo>
                  <a:pt x="0" y="241572"/>
                </a:lnTo>
                <a:lnTo>
                  <a:pt x="464" y="240450"/>
                </a:lnTo>
                <a:lnTo>
                  <a:pt x="2324" y="238590"/>
                </a:lnTo>
                <a:lnTo>
                  <a:pt x="3447" y="238125"/>
                </a:lnTo>
                <a:lnTo>
                  <a:pt x="6077" y="238125"/>
                </a:lnTo>
                <a:lnTo>
                  <a:pt x="7200" y="238590"/>
                </a:lnTo>
                <a:lnTo>
                  <a:pt x="9060" y="240450"/>
                </a:lnTo>
                <a:lnTo>
                  <a:pt x="9524" y="241572"/>
                </a:lnTo>
                <a:lnTo>
                  <a:pt x="9524" y="244202"/>
                </a:lnTo>
                <a:lnTo>
                  <a:pt x="9060" y="245325"/>
                </a:lnTo>
                <a:lnTo>
                  <a:pt x="7200" y="247185"/>
                </a:lnTo>
                <a:lnTo>
                  <a:pt x="6077" y="247649"/>
                </a:lnTo>
                <a:close/>
              </a:path>
              <a:path w="9525" h="3771900">
                <a:moveTo>
                  <a:pt x="6077" y="200024"/>
                </a:moveTo>
                <a:lnTo>
                  <a:pt x="3447" y="200024"/>
                </a:lnTo>
                <a:lnTo>
                  <a:pt x="2324" y="199559"/>
                </a:lnTo>
                <a:lnTo>
                  <a:pt x="464" y="197700"/>
                </a:lnTo>
                <a:lnTo>
                  <a:pt x="0" y="196577"/>
                </a:lnTo>
                <a:lnTo>
                  <a:pt x="0" y="193947"/>
                </a:lnTo>
                <a:lnTo>
                  <a:pt x="464" y="192825"/>
                </a:lnTo>
                <a:lnTo>
                  <a:pt x="2324" y="190965"/>
                </a:lnTo>
                <a:lnTo>
                  <a:pt x="3447" y="190500"/>
                </a:lnTo>
                <a:lnTo>
                  <a:pt x="6077" y="190500"/>
                </a:lnTo>
                <a:lnTo>
                  <a:pt x="7200" y="190965"/>
                </a:lnTo>
                <a:lnTo>
                  <a:pt x="9060" y="192825"/>
                </a:lnTo>
                <a:lnTo>
                  <a:pt x="9524" y="193947"/>
                </a:lnTo>
                <a:lnTo>
                  <a:pt x="9524" y="196577"/>
                </a:lnTo>
                <a:lnTo>
                  <a:pt x="9060" y="197700"/>
                </a:lnTo>
                <a:lnTo>
                  <a:pt x="7200" y="199559"/>
                </a:lnTo>
                <a:lnTo>
                  <a:pt x="6077" y="200024"/>
                </a:lnTo>
                <a:close/>
              </a:path>
              <a:path w="9525" h="3771900">
                <a:moveTo>
                  <a:pt x="6077" y="152399"/>
                </a:moveTo>
                <a:lnTo>
                  <a:pt x="3447" y="152399"/>
                </a:lnTo>
                <a:lnTo>
                  <a:pt x="2324" y="151935"/>
                </a:lnTo>
                <a:lnTo>
                  <a:pt x="464" y="150075"/>
                </a:lnTo>
                <a:lnTo>
                  <a:pt x="0" y="148952"/>
                </a:lnTo>
                <a:lnTo>
                  <a:pt x="0" y="146322"/>
                </a:lnTo>
                <a:lnTo>
                  <a:pt x="464" y="145199"/>
                </a:lnTo>
                <a:lnTo>
                  <a:pt x="2324" y="143340"/>
                </a:lnTo>
                <a:lnTo>
                  <a:pt x="3447" y="142875"/>
                </a:lnTo>
                <a:lnTo>
                  <a:pt x="6077" y="142875"/>
                </a:lnTo>
                <a:lnTo>
                  <a:pt x="7200" y="143340"/>
                </a:lnTo>
                <a:lnTo>
                  <a:pt x="9060" y="145199"/>
                </a:lnTo>
                <a:lnTo>
                  <a:pt x="9524" y="146322"/>
                </a:lnTo>
                <a:lnTo>
                  <a:pt x="9524" y="148952"/>
                </a:lnTo>
                <a:lnTo>
                  <a:pt x="9060" y="150075"/>
                </a:lnTo>
                <a:lnTo>
                  <a:pt x="7200" y="151935"/>
                </a:lnTo>
                <a:lnTo>
                  <a:pt x="6077" y="152399"/>
                </a:lnTo>
                <a:close/>
              </a:path>
              <a:path w="9525" h="3771900">
                <a:moveTo>
                  <a:pt x="6077" y="104774"/>
                </a:moveTo>
                <a:lnTo>
                  <a:pt x="3447" y="104774"/>
                </a:lnTo>
                <a:lnTo>
                  <a:pt x="2324" y="104310"/>
                </a:lnTo>
                <a:lnTo>
                  <a:pt x="464" y="102450"/>
                </a:lnTo>
                <a:lnTo>
                  <a:pt x="0" y="101327"/>
                </a:lnTo>
                <a:lnTo>
                  <a:pt x="0" y="98697"/>
                </a:lnTo>
                <a:lnTo>
                  <a:pt x="464" y="97575"/>
                </a:lnTo>
                <a:lnTo>
                  <a:pt x="2324" y="95715"/>
                </a:lnTo>
                <a:lnTo>
                  <a:pt x="3447" y="95250"/>
                </a:lnTo>
                <a:lnTo>
                  <a:pt x="6077" y="95250"/>
                </a:lnTo>
                <a:lnTo>
                  <a:pt x="7200" y="95715"/>
                </a:lnTo>
                <a:lnTo>
                  <a:pt x="9060" y="97575"/>
                </a:lnTo>
                <a:lnTo>
                  <a:pt x="9524" y="98697"/>
                </a:lnTo>
                <a:lnTo>
                  <a:pt x="9524" y="101327"/>
                </a:lnTo>
                <a:lnTo>
                  <a:pt x="9060" y="102450"/>
                </a:lnTo>
                <a:lnTo>
                  <a:pt x="7200" y="104310"/>
                </a:lnTo>
                <a:lnTo>
                  <a:pt x="6077" y="104774"/>
                </a:lnTo>
                <a:close/>
              </a:path>
              <a:path w="9525" h="3771900">
                <a:moveTo>
                  <a:pt x="6077" y="57149"/>
                </a:moveTo>
                <a:lnTo>
                  <a:pt x="3447" y="57149"/>
                </a:lnTo>
                <a:lnTo>
                  <a:pt x="2324" y="56685"/>
                </a:lnTo>
                <a:lnTo>
                  <a:pt x="464" y="54825"/>
                </a:lnTo>
                <a:lnTo>
                  <a:pt x="0" y="53702"/>
                </a:lnTo>
                <a:lnTo>
                  <a:pt x="0" y="51072"/>
                </a:lnTo>
                <a:lnTo>
                  <a:pt x="464" y="49950"/>
                </a:lnTo>
                <a:lnTo>
                  <a:pt x="2324" y="48090"/>
                </a:lnTo>
                <a:lnTo>
                  <a:pt x="3447" y="47625"/>
                </a:lnTo>
                <a:lnTo>
                  <a:pt x="6077" y="47625"/>
                </a:lnTo>
                <a:lnTo>
                  <a:pt x="7200" y="48090"/>
                </a:lnTo>
                <a:lnTo>
                  <a:pt x="9060" y="49950"/>
                </a:lnTo>
                <a:lnTo>
                  <a:pt x="9524" y="51072"/>
                </a:lnTo>
                <a:lnTo>
                  <a:pt x="9524" y="53702"/>
                </a:lnTo>
                <a:lnTo>
                  <a:pt x="9060" y="54825"/>
                </a:lnTo>
                <a:lnTo>
                  <a:pt x="7200" y="56685"/>
                </a:lnTo>
                <a:lnTo>
                  <a:pt x="6077" y="57149"/>
                </a:lnTo>
                <a:close/>
              </a:path>
              <a:path w="9525" h="3771900">
                <a:moveTo>
                  <a:pt x="6077" y="9524"/>
                </a:moveTo>
                <a:lnTo>
                  <a:pt x="3447" y="9524"/>
                </a:lnTo>
                <a:lnTo>
                  <a:pt x="2324" y="9060"/>
                </a:lnTo>
                <a:lnTo>
                  <a:pt x="464" y="7200"/>
                </a:lnTo>
                <a:lnTo>
                  <a:pt x="0" y="6077"/>
                </a:lnTo>
                <a:lnTo>
                  <a:pt x="0" y="3447"/>
                </a:lnTo>
                <a:lnTo>
                  <a:pt x="464" y="2324"/>
                </a:lnTo>
                <a:lnTo>
                  <a:pt x="2324" y="465"/>
                </a:lnTo>
                <a:lnTo>
                  <a:pt x="3447" y="0"/>
                </a:lnTo>
                <a:lnTo>
                  <a:pt x="6077" y="0"/>
                </a:lnTo>
                <a:lnTo>
                  <a:pt x="7200" y="465"/>
                </a:lnTo>
                <a:lnTo>
                  <a:pt x="9060" y="2324"/>
                </a:lnTo>
                <a:lnTo>
                  <a:pt x="9524" y="3447"/>
                </a:lnTo>
                <a:lnTo>
                  <a:pt x="9524" y="6077"/>
                </a:lnTo>
                <a:lnTo>
                  <a:pt x="9060" y="7200"/>
                </a:lnTo>
                <a:lnTo>
                  <a:pt x="7200" y="9060"/>
                </a:lnTo>
                <a:lnTo>
                  <a:pt x="6077" y="9524"/>
                </a:lnTo>
                <a:close/>
              </a:path>
            </a:pathLst>
          </a:custGeom>
          <a:solidFill>
            <a:srgbClr val="C7C6C3"/>
          </a:solidFill>
        </p:spPr>
        <p:txBody>
          <a:bodyPr wrap="square" lIns="0" tIns="0" rIns="0" bIns="0" rtlCol="0"/>
          <a:lstStyle/>
          <a:p>
            <a:endParaRPr sz="984"/>
          </a:p>
        </p:txBody>
      </p:sp>
      <p:sp>
        <p:nvSpPr>
          <p:cNvPr id="66" name="object 66"/>
          <p:cNvSpPr txBox="1"/>
          <p:nvPr/>
        </p:nvSpPr>
        <p:spPr>
          <a:xfrm>
            <a:off x="5896035" y="4690318"/>
            <a:ext cx="104924" cy="106416"/>
          </a:xfrm>
          <a:prstGeom prst="rect">
            <a:avLst/>
          </a:prstGeom>
        </p:spPr>
        <p:txBody>
          <a:bodyPr vert="horz" wrap="square" lIns="0" tIns="8930" rIns="0" bIns="0" rtlCol="0">
            <a:spAutoFit/>
          </a:bodyPr>
          <a:lstStyle/>
          <a:p>
            <a:pPr marL="8929">
              <a:spcBef>
                <a:spcPts val="70"/>
              </a:spcBef>
            </a:pPr>
            <a:r>
              <a:rPr sz="633" spc="-18" dirty="0">
                <a:solidFill>
                  <a:srgbClr val="605D5C"/>
                </a:solidFill>
                <a:latin typeface="Segoe UI"/>
                <a:cs typeface="Segoe UI"/>
              </a:rPr>
              <a:t>40</a:t>
            </a:r>
            <a:endParaRPr sz="633">
              <a:latin typeface="Segoe UI"/>
              <a:cs typeface="Segoe UI"/>
            </a:endParaRPr>
          </a:p>
        </p:txBody>
      </p:sp>
      <p:sp>
        <p:nvSpPr>
          <p:cNvPr id="67" name="object 67"/>
          <p:cNvSpPr txBox="1"/>
          <p:nvPr/>
        </p:nvSpPr>
        <p:spPr>
          <a:xfrm>
            <a:off x="3674008" y="2147133"/>
            <a:ext cx="538907" cy="106416"/>
          </a:xfrm>
          <a:prstGeom prst="rect">
            <a:avLst/>
          </a:prstGeom>
        </p:spPr>
        <p:txBody>
          <a:bodyPr vert="horz" wrap="square" lIns="0" tIns="8930" rIns="0" bIns="0" rtlCol="0">
            <a:spAutoFit/>
          </a:bodyPr>
          <a:lstStyle/>
          <a:p>
            <a:pPr marL="8929">
              <a:spcBef>
                <a:spcPts val="70"/>
              </a:spcBef>
            </a:pPr>
            <a:r>
              <a:rPr sz="633" spc="-7" dirty="0">
                <a:solidFill>
                  <a:srgbClr val="605D5C"/>
                </a:solidFill>
                <a:latin typeface="Segoe UI"/>
                <a:cs typeface="Segoe UI"/>
              </a:rPr>
              <a:t>ALHRES12DE…</a:t>
            </a:r>
            <a:endParaRPr sz="633">
              <a:latin typeface="Segoe UI"/>
              <a:cs typeface="Segoe UI"/>
            </a:endParaRPr>
          </a:p>
        </p:txBody>
      </p:sp>
      <p:sp>
        <p:nvSpPr>
          <p:cNvPr id="68" name="object 68"/>
          <p:cNvSpPr txBox="1"/>
          <p:nvPr/>
        </p:nvSpPr>
        <p:spPr>
          <a:xfrm>
            <a:off x="3679240" y="2399018"/>
            <a:ext cx="533549" cy="106416"/>
          </a:xfrm>
          <a:prstGeom prst="rect">
            <a:avLst/>
          </a:prstGeom>
        </p:spPr>
        <p:txBody>
          <a:bodyPr vert="horz" wrap="square" lIns="0" tIns="8930" rIns="0" bIns="0" rtlCol="0">
            <a:spAutoFit/>
          </a:bodyPr>
          <a:lstStyle/>
          <a:p>
            <a:pPr marL="8929">
              <a:spcBef>
                <a:spcPts val="70"/>
              </a:spcBef>
            </a:pPr>
            <a:r>
              <a:rPr sz="633" spc="-7" dirty="0">
                <a:solidFill>
                  <a:srgbClr val="605D5C"/>
                </a:solidFill>
                <a:latin typeface="Segoe UI"/>
                <a:cs typeface="Segoe UI"/>
              </a:rPr>
              <a:t>KOLRES19DE…</a:t>
            </a:r>
            <a:endParaRPr sz="633">
              <a:latin typeface="Segoe UI"/>
              <a:cs typeface="Segoe UI"/>
            </a:endParaRPr>
          </a:p>
        </p:txBody>
      </p:sp>
      <p:sp>
        <p:nvSpPr>
          <p:cNvPr id="69" name="object 69"/>
          <p:cNvSpPr txBox="1"/>
          <p:nvPr/>
        </p:nvSpPr>
        <p:spPr>
          <a:xfrm>
            <a:off x="3667206" y="2650902"/>
            <a:ext cx="545604" cy="106416"/>
          </a:xfrm>
          <a:prstGeom prst="rect">
            <a:avLst/>
          </a:prstGeom>
        </p:spPr>
        <p:txBody>
          <a:bodyPr vert="horz" wrap="square" lIns="0" tIns="8930" rIns="0" bIns="0" rtlCol="0">
            <a:spAutoFit/>
          </a:bodyPr>
          <a:lstStyle/>
          <a:p>
            <a:pPr marL="8929">
              <a:spcBef>
                <a:spcPts val="70"/>
              </a:spcBef>
            </a:pPr>
            <a:r>
              <a:rPr sz="633" spc="-7" dirty="0">
                <a:solidFill>
                  <a:srgbClr val="605D5C"/>
                </a:solidFill>
                <a:latin typeface="Segoe UI"/>
                <a:cs typeface="Segoe UI"/>
              </a:rPr>
              <a:t>AGRRES17DE…</a:t>
            </a:r>
            <a:endParaRPr sz="633">
              <a:latin typeface="Segoe UI"/>
              <a:cs typeface="Segoe UI"/>
            </a:endParaRPr>
          </a:p>
        </p:txBody>
      </p:sp>
      <p:sp>
        <p:nvSpPr>
          <p:cNvPr id="70" name="object 70"/>
          <p:cNvSpPr txBox="1"/>
          <p:nvPr/>
        </p:nvSpPr>
        <p:spPr>
          <a:xfrm>
            <a:off x="3668985" y="2902787"/>
            <a:ext cx="543818" cy="106416"/>
          </a:xfrm>
          <a:prstGeom prst="rect">
            <a:avLst/>
          </a:prstGeom>
        </p:spPr>
        <p:txBody>
          <a:bodyPr vert="horz" wrap="square" lIns="0" tIns="8930" rIns="0" bIns="0" rtlCol="0">
            <a:spAutoFit/>
          </a:bodyPr>
          <a:lstStyle/>
          <a:p>
            <a:pPr marL="8929">
              <a:spcBef>
                <a:spcPts val="70"/>
              </a:spcBef>
            </a:pPr>
            <a:r>
              <a:rPr sz="633" spc="-7" dirty="0">
                <a:solidFill>
                  <a:srgbClr val="605D5C"/>
                </a:solidFill>
                <a:latin typeface="Segoe UI"/>
                <a:cs typeface="Segoe UI"/>
              </a:rPr>
              <a:t>KNPRES14DE…</a:t>
            </a:r>
            <a:endParaRPr sz="633">
              <a:latin typeface="Segoe UI"/>
              <a:cs typeface="Segoe UI"/>
            </a:endParaRPr>
          </a:p>
        </p:txBody>
      </p:sp>
      <p:sp>
        <p:nvSpPr>
          <p:cNvPr id="71" name="object 71"/>
          <p:cNvSpPr txBox="1"/>
          <p:nvPr/>
        </p:nvSpPr>
        <p:spPr>
          <a:xfrm>
            <a:off x="3695774" y="3154671"/>
            <a:ext cx="517029" cy="106416"/>
          </a:xfrm>
          <a:prstGeom prst="rect">
            <a:avLst/>
          </a:prstGeom>
        </p:spPr>
        <p:txBody>
          <a:bodyPr vert="horz" wrap="square" lIns="0" tIns="8930" rIns="0" bIns="0" rtlCol="0">
            <a:spAutoFit/>
          </a:bodyPr>
          <a:lstStyle/>
          <a:p>
            <a:pPr marL="8929">
              <a:spcBef>
                <a:spcPts val="70"/>
              </a:spcBef>
            </a:pPr>
            <a:r>
              <a:rPr sz="633" spc="-7" dirty="0">
                <a:solidFill>
                  <a:srgbClr val="605D5C"/>
                </a:solidFill>
                <a:latin typeface="Segoe UI"/>
                <a:cs typeface="Segoe UI"/>
              </a:rPr>
              <a:t>GOARES08D…</a:t>
            </a:r>
            <a:endParaRPr sz="633">
              <a:latin typeface="Segoe UI"/>
              <a:cs typeface="Segoe UI"/>
            </a:endParaRPr>
          </a:p>
        </p:txBody>
      </p:sp>
      <p:sp>
        <p:nvSpPr>
          <p:cNvPr id="72" name="object 72"/>
          <p:cNvSpPr txBox="1"/>
          <p:nvPr/>
        </p:nvSpPr>
        <p:spPr>
          <a:xfrm>
            <a:off x="3671287" y="3406556"/>
            <a:ext cx="541586" cy="106416"/>
          </a:xfrm>
          <a:prstGeom prst="rect">
            <a:avLst/>
          </a:prstGeom>
        </p:spPr>
        <p:txBody>
          <a:bodyPr vert="horz" wrap="square" lIns="0" tIns="8930" rIns="0" bIns="0" rtlCol="0">
            <a:spAutoFit/>
          </a:bodyPr>
          <a:lstStyle/>
          <a:p>
            <a:pPr marL="8929">
              <a:spcBef>
                <a:spcPts val="70"/>
              </a:spcBef>
            </a:pPr>
            <a:r>
              <a:rPr sz="633" spc="-7" dirty="0">
                <a:solidFill>
                  <a:srgbClr val="605D5C"/>
                </a:solidFill>
                <a:latin typeface="Segoe UI"/>
                <a:cs typeface="Segoe UI"/>
              </a:rPr>
              <a:t>ALHRES010D…</a:t>
            </a:r>
            <a:endParaRPr sz="633">
              <a:latin typeface="Segoe UI"/>
              <a:cs typeface="Segoe UI"/>
            </a:endParaRPr>
          </a:p>
        </p:txBody>
      </p:sp>
      <p:sp>
        <p:nvSpPr>
          <p:cNvPr id="73" name="object 73"/>
          <p:cNvSpPr txBox="1"/>
          <p:nvPr/>
        </p:nvSpPr>
        <p:spPr>
          <a:xfrm>
            <a:off x="3679240" y="3658440"/>
            <a:ext cx="533549" cy="106416"/>
          </a:xfrm>
          <a:prstGeom prst="rect">
            <a:avLst/>
          </a:prstGeom>
        </p:spPr>
        <p:txBody>
          <a:bodyPr vert="horz" wrap="square" lIns="0" tIns="8930" rIns="0" bIns="0" rtlCol="0">
            <a:spAutoFit/>
          </a:bodyPr>
          <a:lstStyle/>
          <a:p>
            <a:pPr marL="8929">
              <a:spcBef>
                <a:spcPts val="70"/>
              </a:spcBef>
            </a:pPr>
            <a:r>
              <a:rPr sz="633" spc="-7" dirty="0">
                <a:solidFill>
                  <a:srgbClr val="605D5C"/>
                </a:solidFill>
                <a:latin typeface="Segoe UI"/>
                <a:cs typeface="Segoe UI"/>
              </a:rPr>
              <a:t>KOLRES03DE…</a:t>
            </a:r>
            <a:endParaRPr sz="633">
              <a:latin typeface="Segoe UI"/>
              <a:cs typeface="Segoe UI"/>
            </a:endParaRPr>
          </a:p>
        </p:txBody>
      </p:sp>
      <p:sp>
        <p:nvSpPr>
          <p:cNvPr id="74" name="object 74"/>
          <p:cNvSpPr txBox="1"/>
          <p:nvPr/>
        </p:nvSpPr>
        <p:spPr>
          <a:xfrm>
            <a:off x="3674008" y="3910325"/>
            <a:ext cx="538907" cy="106416"/>
          </a:xfrm>
          <a:prstGeom prst="rect">
            <a:avLst/>
          </a:prstGeom>
        </p:spPr>
        <p:txBody>
          <a:bodyPr vert="horz" wrap="square" lIns="0" tIns="8930" rIns="0" bIns="0" rtlCol="0">
            <a:spAutoFit/>
          </a:bodyPr>
          <a:lstStyle/>
          <a:p>
            <a:pPr marL="8929">
              <a:spcBef>
                <a:spcPts val="70"/>
              </a:spcBef>
            </a:pPr>
            <a:r>
              <a:rPr sz="633" spc="-7" dirty="0">
                <a:solidFill>
                  <a:srgbClr val="605D5C"/>
                </a:solidFill>
                <a:latin typeface="Segoe UI"/>
                <a:cs typeface="Segoe UI"/>
              </a:rPr>
              <a:t>ALHRES18DE…</a:t>
            </a:r>
            <a:endParaRPr sz="633">
              <a:latin typeface="Segoe UI"/>
              <a:cs typeface="Segoe UI"/>
            </a:endParaRPr>
          </a:p>
        </p:txBody>
      </p:sp>
      <p:sp>
        <p:nvSpPr>
          <p:cNvPr id="75" name="object 75"/>
          <p:cNvSpPr txBox="1"/>
          <p:nvPr/>
        </p:nvSpPr>
        <p:spPr>
          <a:xfrm>
            <a:off x="3668985" y="4162209"/>
            <a:ext cx="543818" cy="106416"/>
          </a:xfrm>
          <a:prstGeom prst="rect">
            <a:avLst/>
          </a:prstGeom>
        </p:spPr>
        <p:txBody>
          <a:bodyPr vert="horz" wrap="square" lIns="0" tIns="8930" rIns="0" bIns="0" rtlCol="0">
            <a:spAutoFit/>
          </a:bodyPr>
          <a:lstStyle/>
          <a:p>
            <a:pPr marL="8929">
              <a:spcBef>
                <a:spcPts val="70"/>
              </a:spcBef>
            </a:pPr>
            <a:r>
              <a:rPr sz="633" spc="-7" dirty="0">
                <a:solidFill>
                  <a:srgbClr val="605D5C"/>
                </a:solidFill>
                <a:latin typeface="Segoe UI"/>
                <a:cs typeface="Segoe UI"/>
              </a:rPr>
              <a:t>KNPRES06DE…</a:t>
            </a:r>
            <a:endParaRPr sz="633">
              <a:latin typeface="Segoe UI"/>
              <a:cs typeface="Segoe UI"/>
            </a:endParaRPr>
          </a:p>
        </p:txBody>
      </p:sp>
      <p:sp>
        <p:nvSpPr>
          <p:cNvPr id="76" name="object 76"/>
          <p:cNvSpPr txBox="1"/>
          <p:nvPr/>
        </p:nvSpPr>
        <p:spPr>
          <a:xfrm>
            <a:off x="3666683" y="4414094"/>
            <a:ext cx="546050" cy="106416"/>
          </a:xfrm>
          <a:prstGeom prst="rect">
            <a:avLst/>
          </a:prstGeom>
        </p:spPr>
        <p:txBody>
          <a:bodyPr vert="horz" wrap="square" lIns="0" tIns="8930" rIns="0" bIns="0" rtlCol="0">
            <a:spAutoFit/>
          </a:bodyPr>
          <a:lstStyle/>
          <a:p>
            <a:pPr marL="8929">
              <a:spcBef>
                <a:spcPts val="70"/>
              </a:spcBef>
            </a:pPr>
            <a:r>
              <a:rPr sz="633" spc="-7" dirty="0">
                <a:solidFill>
                  <a:srgbClr val="605D5C"/>
                </a:solidFill>
                <a:latin typeface="Segoe UI"/>
                <a:cs typeface="Segoe UI"/>
              </a:rPr>
              <a:t>DEHRES09DE…</a:t>
            </a:r>
            <a:endParaRPr sz="633">
              <a:latin typeface="Segoe UI"/>
              <a:cs typeface="Segoe UI"/>
            </a:endParaRPr>
          </a:p>
        </p:txBody>
      </p:sp>
      <p:grpSp>
        <p:nvGrpSpPr>
          <p:cNvPr id="77" name="object 77"/>
          <p:cNvGrpSpPr/>
          <p:nvPr/>
        </p:nvGrpSpPr>
        <p:grpSpPr>
          <a:xfrm>
            <a:off x="3421141" y="1221581"/>
            <a:ext cx="2313682" cy="3353098"/>
            <a:chOff x="4687823" y="1737360"/>
            <a:chExt cx="3290570" cy="4768850"/>
          </a:xfrm>
        </p:grpSpPr>
        <p:sp>
          <p:nvSpPr>
            <p:cNvPr id="78" name="object 78"/>
            <p:cNvSpPr/>
            <p:nvPr/>
          </p:nvSpPr>
          <p:spPr>
            <a:xfrm>
              <a:off x="5886449" y="3000794"/>
              <a:ext cx="2092325" cy="281305"/>
            </a:xfrm>
            <a:custGeom>
              <a:avLst/>
              <a:gdLst/>
              <a:ahLst/>
              <a:cxnLst/>
              <a:rect l="l" t="t" r="r" b="b"/>
              <a:pathLst>
                <a:path w="2092325" h="281304">
                  <a:moveTo>
                    <a:pt x="2091927" y="281281"/>
                  </a:moveTo>
                  <a:lnTo>
                    <a:pt x="0" y="281281"/>
                  </a:lnTo>
                  <a:lnTo>
                    <a:pt x="0" y="0"/>
                  </a:lnTo>
                  <a:lnTo>
                    <a:pt x="2091927" y="0"/>
                  </a:lnTo>
                  <a:lnTo>
                    <a:pt x="2091927" y="281281"/>
                  </a:lnTo>
                  <a:close/>
                </a:path>
              </a:pathLst>
            </a:custGeom>
            <a:solidFill>
              <a:srgbClr val="E8334A"/>
            </a:solidFill>
          </p:spPr>
          <p:txBody>
            <a:bodyPr wrap="square" lIns="0" tIns="0" rIns="0" bIns="0" rtlCol="0"/>
            <a:lstStyle/>
            <a:p>
              <a:endParaRPr sz="984"/>
            </a:p>
          </p:txBody>
        </p:sp>
        <p:sp>
          <p:nvSpPr>
            <p:cNvPr id="79" name="object 79"/>
            <p:cNvSpPr/>
            <p:nvPr/>
          </p:nvSpPr>
          <p:spPr>
            <a:xfrm>
              <a:off x="5886449" y="3359030"/>
              <a:ext cx="2022475" cy="281305"/>
            </a:xfrm>
            <a:custGeom>
              <a:avLst/>
              <a:gdLst/>
              <a:ahLst/>
              <a:cxnLst/>
              <a:rect l="l" t="t" r="r" b="b"/>
              <a:pathLst>
                <a:path w="2022475" h="281304">
                  <a:moveTo>
                    <a:pt x="2022197" y="281281"/>
                  </a:moveTo>
                  <a:lnTo>
                    <a:pt x="0" y="281281"/>
                  </a:lnTo>
                  <a:lnTo>
                    <a:pt x="0" y="0"/>
                  </a:lnTo>
                  <a:lnTo>
                    <a:pt x="2022197" y="0"/>
                  </a:lnTo>
                  <a:lnTo>
                    <a:pt x="2022197" y="281281"/>
                  </a:lnTo>
                  <a:close/>
                </a:path>
              </a:pathLst>
            </a:custGeom>
            <a:solidFill>
              <a:srgbClr val="DF5E6A"/>
            </a:solidFill>
          </p:spPr>
          <p:txBody>
            <a:bodyPr wrap="square" lIns="0" tIns="0" rIns="0" bIns="0" rtlCol="0"/>
            <a:lstStyle/>
            <a:p>
              <a:endParaRPr sz="984"/>
            </a:p>
          </p:txBody>
        </p:sp>
        <p:sp>
          <p:nvSpPr>
            <p:cNvPr id="80" name="object 80"/>
            <p:cNvSpPr/>
            <p:nvPr/>
          </p:nvSpPr>
          <p:spPr>
            <a:xfrm>
              <a:off x="5886449" y="3717265"/>
              <a:ext cx="2012314" cy="281305"/>
            </a:xfrm>
            <a:custGeom>
              <a:avLst/>
              <a:gdLst/>
              <a:ahLst/>
              <a:cxnLst/>
              <a:rect l="l" t="t" r="r" b="b"/>
              <a:pathLst>
                <a:path w="2012315" h="281304">
                  <a:moveTo>
                    <a:pt x="2012235" y="281281"/>
                  </a:moveTo>
                  <a:lnTo>
                    <a:pt x="0" y="281281"/>
                  </a:lnTo>
                  <a:lnTo>
                    <a:pt x="0" y="0"/>
                  </a:lnTo>
                  <a:lnTo>
                    <a:pt x="2012235" y="0"/>
                  </a:lnTo>
                  <a:lnTo>
                    <a:pt x="2012235" y="281281"/>
                  </a:lnTo>
                  <a:close/>
                </a:path>
              </a:pathLst>
            </a:custGeom>
            <a:solidFill>
              <a:srgbClr val="DE656F"/>
            </a:solidFill>
          </p:spPr>
          <p:txBody>
            <a:bodyPr wrap="square" lIns="0" tIns="0" rIns="0" bIns="0" rtlCol="0"/>
            <a:lstStyle/>
            <a:p>
              <a:endParaRPr sz="984"/>
            </a:p>
          </p:txBody>
        </p:sp>
        <p:sp>
          <p:nvSpPr>
            <p:cNvPr id="81" name="object 81"/>
            <p:cNvSpPr/>
            <p:nvPr/>
          </p:nvSpPr>
          <p:spPr>
            <a:xfrm>
              <a:off x="5886449" y="4075501"/>
              <a:ext cx="1964055" cy="281305"/>
            </a:xfrm>
            <a:custGeom>
              <a:avLst/>
              <a:gdLst/>
              <a:ahLst/>
              <a:cxnLst/>
              <a:rect l="l" t="t" r="r" b="b"/>
              <a:pathLst>
                <a:path w="1964054" h="281304">
                  <a:moveTo>
                    <a:pt x="1963850" y="281281"/>
                  </a:moveTo>
                  <a:lnTo>
                    <a:pt x="0" y="281281"/>
                  </a:lnTo>
                  <a:lnTo>
                    <a:pt x="0" y="0"/>
                  </a:lnTo>
                  <a:lnTo>
                    <a:pt x="1963850" y="0"/>
                  </a:lnTo>
                  <a:lnTo>
                    <a:pt x="1963850" y="281281"/>
                  </a:lnTo>
                  <a:close/>
                </a:path>
              </a:pathLst>
            </a:custGeom>
            <a:solidFill>
              <a:srgbClr val="EC919C"/>
            </a:solidFill>
          </p:spPr>
          <p:txBody>
            <a:bodyPr wrap="square" lIns="0" tIns="0" rIns="0" bIns="0" rtlCol="0"/>
            <a:lstStyle/>
            <a:p>
              <a:endParaRPr sz="984"/>
            </a:p>
          </p:txBody>
        </p:sp>
        <p:sp>
          <p:nvSpPr>
            <p:cNvPr id="82" name="object 82"/>
            <p:cNvSpPr/>
            <p:nvPr/>
          </p:nvSpPr>
          <p:spPr>
            <a:xfrm>
              <a:off x="5886449" y="4433737"/>
              <a:ext cx="1936750" cy="281305"/>
            </a:xfrm>
            <a:custGeom>
              <a:avLst/>
              <a:gdLst/>
              <a:ahLst/>
              <a:cxnLst/>
              <a:rect l="l" t="t" r="r" b="b"/>
              <a:pathLst>
                <a:path w="1936750" h="281304">
                  <a:moveTo>
                    <a:pt x="1936527" y="281281"/>
                  </a:moveTo>
                  <a:lnTo>
                    <a:pt x="0" y="281281"/>
                  </a:lnTo>
                  <a:lnTo>
                    <a:pt x="0" y="0"/>
                  </a:lnTo>
                  <a:lnTo>
                    <a:pt x="1936527" y="0"/>
                  </a:lnTo>
                  <a:lnTo>
                    <a:pt x="1936527" y="281281"/>
                  </a:lnTo>
                  <a:close/>
                </a:path>
              </a:pathLst>
            </a:custGeom>
            <a:solidFill>
              <a:srgbClr val="F7ACB8"/>
            </a:solidFill>
          </p:spPr>
          <p:txBody>
            <a:bodyPr wrap="square" lIns="0" tIns="0" rIns="0" bIns="0" rtlCol="0"/>
            <a:lstStyle/>
            <a:p>
              <a:endParaRPr sz="984"/>
            </a:p>
          </p:txBody>
        </p:sp>
        <p:sp>
          <p:nvSpPr>
            <p:cNvPr id="83" name="object 83"/>
            <p:cNvSpPr/>
            <p:nvPr/>
          </p:nvSpPr>
          <p:spPr>
            <a:xfrm>
              <a:off x="5886449" y="4791973"/>
              <a:ext cx="1925955" cy="281305"/>
            </a:xfrm>
            <a:custGeom>
              <a:avLst/>
              <a:gdLst/>
              <a:ahLst/>
              <a:cxnLst/>
              <a:rect l="l" t="t" r="r" b="b"/>
              <a:pathLst>
                <a:path w="1925954" h="281304">
                  <a:moveTo>
                    <a:pt x="1925427" y="281281"/>
                  </a:moveTo>
                  <a:lnTo>
                    <a:pt x="0" y="281281"/>
                  </a:lnTo>
                  <a:lnTo>
                    <a:pt x="0" y="0"/>
                  </a:lnTo>
                  <a:lnTo>
                    <a:pt x="1925427" y="0"/>
                  </a:lnTo>
                  <a:lnTo>
                    <a:pt x="1925427" y="281281"/>
                  </a:lnTo>
                  <a:close/>
                </a:path>
              </a:pathLst>
            </a:custGeom>
            <a:solidFill>
              <a:srgbClr val="FBB8C2"/>
            </a:solidFill>
          </p:spPr>
          <p:txBody>
            <a:bodyPr wrap="square" lIns="0" tIns="0" rIns="0" bIns="0" rtlCol="0"/>
            <a:lstStyle/>
            <a:p>
              <a:endParaRPr sz="984"/>
            </a:p>
          </p:txBody>
        </p:sp>
        <p:sp>
          <p:nvSpPr>
            <p:cNvPr id="84" name="object 84"/>
            <p:cNvSpPr/>
            <p:nvPr/>
          </p:nvSpPr>
          <p:spPr>
            <a:xfrm>
              <a:off x="5886449" y="5150209"/>
              <a:ext cx="1924050" cy="281305"/>
            </a:xfrm>
            <a:custGeom>
              <a:avLst/>
              <a:gdLst/>
              <a:ahLst/>
              <a:cxnLst/>
              <a:rect l="l" t="t" r="r" b="b"/>
              <a:pathLst>
                <a:path w="1924050" h="281304">
                  <a:moveTo>
                    <a:pt x="1923486" y="281281"/>
                  </a:moveTo>
                  <a:lnTo>
                    <a:pt x="0" y="281281"/>
                  </a:lnTo>
                  <a:lnTo>
                    <a:pt x="0" y="0"/>
                  </a:lnTo>
                  <a:lnTo>
                    <a:pt x="1923486" y="0"/>
                  </a:lnTo>
                  <a:lnTo>
                    <a:pt x="1923486" y="281281"/>
                  </a:lnTo>
                  <a:close/>
                </a:path>
              </a:pathLst>
            </a:custGeom>
            <a:solidFill>
              <a:srgbClr val="FDB9C4"/>
            </a:solidFill>
          </p:spPr>
          <p:txBody>
            <a:bodyPr wrap="square" lIns="0" tIns="0" rIns="0" bIns="0" rtlCol="0"/>
            <a:lstStyle/>
            <a:p>
              <a:endParaRPr sz="984"/>
            </a:p>
          </p:txBody>
        </p:sp>
        <p:sp>
          <p:nvSpPr>
            <p:cNvPr id="85" name="object 85"/>
            <p:cNvSpPr/>
            <p:nvPr/>
          </p:nvSpPr>
          <p:spPr>
            <a:xfrm>
              <a:off x="5886449" y="5508444"/>
              <a:ext cx="1922145" cy="281305"/>
            </a:xfrm>
            <a:custGeom>
              <a:avLst/>
              <a:gdLst/>
              <a:ahLst/>
              <a:cxnLst/>
              <a:rect l="l" t="t" r="r" b="b"/>
              <a:pathLst>
                <a:path w="1922145" h="281304">
                  <a:moveTo>
                    <a:pt x="1921815" y="281281"/>
                  </a:moveTo>
                  <a:lnTo>
                    <a:pt x="0" y="281281"/>
                  </a:lnTo>
                  <a:lnTo>
                    <a:pt x="0" y="0"/>
                  </a:lnTo>
                  <a:lnTo>
                    <a:pt x="1921815" y="0"/>
                  </a:lnTo>
                  <a:lnTo>
                    <a:pt x="1921815" y="281281"/>
                  </a:lnTo>
                  <a:close/>
                </a:path>
              </a:pathLst>
            </a:custGeom>
            <a:solidFill>
              <a:srgbClr val="FDBCC7"/>
            </a:solidFill>
          </p:spPr>
          <p:txBody>
            <a:bodyPr wrap="square" lIns="0" tIns="0" rIns="0" bIns="0" rtlCol="0"/>
            <a:lstStyle/>
            <a:p>
              <a:endParaRPr sz="984"/>
            </a:p>
          </p:txBody>
        </p:sp>
        <p:sp>
          <p:nvSpPr>
            <p:cNvPr id="86" name="object 86"/>
            <p:cNvSpPr/>
            <p:nvPr/>
          </p:nvSpPr>
          <p:spPr>
            <a:xfrm>
              <a:off x="5886449" y="5866680"/>
              <a:ext cx="1921510" cy="281305"/>
            </a:xfrm>
            <a:custGeom>
              <a:avLst/>
              <a:gdLst/>
              <a:ahLst/>
              <a:cxnLst/>
              <a:rect l="l" t="t" r="r" b="b"/>
              <a:pathLst>
                <a:path w="1921509" h="281304">
                  <a:moveTo>
                    <a:pt x="1921158" y="281281"/>
                  </a:moveTo>
                  <a:lnTo>
                    <a:pt x="0" y="281281"/>
                  </a:lnTo>
                  <a:lnTo>
                    <a:pt x="0" y="0"/>
                  </a:lnTo>
                  <a:lnTo>
                    <a:pt x="1921158" y="0"/>
                  </a:lnTo>
                  <a:lnTo>
                    <a:pt x="1921158" y="281281"/>
                  </a:lnTo>
                  <a:close/>
                </a:path>
              </a:pathLst>
            </a:custGeom>
            <a:solidFill>
              <a:srgbClr val="FEBCC7"/>
            </a:solidFill>
          </p:spPr>
          <p:txBody>
            <a:bodyPr wrap="square" lIns="0" tIns="0" rIns="0" bIns="0" rtlCol="0"/>
            <a:lstStyle/>
            <a:p>
              <a:endParaRPr sz="984"/>
            </a:p>
          </p:txBody>
        </p:sp>
        <p:sp>
          <p:nvSpPr>
            <p:cNvPr id="87" name="object 87"/>
            <p:cNvSpPr/>
            <p:nvPr/>
          </p:nvSpPr>
          <p:spPr>
            <a:xfrm>
              <a:off x="5886449" y="6224916"/>
              <a:ext cx="1917700" cy="281305"/>
            </a:xfrm>
            <a:custGeom>
              <a:avLst/>
              <a:gdLst/>
              <a:ahLst/>
              <a:cxnLst/>
              <a:rect l="l" t="t" r="r" b="b"/>
              <a:pathLst>
                <a:path w="1917700" h="281304">
                  <a:moveTo>
                    <a:pt x="1917600" y="281281"/>
                  </a:moveTo>
                  <a:lnTo>
                    <a:pt x="0" y="281281"/>
                  </a:lnTo>
                  <a:lnTo>
                    <a:pt x="0" y="0"/>
                  </a:lnTo>
                  <a:lnTo>
                    <a:pt x="1917600" y="0"/>
                  </a:lnTo>
                  <a:lnTo>
                    <a:pt x="1917600" y="281281"/>
                  </a:lnTo>
                  <a:close/>
                </a:path>
              </a:pathLst>
            </a:custGeom>
            <a:solidFill>
              <a:srgbClr val="FFBFCB"/>
            </a:solidFill>
          </p:spPr>
          <p:txBody>
            <a:bodyPr wrap="square" lIns="0" tIns="0" rIns="0" bIns="0" rtlCol="0"/>
            <a:lstStyle/>
            <a:p>
              <a:endParaRPr sz="984"/>
            </a:p>
          </p:txBody>
        </p:sp>
        <p:sp>
          <p:nvSpPr>
            <p:cNvPr id="88" name="object 88"/>
            <p:cNvSpPr/>
            <p:nvPr/>
          </p:nvSpPr>
          <p:spPr>
            <a:xfrm>
              <a:off x="4687811" y="1737359"/>
              <a:ext cx="3246120" cy="871219"/>
            </a:xfrm>
            <a:custGeom>
              <a:avLst/>
              <a:gdLst/>
              <a:ahLst/>
              <a:cxnLst/>
              <a:rect l="l" t="t" r="r" b="b"/>
              <a:pathLst>
                <a:path w="3246120" h="871219">
                  <a:moveTo>
                    <a:pt x="3246120" y="0"/>
                  </a:moveTo>
                  <a:lnTo>
                    <a:pt x="0" y="0"/>
                  </a:lnTo>
                  <a:lnTo>
                    <a:pt x="0" y="100330"/>
                  </a:lnTo>
                  <a:lnTo>
                    <a:pt x="0" y="633730"/>
                  </a:lnTo>
                  <a:lnTo>
                    <a:pt x="0" y="871220"/>
                  </a:lnTo>
                  <a:lnTo>
                    <a:pt x="3246120" y="871220"/>
                  </a:lnTo>
                  <a:lnTo>
                    <a:pt x="3246120" y="633730"/>
                  </a:lnTo>
                  <a:lnTo>
                    <a:pt x="3122676" y="633730"/>
                  </a:lnTo>
                  <a:lnTo>
                    <a:pt x="3122676" y="100965"/>
                  </a:lnTo>
                  <a:lnTo>
                    <a:pt x="3017901" y="100965"/>
                  </a:lnTo>
                  <a:lnTo>
                    <a:pt x="3017901" y="633730"/>
                  </a:lnTo>
                  <a:lnTo>
                    <a:pt x="93726" y="633730"/>
                  </a:lnTo>
                  <a:lnTo>
                    <a:pt x="93726" y="100330"/>
                  </a:lnTo>
                  <a:lnTo>
                    <a:pt x="3246120" y="100330"/>
                  </a:lnTo>
                  <a:lnTo>
                    <a:pt x="3246120" y="0"/>
                  </a:lnTo>
                  <a:close/>
                </a:path>
              </a:pathLst>
            </a:custGeom>
            <a:solidFill>
              <a:srgbClr val="EF3A3A">
                <a:alpha val="30198"/>
              </a:srgbClr>
            </a:solidFill>
          </p:spPr>
          <p:txBody>
            <a:bodyPr wrap="square" lIns="0" tIns="0" rIns="0" bIns="0" rtlCol="0"/>
            <a:lstStyle/>
            <a:p>
              <a:endParaRPr sz="984"/>
            </a:p>
          </p:txBody>
        </p:sp>
        <p:sp>
          <p:nvSpPr>
            <p:cNvPr id="89" name="object 89"/>
            <p:cNvSpPr/>
            <p:nvPr/>
          </p:nvSpPr>
          <p:spPr>
            <a:xfrm>
              <a:off x="4781549" y="1828799"/>
              <a:ext cx="2924175" cy="552450"/>
            </a:xfrm>
            <a:custGeom>
              <a:avLst/>
              <a:gdLst/>
              <a:ahLst/>
              <a:cxnLst/>
              <a:rect l="l" t="t" r="r" b="b"/>
              <a:pathLst>
                <a:path w="2924175" h="552450">
                  <a:moveTo>
                    <a:pt x="2924174" y="552449"/>
                  </a:moveTo>
                  <a:lnTo>
                    <a:pt x="0" y="552449"/>
                  </a:lnTo>
                  <a:lnTo>
                    <a:pt x="0" y="0"/>
                  </a:lnTo>
                  <a:lnTo>
                    <a:pt x="2924174" y="0"/>
                  </a:lnTo>
                  <a:lnTo>
                    <a:pt x="2924174" y="552449"/>
                  </a:lnTo>
                  <a:close/>
                </a:path>
              </a:pathLst>
            </a:custGeom>
            <a:solidFill>
              <a:srgbClr val="FFFFFF"/>
            </a:solidFill>
          </p:spPr>
          <p:txBody>
            <a:bodyPr wrap="square" lIns="0" tIns="0" rIns="0" bIns="0" rtlCol="0"/>
            <a:lstStyle/>
            <a:p>
              <a:endParaRPr sz="984"/>
            </a:p>
          </p:txBody>
        </p:sp>
        <p:sp>
          <p:nvSpPr>
            <p:cNvPr id="90" name="object 90"/>
            <p:cNvSpPr/>
            <p:nvPr/>
          </p:nvSpPr>
          <p:spPr>
            <a:xfrm>
              <a:off x="5033962" y="1976437"/>
              <a:ext cx="790575" cy="333375"/>
            </a:xfrm>
            <a:custGeom>
              <a:avLst/>
              <a:gdLst/>
              <a:ahLst/>
              <a:cxnLst/>
              <a:rect l="l" t="t" r="r" b="b"/>
              <a:pathLst>
                <a:path w="790575" h="333375">
                  <a:moveTo>
                    <a:pt x="0" y="0"/>
                  </a:moveTo>
                  <a:lnTo>
                    <a:pt x="790574" y="0"/>
                  </a:lnTo>
                  <a:lnTo>
                    <a:pt x="790574" y="333374"/>
                  </a:lnTo>
                  <a:lnTo>
                    <a:pt x="0" y="333374"/>
                  </a:lnTo>
                  <a:lnTo>
                    <a:pt x="0" y="0"/>
                  </a:lnTo>
                  <a:close/>
                </a:path>
              </a:pathLst>
            </a:custGeom>
            <a:ln w="9524">
              <a:solidFill>
                <a:srgbClr val="605D5C"/>
              </a:solidFill>
            </a:ln>
          </p:spPr>
          <p:txBody>
            <a:bodyPr wrap="square" lIns="0" tIns="0" rIns="0" bIns="0" rtlCol="0"/>
            <a:lstStyle/>
            <a:p>
              <a:endParaRPr sz="984"/>
            </a:p>
          </p:txBody>
        </p:sp>
      </p:grpSp>
      <p:sp>
        <p:nvSpPr>
          <p:cNvPr id="91" name="object 91"/>
          <p:cNvSpPr txBox="1"/>
          <p:nvPr/>
        </p:nvSpPr>
        <p:spPr>
          <a:xfrm>
            <a:off x="3865508" y="1451074"/>
            <a:ext cx="156270" cy="106416"/>
          </a:xfrm>
          <a:prstGeom prst="rect">
            <a:avLst/>
          </a:prstGeom>
        </p:spPr>
        <p:txBody>
          <a:bodyPr vert="horz" wrap="square" lIns="0" tIns="8930" rIns="0" bIns="0" rtlCol="0">
            <a:spAutoFit/>
          </a:bodyPr>
          <a:lstStyle/>
          <a:p>
            <a:pPr marL="8929">
              <a:spcBef>
                <a:spcPts val="70"/>
              </a:spcBef>
            </a:pPr>
            <a:r>
              <a:rPr sz="633" b="1" spc="-18" dirty="0">
                <a:solidFill>
                  <a:srgbClr val="DE6A73"/>
                </a:solidFill>
                <a:latin typeface="Segoe UI"/>
                <a:cs typeface="Segoe UI"/>
              </a:rPr>
              <a:t>Apr</a:t>
            </a:r>
            <a:endParaRPr sz="633">
              <a:latin typeface="Segoe UI"/>
              <a:cs typeface="Segoe UI"/>
            </a:endParaRPr>
          </a:p>
        </p:txBody>
      </p:sp>
      <p:sp>
        <p:nvSpPr>
          <p:cNvPr id="92" name="object 92"/>
          <p:cNvSpPr/>
          <p:nvPr/>
        </p:nvSpPr>
        <p:spPr>
          <a:xfrm>
            <a:off x="4240485" y="1389683"/>
            <a:ext cx="562570" cy="234404"/>
          </a:xfrm>
          <a:custGeom>
            <a:avLst/>
            <a:gdLst/>
            <a:ahLst/>
            <a:cxnLst/>
            <a:rect l="l" t="t" r="r" b="b"/>
            <a:pathLst>
              <a:path w="800100" h="333375">
                <a:moveTo>
                  <a:pt x="0" y="0"/>
                </a:moveTo>
                <a:lnTo>
                  <a:pt x="800099" y="0"/>
                </a:lnTo>
                <a:lnTo>
                  <a:pt x="800099" y="333374"/>
                </a:lnTo>
                <a:lnTo>
                  <a:pt x="0" y="333374"/>
                </a:lnTo>
                <a:lnTo>
                  <a:pt x="0" y="0"/>
                </a:lnTo>
                <a:close/>
              </a:path>
            </a:pathLst>
          </a:custGeom>
          <a:ln w="9524">
            <a:solidFill>
              <a:srgbClr val="605D5C"/>
            </a:solidFill>
          </a:ln>
        </p:spPr>
        <p:txBody>
          <a:bodyPr wrap="square" lIns="0" tIns="0" rIns="0" bIns="0" rtlCol="0"/>
          <a:lstStyle/>
          <a:p>
            <a:endParaRPr sz="984"/>
          </a:p>
        </p:txBody>
      </p:sp>
      <p:sp>
        <p:nvSpPr>
          <p:cNvPr id="93" name="object 93"/>
          <p:cNvSpPr txBox="1"/>
          <p:nvPr/>
        </p:nvSpPr>
        <p:spPr>
          <a:xfrm>
            <a:off x="4445240" y="1451074"/>
            <a:ext cx="153143" cy="106416"/>
          </a:xfrm>
          <a:prstGeom prst="rect">
            <a:avLst/>
          </a:prstGeom>
        </p:spPr>
        <p:txBody>
          <a:bodyPr vert="horz" wrap="square" lIns="0" tIns="8930" rIns="0" bIns="0" rtlCol="0">
            <a:spAutoFit/>
          </a:bodyPr>
          <a:lstStyle/>
          <a:p>
            <a:pPr marL="8929">
              <a:spcBef>
                <a:spcPts val="70"/>
              </a:spcBef>
            </a:pPr>
            <a:r>
              <a:rPr sz="633" b="1" spc="-18" dirty="0">
                <a:solidFill>
                  <a:srgbClr val="DE6A73"/>
                </a:solidFill>
                <a:latin typeface="Segoe UI"/>
                <a:cs typeface="Segoe UI"/>
              </a:rPr>
              <a:t>Feb</a:t>
            </a:r>
            <a:endParaRPr sz="633">
              <a:latin typeface="Segoe UI"/>
              <a:cs typeface="Segoe UI"/>
            </a:endParaRPr>
          </a:p>
        </p:txBody>
      </p:sp>
      <p:sp>
        <p:nvSpPr>
          <p:cNvPr id="94" name="object 94"/>
          <p:cNvSpPr/>
          <p:nvPr/>
        </p:nvSpPr>
        <p:spPr>
          <a:xfrm>
            <a:off x="4823147" y="1389683"/>
            <a:ext cx="555873" cy="234404"/>
          </a:xfrm>
          <a:custGeom>
            <a:avLst/>
            <a:gdLst/>
            <a:ahLst/>
            <a:cxnLst/>
            <a:rect l="l" t="t" r="r" b="b"/>
            <a:pathLst>
              <a:path w="790575" h="333375">
                <a:moveTo>
                  <a:pt x="0" y="0"/>
                </a:moveTo>
                <a:lnTo>
                  <a:pt x="790574" y="0"/>
                </a:lnTo>
                <a:lnTo>
                  <a:pt x="790574" y="333374"/>
                </a:lnTo>
                <a:lnTo>
                  <a:pt x="0" y="333374"/>
                </a:lnTo>
                <a:lnTo>
                  <a:pt x="0" y="0"/>
                </a:lnTo>
                <a:close/>
              </a:path>
            </a:pathLst>
          </a:custGeom>
          <a:ln w="9524">
            <a:solidFill>
              <a:srgbClr val="605D5C"/>
            </a:solidFill>
          </a:ln>
        </p:spPr>
        <p:txBody>
          <a:bodyPr wrap="square" lIns="0" tIns="0" rIns="0" bIns="0" rtlCol="0"/>
          <a:lstStyle/>
          <a:p>
            <a:endParaRPr sz="984"/>
          </a:p>
        </p:txBody>
      </p:sp>
      <p:sp>
        <p:nvSpPr>
          <p:cNvPr id="95" name="object 95"/>
          <p:cNvSpPr txBox="1"/>
          <p:nvPr/>
        </p:nvSpPr>
        <p:spPr>
          <a:xfrm>
            <a:off x="5014926" y="1451074"/>
            <a:ext cx="170111" cy="106416"/>
          </a:xfrm>
          <a:prstGeom prst="rect">
            <a:avLst/>
          </a:prstGeom>
        </p:spPr>
        <p:txBody>
          <a:bodyPr vert="horz" wrap="square" lIns="0" tIns="8930" rIns="0" bIns="0" rtlCol="0">
            <a:spAutoFit/>
          </a:bodyPr>
          <a:lstStyle/>
          <a:p>
            <a:pPr marL="8929">
              <a:spcBef>
                <a:spcPts val="70"/>
              </a:spcBef>
            </a:pPr>
            <a:r>
              <a:rPr sz="633" b="1" spc="-18" dirty="0">
                <a:solidFill>
                  <a:srgbClr val="DE6A73"/>
                </a:solidFill>
                <a:latin typeface="Segoe UI"/>
                <a:cs typeface="Segoe UI"/>
              </a:rPr>
              <a:t>Mar</a:t>
            </a:r>
            <a:endParaRPr sz="633">
              <a:latin typeface="Segoe UI"/>
              <a:cs typeface="Segoe UI"/>
            </a:endParaRPr>
          </a:p>
        </p:txBody>
      </p:sp>
      <p:sp>
        <p:nvSpPr>
          <p:cNvPr id="96" name="object 96"/>
          <p:cNvSpPr txBox="1"/>
          <p:nvPr/>
        </p:nvSpPr>
        <p:spPr>
          <a:xfrm>
            <a:off x="5386834" y="1290340"/>
            <a:ext cx="78135" cy="81611"/>
          </a:xfrm>
          <a:prstGeom prst="rect">
            <a:avLst/>
          </a:prstGeom>
        </p:spPr>
        <p:txBody>
          <a:bodyPr vert="horz" wrap="square" lIns="0" tIns="11162" rIns="0" bIns="0" rtlCol="0">
            <a:spAutoFit/>
          </a:bodyPr>
          <a:lstStyle/>
          <a:p>
            <a:pPr marL="8929">
              <a:spcBef>
                <a:spcPts val="88"/>
              </a:spcBef>
            </a:pPr>
            <a:r>
              <a:rPr sz="457" spc="130" dirty="0">
                <a:solidFill>
                  <a:srgbClr val="605D5C"/>
                </a:solidFill>
                <a:latin typeface="Arial MT"/>
                <a:cs typeface="Arial MT"/>
              </a:rPr>
              <a:t>V</a:t>
            </a:r>
            <a:endParaRPr sz="457">
              <a:latin typeface="Arial MT"/>
              <a:cs typeface="Arial MT"/>
            </a:endParaRPr>
          </a:p>
        </p:txBody>
      </p:sp>
      <p:grpSp>
        <p:nvGrpSpPr>
          <p:cNvPr id="97" name="object 97"/>
          <p:cNvGrpSpPr/>
          <p:nvPr/>
        </p:nvGrpSpPr>
        <p:grpSpPr>
          <a:xfrm>
            <a:off x="5551408" y="1221582"/>
            <a:ext cx="3307110" cy="612576"/>
            <a:chOff x="7717535" y="1737360"/>
            <a:chExt cx="4703445" cy="871219"/>
          </a:xfrm>
        </p:grpSpPr>
        <p:sp>
          <p:nvSpPr>
            <p:cNvPr id="98" name="object 98"/>
            <p:cNvSpPr/>
            <p:nvPr/>
          </p:nvSpPr>
          <p:spPr>
            <a:xfrm>
              <a:off x="7717523" y="1737359"/>
              <a:ext cx="4703445" cy="871219"/>
            </a:xfrm>
            <a:custGeom>
              <a:avLst/>
              <a:gdLst/>
              <a:ahLst/>
              <a:cxnLst/>
              <a:rect l="l" t="t" r="r" b="b"/>
              <a:pathLst>
                <a:path w="4703445" h="871219">
                  <a:moveTo>
                    <a:pt x="4703064" y="0"/>
                  </a:moveTo>
                  <a:lnTo>
                    <a:pt x="0" y="0"/>
                  </a:lnTo>
                  <a:lnTo>
                    <a:pt x="0" y="100330"/>
                  </a:lnTo>
                  <a:lnTo>
                    <a:pt x="0" y="633730"/>
                  </a:lnTo>
                  <a:lnTo>
                    <a:pt x="0" y="871220"/>
                  </a:lnTo>
                  <a:lnTo>
                    <a:pt x="4703064" y="871220"/>
                  </a:lnTo>
                  <a:lnTo>
                    <a:pt x="4703064" y="634365"/>
                  </a:lnTo>
                  <a:lnTo>
                    <a:pt x="4703064" y="633730"/>
                  </a:lnTo>
                  <a:lnTo>
                    <a:pt x="4703064" y="100965"/>
                  </a:lnTo>
                  <a:lnTo>
                    <a:pt x="4569714" y="100965"/>
                  </a:lnTo>
                  <a:lnTo>
                    <a:pt x="4569714" y="633730"/>
                  </a:lnTo>
                  <a:lnTo>
                    <a:pt x="92964" y="633730"/>
                  </a:lnTo>
                  <a:lnTo>
                    <a:pt x="92964" y="100330"/>
                  </a:lnTo>
                  <a:lnTo>
                    <a:pt x="4703064" y="100330"/>
                  </a:lnTo>
                  <a:lnTo>
                    <a:pt x="4703064" y="0"/>
                  </a:lnTo>
                  <a:close/>
                </a:path>
              </a:pathLst>
            </a:custGeom>
            <a:solidFill>
              <a:srgbClr val="EF3A3A">
                <a:alpha val="30198"/>
              </a:srgbClr>
            </a:solidFill>
          </p:spPr>
          <p:txBody>
            <a:bodyPr wrap="square" lIns="0" tIns="0" rIns="0" bIns="0" rtlCol="0"/>
            <a:lstStyle/>
            <a:p>
              <a:endParaRPr sz="984"/>
            </a:p>
          </p:txBody>
        </p:sp>
        <p:sp>
          <p:nvSpPr>
            <p:cNvPr id="99" name="object 99"/>
            <p:cNvSpPr/>
            <p:nvPr/>
          </p:nvSpPr>
          <p:spPr>
            <a:xfrm>
              <a:off x="7810499" y="1828799"/>
              <a:ext cx="4476750" cy="552450"/>
            </a:xfrm>
            <a:custGeom>
              <a:avLst/>
              <a:gdLst/>
              <a:ahLst/>
              <a:cxnLst/>
              <a:rect l="l" t="t" r="r" b="b"/>
              <a:pathLst>
                <a:path w="4476750" h="552450">
                  <a:moveTo>
                    <a:pt x="4476749" y="552449"/>
                  </a:moveTo>
                  <a:lnTo>
                    <a:pt x="0" y="552449"/>
                  </a:lnTo>
                  <a:lnTo>
                    <a:pt x="0" y="0"/>
                  </a:lnTo>
                  <a:lnTo>
                    <a:pt x="4476749" y="0"/>
                  </a:lnTo>
                  <a:lnTo>
                    <a:pt x="4476749" y="552449"/>
                  </a:lnTo>
                  <a:close/>
                </a:path>
              </a:pathLst>
            </a:custGeom>
            <a:solidFill>
              <a:srgbClr val="FFFFFF"/>
            </a:solidFill>
          </p:spPr>
          <p:txBody>
            <a:bodyPr wrap="square" lIns="0" tIns="0" rIns="0" bIns="0" rtlCol="0"/>
            <a:lstStyle/>
            <a:p>
              <a:endParaRPr sz="984"/>
            </a:p>
          </p:txBody>
        </p:sp>
        <p:sp>
          <p:nvSpPr>
            <p:cNvPr id="100" name="object 100"/>
            <p:cNvSpPr/>
            <p:nvPr/>
          </p:nvSpPr>
          <p:spPr>
            <a:xfrm>
              <a:off x="8062912" y="1976437"/>
              <a:ext cx="1314450" cy="333375"/>
            </a:xfrm>
            <a:custGeom>
              <a:avLst/>
              <a:gdLst/>
              <a:ahLst/>
              <a:cxnLst/>
              <a:rect l="l" t="t" r="r" b="b"/>
              <a:pathLst>
                <a:path w="1314450" h="333375">
                  <a:moveTo>
                    <a:pt x="0" y="0"/>
                  </a:moveTo>
                  <a:lnTo>
                    <a:pt x="1314449" y="0"/>
                  </a:lnTo>
                  <a:lnTo>
                    <a:pt x="1314449" y="333374"/>
                  </a:lnTo>
                  <a:lnTo>
                    <a:pt x="0" y="333374"/>
                  </a:lnTo>
                  <a:lnTo>
                    <a:pt x="0" y="0"/>
                  </a:lnTo>
                  <a:close/>
                </a:path>
              </a:pathLst>
            </a:custGeom>
            <a:ln w="9524">
              <a:solidFill>
                <a:srgbClr val="605D5C"/>
              </a:solidFill>
            </a:ln>
          </p:spPr>
          <p:txBody>
            <a:bodyPr wrap="square" lIns="0" tIns="0" rIns="0" bIns="0" rtlCol="0"/>
            <a:lstStyle/>
            <a:p>
              <a:endParaRPr sz="984"/>
            </a:p>
          </p:txBody>
        </p:sp>
      </p:grpSp>
      <p:sp>
        <p:nvSpPr>
          <p:cNvPr id="101" name="object 101"/>
          <p:cNvSpPr txBox="1"/>
          <p:nvPr/>
        </p:nvSpPr>
        <p:spPr>
          <a:xfrm>
            <a:off x="6102604" y="1448864"/>
            <a:ext cx="305395" cy="117188"/>
          </a:xfrm>
          <a:prstGeom prst="rect">
            <a:avLst/>
          </a:prstGeom>
        </p:spPr>
        <p:txBody>
          <a:bodyPr vert="horz" wrap="square" lIns="0" tIns="8930" rIns="0" bIns="0" rtlCol="0">
            <a:spAutoFit/>
          </a:bodyPr>
          <a:lstStyle/>
          <a:p>
            <a:pPr marL="8929">
              <a:spcBef>
                <a:spcPts val="70"/>
              </a:spcBef>
            </a:pPr>
            <a:r>
              <a:rPr sz="703" b="1" spc="-7" dirty="0">
                <a:solidFill>
                  <a:srgbClr val="DE6A73"/>
                </a:solidFill>
                <a:latin typeface="Segoe UI"/>
                <a:cs typeface="Segoe UI"/>
              </a:rPr>
              <a:t>bicycle</a:t>
            </a:r>
            <a:endParaRPr sz="703">
              <a:latin typeface="Segoe UI"/>
              <a:cs typeface="Segoe UI"/>
            </a:endParaRPr>
          </a:p>
        </p:txBody>
      </p:sp>
      <p:sp>
        <p:nvSpPr>
          <p:cNvPr id="102" name="object 102"/>
          <p:cNvSpPr/>
          <p:nvPr/>
        </p:nvSpPr>
        <p:spPr>
          <a:xfrm>
            <a:off x="6738565" y="1389683"/>
            <a:ext cx="917525" cy="234404"/>
          </a:xfrm>
          <a:custGeom>
            <a:avLst/>
            <a:gdLst/>
            <a:ahLst/>
            <a:cxnLst/>
            <a:rect l="l" t="t" r="r" b="b"/>
            <a:pathLst>
              <a:path w="1304925" h="333375">
                <a:moveTo>
                  <a:pt x="0" y="0"/>
                </a:moveTo>
                <a:lnTo>
                  <a:pt x="1304924" y="0"/>
                </a:lnTo>
                <a:lnTo>
                  <a:pt x="1304924" y="333374"/>
                </a:lnTo>
                <a:lnTo>
                  <a:pt x="0" y="333374"/>
                </a:lnTo>
                <a:lnTo>
                  <a:pt x="0" y="0"/>
                </a:lnTo>
                <a:close/>
              </a:path>
            </a:pathLst>
          </a:custGeom>
          <a:ln w="9524">
            <a:solidFill>
              <a:srgbClr val="605D5C"/>
            </a:solidFill>
          </a:ln>
        </p:spPr>
        <p:txBody>
          <a:bodyPr wrap="square" lIns="0" tIns="0" rIns="0" bIns="0" rtlCol="0"/>
          <a:lstStyle/>
          <a:p>
            <a:endParaRPr sz="984"/>
          </a:p>
        </p:txBody>
      </p:sp>
      <p:sp>
        <p:nvSpPr>
          <p:cNvPr id="103" name="object 103"/>
          <p:cNvSpPr txBox="1"/>
          <p:nvPr/>
        </p:nvSpPr>
        <p:spPr>
          <a:xfrm>
            <a:off x="6863267" y="1448864"/>
            <a:ext cx="668386" cy="117188"/>
          </a:xfrm>
          <a:prstGeom prst="rect">
            <a:avLst/>
          </a:prstGeom>
        </p:spPr>
        <p:txBody>
          <a:bodyPr vert="horz" wrap="square" lIns="0" tIns="8930" rIns="0" bIns="0" rtlCol="0">
            <a:spAutoFit/>
          </a:bodyPr>
          <a:lstStyle/>
          <a:p>
            <a:pPr marL="8929">
              <a:spcBef>
                <a:spcPts val="70"/>
              </a:spcBef>
            </a:pPr>
            <a:r>
              <a:rPr sz="703" b="1" spc="-7" dirty="0">
                <a:solidFill>
                  <a:srgbClr val="DE6A73"/>
                </a:solidFill>
                <a:latin typeface="Segoe UI"/>
                <a:cs typeface="Segoe UI"/>
              </a:rPr>
              <a:t>electric_scooter</a:t>
            </a:r>
            <a:endParaRPr sz="703">
              <a:latin typeface="Segoe UI"/>
              <a:cs typeface="Segoe UI"/>
            </a:endParaRPr>
          </a:p>
        </p:txBody>
      </p:sp>
      <p:sp>
        <p:nvSpPr>
          <p:cNvPr id="104" name="object 104"/>
          <p:cNvSpPr/>
          <p:nvPr/>
        </p:nvSpPr>
        <p:spPr>
          <a:xfrm>
            <a:off x="7676181" y="1389683"/>
            <a:ext cx="924223" cy="234404"/>
          </a:xfrm>
          <a:custGeom>
            <a:avLst/>
            <a:gdLst/>
            <a:ahLst/>
            <a:cxnLst/>
            <a:rect l="l" t="t" r="r" b="b"/>
            <a:pathLst>
              <a:path w="1314450" h="333375">
                <a:moveTo>
                  <a:pt x="0" y="0"/>
                </a:moveTo>
                <a:lnTo>
                  <a:pt x="1314449" y="0"/>
                </a:lnTo>
                <a:lnTo>
                  <a:pt x="1314449" y="333374"/>
                </a:lnTo>
                <a:lnTo>
                  <a:pt x="0" y="333374"/>
                </a:lnTo>
                <a:lnTo>
                  <a:pt x="0" y="0"/>
                </a:lnTo>
                <a:close/>
              </a:path>
            </a:pathLst>
          </a:custGeom>
          <a:ln w="9524">
            <a:solidFill>
              <a:srgbClr val="605D5C"/>
            </a:solidFill>
          </a:ln>
        </p:spPr>
        <p:txBody>
          <a:bodyPr wrap="square" lIns="0" tIns="0" rIns="0" bIns="0" rtlCol="0"/>
          <a:lstStyle/>
          <a:p>
            <a:endParaRPr sz="984"/>
          </a:p>
        </p:txBody>
      </p:sp>
      <p:sp>
        <p:nvSpPr>
          <p:cNvPr id="105" name="object 105"/>
          <p:cNvSpPr txBox="1"/>
          <p:nvPr/>
        </p:nvSpPr>
        <p:spPr>
          <a:xfrm>
            <a:off x="7896947" y="1448864"/>
            <a:ext cx="485329" cy="117188"/>
          </a:xfrm>
          <a:prstGeom prst="rect">
            <a:avLst/>
          </a:prstGeom>
        </p:spPr>
        <p:txBody>
          <a:bodyPr vert="horz" wrap="square" lIns="0" tIns="8930" rIns="0" bIns="0" rtlCol="0">
            <a:spAutoFit/>
          </a:bodyPr>
          <a:lstStyle/>
          <a:p>
            <a:pPr marL="8929">
              <a:spcBef>
                <a:spcPts val="70"/>
              </a:spcBef>
            </a:pPr>
            <a:r>
              <a:rPr sz="703" b="1" spc="-7" dirty="0">
                <a:solidFill>
                  <a:srgbClr val="DE6A73"/>
                </a:solidFill>
                <a:latin typeface="Segoe UI"/>
                <a:cs typeface="Segoe UI"/>
              </a:rPr>
              <a:t>motorcycle</a:t>
            </a:r>
            <a:endParaRPr sz="703">
              <a:latin typeface="Segoe UI"/>
              <a:cs typeface="Segoe UI"/>
            </a:endParaRPr>
          </a:p>
        </p:txBody>
      </p:sp>
      <p:sp>
        <p:nvSpPr>
          <p:cNvPr id="106" name="object 106"/>
          <p:cNvSpPr txBox="1"/>
          <p:nvPr/>
        </p:nvSpPr>
        <p:spPr>
          <a:xfrm>
            <a:off x="8608218" y="1290340"/>
            <a:ext cx="78135" cy="81611"/>
          </a:xfrm>
          <a:prstGeom prst="rect">
            <a:avLst/>
          </a:prstGeom>
        </p:spPr>
        <p:txBody>
          <a:bodyPr vert="horz" wrap="square" lIns="0" tIns="11162" rIns="0" bIns="0" rtlCol="0">
            <a:spAutoFit/>
          </a:bodyPr>
          <a:lstStyle/>
          <a:p>
            <a:pPr marL="8929">
              <a:spcBef>
                <a:spcPts val="88"/>
              </a:spcBef>
            </a:pPr>
            <a:r>
              <a:rPr sz="457" spc="130" dirty="0">
                <a:solidFill>
                  <a:srgbClr val="605D5C"/>
                </a:solidFill>
                <a:latin typeface="Arial MT"/>
                <a:cs typeface="Arial MT"/>
              </a:rPr>
              <a:t>V</a:t>
            </a:r>
            <a:endParaRPr sz="457">
              <a:latin typeface="Arial MT"/>
              <a:cs typeface="Arial MT"/>
            </a:endParaRPr>
          </a:p>
        </p:txBody>
      </p:sp>
      <p:sp>
        <p:nvSpPr>
          <p:cNvPr id="107" name="object 107"/>
          <p:cNvSpPr txBox="1"/>
          <p:nvPr/>
        </p:nvSpPr>
        <p:spPr>
          <a:xfrm>
            <a:off x="8628310" y="1444377"/>
            <a:ext cx="125016" cy="138925"/>
          </a:xfrm>
          <a:prstGeom prst="rect">
            <a:avLst/>
          </a:prstGeom>
        </p:spPr>
        <p:txBody>
          <a:bodyPr vert="horz" wrap="square" lIns="0" tIns="8930" rIns="0" bIns="0" rtlCol="0">
            <a:spAutoFit/>
          </a:bodyPr>
          <a:lstStyle/>
          <a:p>
            <a:pPr marL="8929">
              <a:spcBef>
                <a:spcPts val="70"/>
              </a:spcBef>
            </a:pPr>
            <a:r>
              <a:rPr sz="844" spc="225" dirty="0">
                <a:solidFill>
                  <a:srgbClr val="605D5C"/>
                </a:solidFill>
                <a:latin typeface="Segoe UI Symbol"/>
                <a:cs typeface="Segoe UI Symbol"/>
              </a:rPr>
              <a:t>&gt;</a:t>
            </a:r>
            <a:endParaRPr sz="844">
              <a:latin typeface="Segoe UI Symbol"/>
              <a:cs typeface="Segoe UI Symbol"/>
            </a:endParaRPr>
          </a:p>
        </p:txBody>
      </p:sp>
      <p:grpSp>
        <p:nvGrpSpPr>
          <p:cNvPr id="108" name="object 108"/>
          <p:cNvGrpSpPr/>
          <p:nvPr/>
        </p:nvGrpSpPr>
        <p:grpSpPr>
          <a:xfrm>
            <a:off x="6108620" y="1729680"/>
            <a:ext cx="2749897" cy="3253085"/>
            <a:chOff x="8510015" y="2459989"/>
            <a:chExt cx="3910965" cy="4626610"/>
          </a:xfrm>
        </p:grpSpPr>
        <p:sp>
          <p:nvSpPr>
            <p:cNvPr id="109" name="object 109"/>
            <p:cNvSpPr/>
            <p:nvPr/>
          </p:nvSpPr>
          <p:spPr>
            <a:xfrm>
              <a:off x="8510003" y="2459989"/>
              <a:ext cx="3910965" cy="4626610"/>
            </a:xfrm>
            <a:custGeom>
              <a:avLst/>
              <a:gdLst/>
              <a:ahLst/>
              <a:cxnLst/>
              <a:rect l="l" t="t" r="r" b="b"/>
              <a:pathLst>
                <a:path w="3910965" h="4626609">
                  <a:moveTo>
                    <a:pt x="3910584" y="102235"/>
                  </a:moveTo>
                  <a:lnTo>
                    <a:pt x="3777234" y="102235"/>
                  </a:lnTo>
                  <a:lnTo>
                    <a:pt x="3777234" y="4464050"/>
                  </a:lnTo>
                  <a:lnTo>
                    <a:pt x="91059" y="4464050"/>
                  </a:lnTo>
                  <a:lnTo>
                    <a:pt x="91059" y="101612"/>
                  </a:lnTo>
                  <a:lnTo>
                    <a:pt x="0" y="101612"/>
                  </a:lnTo>
                  <a:lnTo>
                    <a:pt x="0" y="4464050"/>
                  </a:lnTo>
                  <a:lnTo>
                    <a:pt x="0" y="4626610"/>
                  </a:lnTo>
                  <a:lnTo>
                    <a:pt x="3910584" y="4626610"/>
                  </a:lnTo>
                  <a:lnTo>
                    <a:pt x="3910584" y="4464685"/>
                  </a:lnTo>
                  <a:lnTo>
                    <a:pt x="3910584" y="4464050"/>
                  </a:lnTo>
                  <a:lnTo>
                    <a:pt x="3910584" y="102235"/>
                  </a:lnTo>
                  <a:close/>
                </a:path>
                <a:path w="3910965" h="4626609">
                  <a:moveTo>
                    <a:pt x="3910584" y="0"/>
                  </a:moveTo>
                  <a:lnTo>
                    <a:pt x="0" y="0"/>
                  </a:lnTo>
                  <a:lnTo>
                    <a:pt x="0" y="101600"/>
                  </a:lnTo>
                  <a:lnTo>
                    <a:pt x="3910584" y="101600"/>
                  </a:lnTo>
                  <a:lnTo>
                    <a:pt x="3910584" y="0"/>
                  </a:lnTo>
                  <a:close/>
                </a:path>
              </a:pathLst>
            </a:custGeom>
            <a:solidFill>
              <a:srgbClr val="EF3A3A">
                <a:alpha val="30198"/>
              </a:srgbClr>
            </a:solidFill>
          </p:spPr>
          <p:txBody>
            <a:bodyPr wrap="square" lIns="0" tIns="0" rIns="0" bIns="0" rtlCol="0"/>
            <a:lstStyle/>
            <a:p>
              <a:endParaRPr sz="984"/>
            </a:p>
          </p:txBody>
        </p:sp>
        <p:sp>
          <p:nvSpPr>
            <p:cNvPr id="110" name="object 110"/>
            <p:cNvSpPr/>
            <p:nvPr/>
          </p:nvSpPr>
          <p:spPr>
            <a:xfrm>
              <a:off x="8601074" y="2552699"/>
              <a:ext cx="3686175" cy="4381500"/>
            </a:xfrm>
            <a:custGeom>
              <a:avLst/>
              <a:gdLst/>
              <a:ahLst/>
              <a:cxnLst/>
              <a:rect l="l" t="t" r="r" b="b"/>
              <a:pathLst>
                <a:path w="3686175" h="4381500">
                  <a:moveTo>
                    <a:pt x="3686174" y="4381499"/>
                  </a:moveTo>
                  <a:lnTo>
                    <a:pt x="0" y="4381499"/>
                  </a:lnTo>
                  <a:lnTo>
                    <a:pt x="0" y="0"/>
                  </a:lnTo>
                  <a:lnTo>
                    <a:pt x="3686174" y="0"/>
                  </a:lnTo>
                  <a:lnTo>
                    <a:pt x="3686174" y="4381499"/>
                  </a:lnTo>
                  <a:close/>
                </a:path>
              </a:pathLst>
            </a:custGeom>
            <a:solidFill>
              <a:srgbClr val="FFFFFF"/>
            </a:solidFill>
          </p:spPr>
          <p:txBody>
            <a:bodyPr wrap="square" lIns="0" tIns="0" rIns="0" bIns="0" rtlCol="0"/>
            <a:lstStyle/>
            <a:p>
              <a:endParaRPr sz="984"/>
            </a:p>
          </p:txBody>
        </p:sp>
      </p:grpSp>
      <p:sp>
        <p:nvSpPr>
          <p:cNvPr id="111" name="object 111"/>
          <p:cNvSpPr txBox="1"/>
          <p:nvPr/>
        </p:nvSpPr>
        <p:spPr>
          <a:xfrm>
            <a:off x="6873207" y="1767521"/>
            <a:ext cx="1190774" cy="160919"/>
          </a:xfrm>
          <a:prstGeom prst="rect">
            <a:avLst/>
          </a:prstGeom>
        </p:spPr>
        <p:txBody>
          <a:bodyPr vert="horz" wrap="square" lIns="0" tIns="9376" rIns="0" bIns="0" rtlCol="0">
            <a:spAutoFit/>
          </a:bodyPr>
          <a:lstStyle/>
          <a:p>
            <a:pPr marL="8929">
              <a:spcBef>
                <a:spcPts val="74"/>
              </a:spcBef>
            </a:pPr>
            <a:r>
              <a:rPr sz="984" spc="-84" dirty="0">
                <a:solidFill>
                  <a:srgbClr val="CA0909"/>
                </a:solidFill>
                <a:latin typeface="Tahoma"/>
                <a:cs typeface="Tahoma"/>
              </a:rPr>
              <a:t>Avg.</a:t>
            </a:r>
            <a:r>
              <a:rPr sz="984" spc="-63" dirty="0">
                <a:solidFill>
                  <a:srgbClr val="CA0909"/>
                </a:solidFill>
                <a:latin typeface="Tahoma"/>
                <a:cs typeface="Tahoma"/>
              </a:rPr>
              <a:t> Time</a:t>
            </a:r>
            <a:r>
              <a:rPr sz="984" spc="-60" dirty="0">
                <a:solidFill>
                  <a:srgbClr val="CA0909"/>
                </a:solidFill>
                <a:latin typeface="Tahoma"/>
                <a:cs typeface="Tahoma"/>
              </a:rPr>
              <a:t> </a:t>
            </a:r>
            <a:r>
              <a:rPr sz="984" spc="-74" dirty="0">
                <a:solidFill>
                  <a:srgbClr val="CA0909"/>
                </a:solidFill>
                <a:latin typeface="Tahoma"/>
                <a:cs typeface="Tahoma"/>
              </a:rPr>
              <a:t>Taken</a:t>
            </a:r>
            <a:r>
              <a:rPr sz="984" spc="-60" dirty="0">
                <a:solidFill>
                  <a:srgbClr val="CA0909"/>
                </a:solidFill>
                <a:latin typeface="Tahoma"/>
                <a:cs typeface="Tahoma"/>
              </a:rPr>
              <a:t> </a:t>
            </a:r>
            <a:r>
              <a:rPr sz="984" spc="-56" dirty="0">
                <a:solidFill>
                  <a:srgbClr val="CA0909"/>
                </a:solidFill>
                <a:latin typeface="Tahoma"/>
                <a:cs typeface="Tahoma"/>
              </a:rPr>
              <a:t>by</a:t>
            </a:r>
            <a:r>
              <a:rPr sz="984" spc="-60" dirty="0">
                <a:solidFill>
                  <a:srgbClr val="CA0909"/>
                </a:solidFill>
                <a:latin typeface="Tahoma"/>
                <a:cs typeface="Tahoma"/>
              </a:rPr>
              <a:t> </a:t>
            </a:r>
            <a:r>
              <a:rPr sz="984" spc="-14" dirty="0">
                <a:solidFill>
                  <a:srgbClr val="CA0909"/>
                </a:solidFill>
                <a:latin typeface="Tahoma"/>
                <a:cs typeface="Tahoma"/>
              </a:rPr>
              <a:t>City</a:t>
            </a:r>
            <a:endParaRPr sz="984">
              <a:latin typeface="Tahoma"/>
              <a:cs typeface="Tahoma"/>
            </a:endParaRPr>
          </a:p>
        </p:txBody>
      </p:sp>
      <p:sp>
        <p:nvSpPr>
          <p:cNvPr id="112" name="object 112"/>
          <p:cNvSpPr/>
          <p:nvPr/>
        </p:nvSpPr>
        <p:spPr>
          <a:xfrm>
            <a:off x="6802189" y="2030387"/>
            <a:ext cx="6697" cy="2652117"/>
          </a:xfrm>
          <a:custGeom>
            <a:avLst/>
            <a:gdLst/>
            <a:ahLst/>
            <a:cxnLst/>
            <a:rect l="l" t="t" r="r" b="b"/>
            <a:pathLst>
              <a:path w="9525" h="3771900">
                <a:moveTo>
                  <a:pt x="6077" y="3771899"/>
                </a:moveTo>
                <a:lnTo>
                  <a:pt x="3447" y="3771899"/>
                </a:lnTo>
                <a:lnTo>
                  <a:pt x="2324" y="3771434"/>
                </a:lnTo>
                <a:lnTo>
                  <a:pt x="464" y="3769575"/>
                </a:lnTo>
                <a:lnTo>
                  <a:pt x="0" y="3768452"/>
                </a:lnTo>
                <a:lnTo>
                  <a:pt x="0" y="3765822"/>
                </a:lnTo>
                <a:lnTo>
                  <a:pt x="464" y="3764699"/>
                </a:lnTo>
                <a:lnTo>
                  <a:pt x="2324" y="3762839"/>
                </a:lnTo>
                <a:lnTo>
                  <a:pt x="3447" y="3762374"/>
                </a:lnTo>
                <a:lnTo>
                  <a:pt x="6077" y="3762374"/>
                </a:lnTo>
                <a:lnTo>
                  <a:pt x="7200" y="3762839"/>
                </a:lnTo>
                <a:lnTo>
                  <a:pt x="9060" y="3764699"/>
                </a:lnTo>
                <a:lnTo>
                  <a:pt x="9524" y="3765822"/>
                </a:lnTo>
                <a:lnTo>
                  <a:pt x="9524" y="3768452"/>
                </a:lnTo>
                <a:lnTo>
                  <a:pt x="9060" y="3769575"/>
                </a:lnTo>
                <a:lnTo>
                  <a:pt x="7200" y="3771434"/>
                </a:lnTo>
                <a:lnTo>
                  <a:pt x="6077" y="3771899"/>
                </a:lnTo>
                <a:close/>
              </a:path>
              <a:path w="9525" h="3771900">
                <a:moveTo>
                  <a:pt x="6077" y="3724274"/>
                </a:moveTo>
                <a:lnTo>
                  <a:pt x="3447" y="3724274"/>
                </a:lnTo>
                <a:lnTo>
                  <a:pt x="2324" y="3723809"/>
                </a:lnTo>
                <a:lnTo>
                  <a:pt x="464" y="3721950"/>
                </a:lnTo>
                <a:lnTo>
                  <a:pt x="0" y="3720827"/>
                </a:lnTo>
                <a:lnTo>
                  <a:pt x="0" y="3718197"/>
                </a:lnTo>
                <a:lnTo>
                  <a:pt x="464" y="3717074"/>
                </a:lnTo>
                <a:lnTo>
                  <a:pt x="2324" y="3715214"/>
                </a:lnTo>
                <a:lnTo>
                  <a:pt x="3447" y="3714749"/>
                </a:lnTo>
                <a:lnTo>
                  <a:pt x="6077" y="3714749"/>
                </a:lnTo>
                <a:lnTo>
                  <a:pt x="7200" y="3715214"/>
                </a:lnTo>
                <a:lnTo>
                  <a:pt x="9060" y="3717074"/>
                </a:lnTo>
                <a:lnTo>
                  <a:pt x="9524" y="3718197"/>
                </a:lnTo>
                <a:lnTo>
                  <a:pt x="9524" y="3720827"/>
                </a:lnTo>
                <a:lnTo>
                  <a:pt x="9060" y="3721950"/>
                </a:lnTo>
                <a:lnTo>
                  <a:pt x="7200" y="3723809"/>
                </a:lnTo>
                <a:lnTo>
                  <a:pt x="6077" y="3724274"/>
                </a:lnTo>
                <a:close/>
              </a:path>
              <a:path w="9525" h="3771900">
                <a:moveTo>
                  <a:pt x="6077" y="3676649"/>
                </a:moveTo>
                <a:lnTo>
                  <a:pt x="3447" y="3676649"/>
                </a:lnTo>
                <a:lnTo>
                  <a:pt x="2324" y="3676184"/>
                </a:lnTo>
                <a:lnTo>
                  <a:pt x="464" y="3674325"/>
                </a:lnTo>
                <a:lnTo>
                  <a:pt x="0" y="3673202"/>
                </a:lnTo>
                <a:lnTo>
                  <a:pt x="0" y="3670572"/>
                </a:lnTo>
                <a:lnTo>
                  <a:pt x="464" y="3669449"/>
                </a:lnTo>
                <a:lnTo>
                  <a:pt x="2324" y="3667589"/>
                </a:lnTo>
                <a:lnTo>
                  <a:pt x="3447" y="3667124"/>
                </a:lnTo>
                <a:lnTo>
                  <a:pt x="6077" y="3667124"/>
                </a:lnTo>
                <a:lnTo>
                  <a:pt x="7200" y="3667589"/>
                </a:lnTo>
                <a:lnTo>
                  <a:pt x="9060" y="3669449"/>
                </a:lnTo>
                <a:lnTo>
                  <a:pt x="9524" y="3670572"/>
                </a:lnTo>
                <a:lnTo>
                  <a:pt x="9524" y="3673202"/>
                </a:lnTo>
                <a:lnTo>
                  <a:pt x="9060" y="3674325"/>
                </a:lnTo>
                <a:lnTo>
                  <a:pt x="7200" y="3676184"/>
                </a:lnTo>
                <a:lnTo>
                  <a:pt x="6077" y="3676649"/>
                </a:lnTo>
                <a:close/>
              </a:path>
              <a:path w="9525" h="3771900">
                <a:moveTo>
                  <a:pt x="6077" y="3629024"/>
                </a:moveTo>
                <a:lnTo>
                  <a:pt x="3447" y="3629024"/>
                </a:lnTo>
                <a:lnTo>
                  <a:pt x="2324" y="3628559"/>
                </a:lnTo>
                <a:lnTo>
                  <a:pt x="464" y="3626700"/>
                </a:lnTo>
                <a:lnTo>
                  <a:pt x="0" y="3625577"/>
                </a:lnTo>
                <a:lnTo>
                  <a:pt x="0" y="3622947"/>
                </a:lnTo>
                <a:lnTo>
                  <a:pt x="464" y="3621824"/>
                </a:lnTo>
                <a:lnTo>
                  <a:pt x="2324" y="3619964"/>
                </a:lnTo>
                <a:lnTo>
                  <a:pt x="3447" y="3619499"/>
                </a:lnTo>
                <a:lnTo>
                  <a:pt x="6077" y="3619499"/>
                </a:lnTo>
                <a:lnTo>
                  <a:pt x="7200" y="3619964"/>
                </a:lnTo>
                <a:lnTo>
                  <a:pt x="9060" y="3621824"/>
                </a:lnTo>
                <a:lnTo>
                  <a:pt x="9524" y="3622947"/>
                </a:lnTo>
                <a:lnTo>
                  <a:pt x="9524" y="3625577"/>
                </a:lnTo>
                <a:lnTo>
                  <a:pt x="9060" y="3626700"/>
                </a:lnTo>
                <a:lnTo>
                  <a:pt x="7200" y="3628559"/>
                </a:lnTo>
                <a:lnTo>
                  <a:pt x="6077" y="3629024"/>
                </a:lnTo>
                <a:close/>
              </a:path>
              <a:path w="9525" h="3771900">
                <a:moveTo>
                  <a:pt x="6077" y="3581399"/>
                </a:moveTo>
                <a:lnTo>
                  <a:pt x="3447" y="3581399"/>
                </a:lnTo>
                <a:lnTo>
                  <a:pt x="2324" y="3580934"/>
                </a:lnTo>
                <a:lnTo>
                  <a:pt x="464" y="3579075"/>
                </a:lnTo>
                <a:lnTo>
                  <a:pt x="0" y="3577952"/>
                </a:lnTo>
                <a:lnTo>
                  <a:pt x="0" y="3575322"/>
                </a:lnTo>
                <a:lnTo>
                  <a:pt x="464" y="3574199"/>
                </a:lnTo>
                <a:lnTo>
                  <a:pt x="2324" y="3572339"/>
                </a:lnTo>
                <a:lnTo>
                  <a:pt x="3447" y="3571874"/>
                </a:lnTo>
                <a:lnTo>
                  <a:pt x="6077" y="3571874"/>
                </a:lnTo>
                <a:lnTo>
                  <a:pt x="7200" y="3572339"/>
                </a:lnTo>
                <a:lnTo>
                  <a:pt x="9060" y="3574199"/>
                </a:lnTo>
                <a:lnTo>
                  <a:pt x="9524" y="3575322"/>
                </a:lnTo>
                <a:lnTo>
                  <a:pt x="9524" y="3577952"/>
                </a:lnTo>
                <a:lnTo>
                  <a:pt x="9060" y="3579075"/>
                </a:lnTo>
                <a:lnTo>
                  <a:pt x="7200" y="3580934"/>
                </a:lnTo>
                <a:lnTo>
                  <a:pt x="6077" y="3581399"/>
                </a:lnTo>
                <a:close/>
              </a:path>
              <a:path w="9525" h="3771900">
                <a:moveTo>
                  <a:pt x="6077" y="3533774"/>
                </a:moveTo>
                <a:lnTo>
                  <a:pt x="3447" y="3533774"/>
                </a:lnTo>
                <a:lnTo>
                  <a:pt x="2324" y="3533309"/>
                </a:lnTo>
                <a:lnTo>
                  <a:pt x="464" y="3531450"/>
                </a:lnTo>
                <a:lnTo>
                  <a:pt x="0" y="3530327"/>
                </a:lnTo>
                <a:lnTo>
                  <a:pt x="0" y="3527697"/>
                </a:lnTo>
                <a:lnTo>
                  <a:pt x="464" y="3526574"/>
                </a:lnTo>
                <a:lnTo>
                  <a:pt x="2324" y="3524714"/>
                </a:lnTo>
                <a:lnTo>
                  <a:pt x="3447" y="3524249"/>
                </a:lnTo>
                <a:lnTo>
                  <a:pt x="6077" y="3524249"/>
                </a:lnTo>
                <a:lnTo>
                  <a:pt x="7200" y="3524714"/>
                </a:lnTo>
                <a:lnTo>
                  <a:pt x="9060" y="3526574"/>
                </a:lnTo>
                <a:lnTo>
                  <a:pt x="9524" y="3527697"/>
                </a:lnTo>
                <a:lnTo>
                  <a:pt x="9524" y="3530327"/>
                </a:lnTo>
                <a:lnTo>
                  <a:pt x="9060" y="3531450"/>
                </a:lnTo>
                <a:lnTo>
                  <a:pt x="7200" y="3533309"/>
                </a:lnTo>
                <a:lnTo>
                  <a:pt x="6077" y="3533774"/>
                </a:lnTo>
                <a:close/>
              </a:path>
              <a:path w="9525" h="3771900">
                <a:moveTo>
                  <a:pt x="6077" y="3486149"/>
                </a:moveTo>
                <a:lnTo>
                  <a:pt x="3447" y="3486149"/>
                </a:lnTo>
                <a:lnTo>
                  <a:pt x="2324" y="3485684"/>
                </a:lnTo>
                <a:lnTo>
                  <a:pt x="464" y="3483825"/>
                </a:lnTo>
                <a:lnTo>
                  <a:pt x="0" y="3482702"/>
                </a:lnTo>
                <a:lnTo>
                  <a:pt x="0" y="3480072"/>
                </a:lnTo>
                <a:lnTo>
                  <a:pt x="464" y="3478949"/>
                </a:lnTo>
                <a:lnTo>
                  <a:pt x="2324" y="3477089"/>
                </a:lnTo>
                <a:lnTo>
                  <a:pt x="3447" y="3476624"/>
                </a:lnTo>
                <a:lnTo>
                  <a:pt x="6077" y="3476624"/>
                </a:lnTo>
                <a:lnTo>
                  <a:pt x="7200" y="3477089"/>
                </a:lnTo>
                <a:lnTo>
                  <a:pt x="9060" y="3478949"/>
                </a:lnTo>
                <a:lnTo>
                  <a:pt x="9524" y="3480072"/>
                </a:lnTo>
                <a:lnTo>
                  <a:pt x="9524" y="3482702"/>
                </a:lnTo>
                <a:lnTo>
                  <a:pt x="9060" y="3483825"/>
                </a:lnTo>
                <a:lnTo>
                  <a:pt x="7200" y="3485684"/>
                </a:lnTo>
                <a:lnTo>
                  <a:pt x="6077" y="3486149"/>
                </a:lnTo>
                <a:close/>
              </a:path>
              <a:path w="9525" h="3771900">
                <a:moveTo>
                  <a:pt x="6077" y="3438524"/>
                </a:moveTo>
                <a:lnTo>
                  <a:pt x="3447" y="3438524"/>
                </a:lnTo>
                <a:lnTo>
                  <a:pt x="2324" y="3438059"/>
                </a:lnTo>
                <a:lnTo>
                  <a:pt x="464" y="3436200"/>
                </a:lnTo>
                <a:lnTo>
                  <a:pt x="0" y="3435077"/>
                </a:lnTo>
                <a:lnTo>
                  <a:pt x="0" y="3432447"/>
                </a:lnTo>
                <a:lnTo>
                  <a:pt x="464" y="3431324"/>
                </a:lnTo>
                <a:lnTo>
                  <a:pt x="2324" y="3429464"/>
                </a:lnTo>
                <a:lnTo>
                  <a:pt x="3447" y="3428999"/>
                </a:lnTo>
                <a:lnTo>
                  <a:pt x="6077" y="3428999"/>
                </a:lnTo>
                <a:lnTo>
                  <a:pt x="7200" y="3429464"/>
                </a:lnTo>
                <a:lnTo>
                  <a:pt x="9060" y="3431324"/>
                </a:lnTo>
                <a:lnTo>
                  <a:pt x="9524" y="3432447"/>
                </a:lnTo>
                <a:lnTo>
                  <a:pt x="9524" y="3435077"/>
                </a:lnTo>
                <a:lnTo>
                  <a:pt x="9060" y="3436200"/>
                </a:lnTo>
                <a:lnTo>
                  <a:pt x="7200" y="3438059"/>
                </a:lnTo>
                <a:lnTo>
                  <a:pt x="6077" y="3438524"/>
                </a:lnTo>
                <a:close/>
              </a:path>
              <a:path w="9525" h="3771900">
                <a:moveTo>
                  <a:pt x="6077" y="3390899"/>
                </a:moveTo>
                <a:lnTo>
                  <a:pt x="3447" y="3390899"/>
                </a:lnTo>
                <a:lnTo>
                  <a:pt x="2324" y="3390434"/>
                </a:lnTo>
                <a:lnTo>
                  <a:pt x="464" y="3388575"/>
                </a:lnTo>
                <a:lnTo>
                  <a:pt x="0" y="3387452"/>
                </a:lnTo>
                <a:lnTo>
                  <a:pt x="0" y="3384822"/>
                </a:lnTo>
                <a:lnTo>
                  <a:pt x="464" y="3383699"/>
                </a:lnTo>
                <a:lnTo>
                  <a:pt x="2324" y="3381839"/>
                </a:lnTo>
                <a:lnTo>
                  <a:pt x="3447" y="3381374"/>
                </a:lnTo>
                <a:lnTo>
                  <a:pt x="6077" y="3381374"/>
                </a:lnTo>
                <a:lnTo>
                  <a:pt x="7200" y="3381839"/>
                </a:lnTo>
                <a:lnTo>
                  <a:pt x="9060" y="3383699"/>
                </a:lnTo>
                <a:lnTo>
                  <a:pt x="9524" y="3384822"/>
                </a:lnTo>
                <a:lnTo>
                  <a:pt x="9524" y="3387452"/>
                </a:lnTo>
                <a:lnTo>
                  <a:pt x="9060" y="3388575"/>
                </a:lnTo>
                <a:lnTo>
                  <a:pt x="7200" y="3390434"/>
                </a:lnTo>
                <a:lnTo>
                  <a:pt x="6077" y="3390899"/>
                </a:lnTo>
                <a:close/>
              </a:path>
              <a:path w="9525" h="3771900">
                <a:moveTo>
                  <a:pt x="6077" y="3343274"/>
                </a:moveTo>
                <a:lnTo>
                  <a:pt x="3447" y="3343274"/>
                </a:lnTo>
                <a:lnTo>
                  <a:pt x="2324" y="3342809"/>
                </a:lnTo>
                <a:lnTo>
                  <a:pt x="464" y="3340950"/>
                </a:lnTo>
                <a:lnTo>
                  <a:pt x="0" y="3339827"/>
                </a:lnTo>
                <a:lnTo>
                  <a:pt x="0" y="3337197"/>
                </a:lnTo>
                <a:lnTo>
                  <a:pt x="464" y="3336074"/>
                </a:lnTo>
                <a:lnTo>
                  <a:pt x="2324" y="3334214"/>
                </a:lnTo>
                <a:lnTo>
                  <a:pt x="3447" y="3333749"/>
                </a:lnTo>
                <a:lnTo>
                  <a:pt x="6077" y="3333749"/>
                </a:lnTo>
                <a:lnTo>
                  <a:pt x="7200" y="3334214"/>
                </a:lnTo>
                <a:lnTo>
                  <a:pt x="9060" y="3336074"/>
                </a:lnTo>
                <a:lnTo>
                  <a:pt x="9524" y="3337197"/>
                </a:lnTo>
                <a:lnTo>
                  <a:pt x="9524" y="3339827"/>
                </a:lnTo>
                <a:lnTo>
                  <a:pt x="9060" y="3340950"/>
                </a:lnTo>
                <a:lnTo>
                  <a:pt x="7200" y="3342809"/>
                </a:lnTo>
                <a:lnTo>
                  <a:pt x="6077" y="3343274"/>
                </a:lnTo>
                <a:close/>
              </a:path>
              <a:path w="9525" h="3771900">
                <a:moveTo>
                  <a:pt x="6077" y="3295649"/>
                </a:moveTo>
                <a:lnTo>
                  <a:pt x="3447" y="3295649"/>
                </a:lnTo>
                <a:lnTo>
                  <a:pt x="2324" y="3295184"/>
                </a:lnTo>
                <a:lnTo>
                  <a:pt x="464" y="3293325"/>
                </a:lnTo>
                <a:lnTo>
                  <a:pt x="0" y="3292202"/>
                </a:lnTo>
                <a:lnTo>
                  <a:pt x="0" y="3289572"/>
                </a:lnTo>
                <a:lnTo>
                  <a:pt x="464" y="3288449"/>
                </a:lnTo>
                <a:lnTo>
                  <a:pt x="2324" y="3286589"/>
                </a:lnTo>
                <a:lnTo>
                  <a:pt x="3447" y="3286124"/>
                </a:lnTo>
                <a:lnTo>
                  <a:pt x="6077" y="3286124"/>
                </a:lnTo>
                <a:lnTo>
                  <a:pt x="7200" y="3286589"/>
                </a:lnTo>
                <a:lnTo>
                  <a:pt x="9060" y="3288449"/>
                </a:lnTo>
                <a:lnTo>
                  <a:pt x="9524" y="3289572"/>
                </a:lnTo>
                <a:lnTo>
                  <a:pt x="9524" y="3292202"/>
                </a:lnTo>
                <a:lnTo>
                  <a:pt x="9060" y="3293325"/>
                </a:lnTo>
                <a:lnTo>
                  <a:pt x="7200" y="3295184"/>
                </a:lnTo>
                <a:lnTo>
                  <a:pt x="6077" y="3295649"/>
                </a:lnTo>
                <a:close/>
              </a:path>
              <a:path w="9525" h="3771900">
                <a:moveTo>
                  <a:pt x="6077" y="3248024"/>
                </a:moveTo>
                <a:lnTo>
                  <a:pt x="3447" y="3248024"/>
                </a:lnTo>
                <a:lnTo>
                  <a:pt x="2324" y="3247559"/>
                </a:lnTo>
                <a:lnTo>
                  <a:pt x="464" y="3245700"/>
                </a:lnTo>
                <a:lnTo>
                  <a:pt x="0" y="3244577"/>
                </a:lnTo>
                <a:lnTo>
                  <a:pt x="0" y="3241947"/>
                </a:lnTo>
                <a:lnTo>
                  <a:pt x="464" y="3240824"/>
                </a:lnTo>
                <a:lnTo>
                  <a:pt x="2324" y="3238964"/>
                </a:lnTo>
                <a:lnTo>
                  <a:pt x="3447" y="3238499"/>
                </a:lnTo>
                <a:lnTo>
                  <a:pt x="6077" y="3238499"/>
                </a:lnTo>
                <a:lnTo>
                  <a:pt x="7200" y="3238964"/>
                </a:lnTo>
                <a:lnTo>
                  <a:pt x="9060" y="3240824"/>
                </a:lnTo>
                <a:lnTo>
                  <a:pt x="9524" y="3241947"/>
                </a:lnTo>
                <a:lnTo>
                  <a:pt x="9524" y="3244577"/>
                </a:lnTo>
                <a:lnTo>
                  <a:pt x="9060" y="3245700"/>
                </a:lnTo>
                <a:lnTo>
                  <a:pt x="7200" y="3247559"/>
                </a:lnTo>
                <a:lnTo>
                  <a:pt x="6077" y="3248024"/>
                </a:lnTo>
                <a:close/>
              </a:path>
              <a:path w="9525" h="3771900">
                <a:moveTo>
                  <a:pt x="6077" y="3200399"/>
                </a:moveTo>
                <a:lnTo>
                  <a:pt x="3447" y="3200399"/>
                </a:lnTo>
                <a:lnTo>
                  <a:pt x="2324" y="3199934"/>
                </a:lnTo>
                <a:lnTo>
                  <a:pt x="464" y="3198075"/>
                </a:lnTo>
                <a:lnTo>
                  <a:pt x="0" y="3196952"/>
                </a:lnTo>
                <a:lnTo>
                  <a:pt x="0" y="3194322"/>
                </a:lnTo>
                <a:lnTo>
                  <a:pt x="464" y="3193199"/>
                </a:lnTo>
                <a:lnTo>
                  <a:pt x="2324" y="3191339"/>
                </a:lnTo>
                <a:lnTo>
                  <a:pt x="3447" y="3190874"/>
                </a:lnTo>
                <a:lnTo>
                  <a:pt x="6077" y="3190874"/>
                </a:lnTo>
                <a:lnTo>
                  <a:pt x="7200" y="3191339"/>
                </a:lnTo>
                <a:lnTo>
                  <a:pt x="9060" y="3193199"/>
                </a:lnTo>
                <a:lnTo>
                  <a:pt x="9524" y="3194322"/>
                </a:lnTo>
                <a:lnTo>
                  <a:pt x="9524" y="3196952"/>
                </a:lnTo>
                <a:lnTo>
                  <a:pt x="9060" y="3198075"/>
                </a:lnTo>
                <a:lnTo>
                  <a:pt x="7200" y="3199934"/>
                </a:lnTo>
                <a:lnTo>
                  <a:pt x="6077" y="3200399"/>
                </a:lnTo>
                <a:close/>
              </a:path>
              <a:path w="9525" h="3771900">
                <a:moveTo>
                  <a:pt x="6077" y="3152774"/>
                </a:moveTo>
                <a:lnTo>
                  <a:pt x="3447" y="3152774"/>
                </a:lnTo>
                <a:lnTo>
                  <a:pt x="2324" y="3152309"/>
                </a:lnTo>
                <a:lnTo>
                  <a:pt x="464" y="3150450"/>
                </a:lnTo>
                <a:lnTo>
                  <a:pt x="0" y="3149327"/>
                </a:lnTo>
                <a:lnTo>
                  <a:pt x="0" y="3146697"/>
                </a:lnTo>
                <a:lnTo>
                  <a:pt x="464" y="3145574"/>
                </a:lnTo>
                <a:lnTo>
                  <a:pt x="2324" y="3143714"/>
                </a:lnTo>
                <a:lnTo>
                  <a:pt x="3447" y="3143249"/>
                </a:lnTo>
                <a:lnTo>
                  <a:pt x="6077" y="3143249"/>
                </a:lnTo>
                <a:lnTo>
                  <a:pt x="7200" y="3143714"/>
                </a:lnTo>
                <a:lnTo>
                  <a:pt x="9060" y="3145574"/>
                </a:lnTo>
                <a:lnTo>
                  <a:pt x="9524" y="3146697"/>
                </a:lnTo>
                <a:lnTo>
                  <a:pt x="9524" y="3149327"/>
                </a:lnTo>
                <a:lnTo>
                  <a:pt x="9060" y="3150450"/>
                </a:lnTo>
                <a:lnTo>
                  <a:pt x="7200" y="3152309"/>
                </a:lnTo>
                <a:lnTo>
                  <a:pt x="6077" y="3152774"/>
                </a:lnTo>
                <a:close/>
              </a:path>
              <a:path w="9525" h="3771900">
                <a:moveTo>
                  <a:pt x="6077" y="3105149"/>
                </a:moveTo>
                <a:lnTo>
                  <a:pt x="3447" y="3105149"/>
                </a:lnTo>
                <a:lnTo>
                  <a:pt x="2324" y="3104684"/>
                </a:lnTo>
                <a:lnTo>
                  <a:pt x="464" y="3102825"/>
                </a:lnTo>
                <a:lnTo>
                  <a:pt x="0" y="3101702"/>
                </a:lnTo>
                <a:lnTo>
                  <a:pt x="0" y="3099072"/>
                </a:lnTo>
                <a:lnTo>
                  <a:pt x="464" y="3097949"/>
                </a:lnTo>
                <a:lnTo>
                  <a:pt x="2324" y="3096089"/>
                </a:lnTo>
                <a:lnTo>
                  <a:pt x="3447" y="3095624"/>
                </a:lnTo>
                <a:lnTo>
                  <a:pt x="6077" y="3095624"/>
                </a:lnTo>
                <a:lnTo>
                  <a:pt x="7200" y="3096089"/>
                </a:lnTo>
                <a:lnTo>
                  <a:pt x="9060" y="3097949"/>
                </a:lnTo>
                <a:lnTo>
                  <a:pt x="9524" y="3099072"/>
                </a:lnTo>
                <a:lnTo>
                  <a:pt x="9524" y="3101702"/>
                </a:lnTo>
                <a:lnTo>
                  <a:pt x="9060" y="3102825"/>
                </a:lnTo>
                <a:lnTo>
                  <a:pt x="7200" y="3104684"/>
                </a:lnTo>
                <a:lnTo>
                  <a:pt x="6077" y="3105149"/>
                </a:lnTo>
                <a:close/>
              </a:path>
              <a:path w="9525" h="3771900">
                <a:moveTo>
                  <a:pt x="6077" y="3057524"/>
                </a:moveTo>
                <a:lnTo>
                  <a:pt x="3447" y="3057524"/>
                </a:lnTo>
                <a:lnTo>
                  <a:pt x="2324" y="3057059"/>
                </a:lnTo>
                <a:lnTo>
                  <a:pt x="464" y="3055200"/>
                </a:lnTo>
                <a:lnTo>
                  <a:pt x="0" y="3054077"/>
                </a:lnTo>
                <a:lnTo>
                  <a:pt x="0" y="3051447"/>
                </a:lnTo>
                <a:lnTo>
                  <a:pt x="464" y="3050324"/>
                </a:lnTo>
                <a:lnTo>
                  <a:pt x="2324" y="3048464"/>
                </a:lnTo>
                <a:lnTo>
                  <a:pt x="3447" y="3047999"/>
                </a:lnTo>
                <a:lnTo>
                  <a:pt x="6077" y="3047999"/>
                </a:lnTo>
                <a:lnTo>
                  <a:pt x="7200" y="3048464"/>
                </a:lnTo>
                <a:lnTo>
                  <a:pt x="9060" y="3050324"/>
                </a:lnTo>
                <a:lnTo>
                  <a:pt x="9524" y="3051447"/>
                </a:lnTo>
                <a:lnTo>
                  <a:pt x="9524" y="3054077"/>
                </a:lnTo>
                <a:lnTo>
                  <a:pt x="9060" y="3055200"/>
                </a:lnTo>
                <a:lnTo>
                  <a:pt x="7200" y="3057059"/>
                </a:lnTo>
                <a:lnTo>
                  <a:pt x="6077" y="3057524"/>
                </a:lnTo>
                <a:close/>
              </a:path>
              <a:path w="9525" h="3771900">
                <a:moveTo>
                  <a:pt x="6077" y="3009899"/>
                </a:moveTo>
                <a:lnTo>
                  <a:pt x="3447" y="3009899"/>
                </a:lnTo>
                <a:lnTo>
                  <a:pt x="2324" y="3009434"/>
                </a:lnTo>
                <a:lnTo>
                  <a:pt x="464" y="3007575"/>
                </a:lnTo>
                <a:lnTo>
                  <a:pt x="0" y="3006452"/>
                </a:lnTo>
                <a:lnTo>
                  <a:pt x="0" y="3003822"/>
                </a:lnTo>
                <a:lnTo>
                  <a:pt x="464" y="3002699"/>
                </a:lnTo>
                <a:lnTo>
                  <a:pt x="2324" y="3000839"/>
                </a:lnTo>
                <a:lnTo>
                  <a:pt x="3447" y="3000374"/>
                </a:lnTo>
                <a:lnTo>
                  <a:pt x="6077" y="3000374"/>
                </a:lnTo>
                <a:lnTo>
                  <a:pt x="7200" y="3000839"/>
                </a:lnTo>
                <a:lnTo>
                  <a:pt x="9060" y="3002699"/>
                </a:lnTo>
                <a:lnTo>
                  <a:pt x="9524" y="3003822"/>
                </a:lnTo>
                <a:lnTo>
                  <a:pt x="9524" y="3006452"/>
                </a:lnTo>
                <a:lnTo>
                  <a:pt x="9060" y="3007575"/>
                </a:lnTo>
                <a:lnTo>
                  <a:pt x="7200" y="3009434"/>
                </a:lnTo>
                <a:lnTo>
                  <a:pt x="6077" y="3009899"/>
                </a:lnTo>
                <a:close/>
              </a:path>
              <a:path w="9525" h="3771900">
                <a:moveTo>
                  <a:pt x="6077" y="2962274"/>
                </a:moveTo>
                <a:lnTo>
                  <a:pt x="3447" y="2962274"/>
                </a:lnTo>
                <a:lnTo>
                  <a:pt x="2324" y="2961809"/>
                </a:lnTo>
                <a:lnTo>
                  <a:pt x="464" y="2959950"/>
                </a:lnTo>
                <a:lnTo>
                  <a:pt x="0" y="2958827"/>
                </a:lnTo>
                <a:lnTo>
                  <a:pt x="0" y="2956197"/>
                </a:lnTo>
                <a:lnTo>
                  <a:pt x="464" y="2955074"/>
                </a:lnTo>
                <a:lnTo>
                  <a:pt x="2324" y="2953214"/>
                </a:lnTo>
                <a:lnTo>
                  <a:pt x="3447" y="2952749"/>
                </a:lnTo>
                <a:lnTo>
                  <a:pt x="6077" y="2952749"/>
                </a:lnTo>
                <a:lnTo>
                  <a:pt x="7200" y="2953214"/>
                </a:lnTo>
                <a:lnTo>
                  <a:pt x="9060" y="2955074"/>
                </a:lnTo>
                <a:lnTo>
                  <a:pt x="9524" y="2956197"/>
                </a:lnTo>
                <a:lnTo>
                  <a:pt x="9524" y="2958827"/>
                </a:lnTo>
                <a:lnTo>
                  <a:pt x="9060" y="2959950"/>
                </a:lnTo>
                <a:lnTo>
                  <a:pt x="7200" y="2961809"/>
                </a:lnTo>
                <a:lnTo>
                  <a:pt x="6077" y="2962274"/>
                </a:lnTo>
                <a:close/>
              </a:path>
              <a:path w="9525" h="3771900">
                <a:moveTo>
                  <a:pt x="6077" y="2914649"/>
                </a:moveTo>
                <a:lnTo>
                  <a:pt x="3447" y="2914649"/>
                </a:lnTo>
                <a:lnTo>
                  <a:pt x="2324" y="2914184"/>
                </a:lnTo>
                <a:lnTo>
                  <a:pt x="464" y="2912325"/>
                </a:lnTo>
                <a:lnTo>
                  <a:pt x="0" y="2911202"/>
                </a:lnTo>
                <a:lnTo>
                  <a:pt x="0" y="2908572"/>
                </a:lnTo>
                <a:lnTo>
                  <a:pt x="464" y="2907449"/>
                </a:lnTo>
                <a:lnTo>
                  <a:pt x="2324" y="2905589"/>
                </a:lnTo>
                <a:lnTo>
                  <a:pt x="3447" y="2905124"/>
                </a:lnTo>
                <a:lnTo>
                  <a:pt x="6077" y="2905124"/>
                </a:lnTo>
                <a:lnTo>
                  <a:pt x="7200" y="2905589"/>
                </a:lnTo>
                <a:lnTo>
                  <a:pt x="9060" y="2907449"/>
                </a:lnTo>
                <a:lnTo>
                  <a:pt x="9524" y="2908572"/>
                </a:lnTo>
                <a:lnTo>
                  <a:pt x="9524" y="2911202"/>
                </a:lnTo>
                <a:lnTo>
                  <a:pt x="9060" y="2912325"/>
                </a:lnTo>
                <a:lnTo>
                  <a:pt x="7200" y="2914184"/>
                </a:lnTo>
                <a:lnTo>
                  <a:pt x="6077" y="2914649"/>
                </a:lnTo>
                <a:close/>
              </a:path>
              <a:path w="9525" h="3771900">
                <a:moveTo>
                  <a:pt x="6077" y="2867024"/>
                </a:moveTo>
                <a:lnTo>
                  <a:pt x="3447" y="2867024"/>
                </a:lnTo>
                <a:lnTo>
                  <a:pt x="2324" y="2866559"/>
                </a:lnTo>
                <a:lnTo>
                  <a:pt x="464" y="2864700"/>
                </a:lnTo>
                <a:lnTo>
                  <a:pt x="0" y="2863577"/>
                </a:lnTo>
                <a:lnTo>
                  <a:pt x="0" y="2860947"/>
                </a:lnTo>
                <a:lnTo>
                  <a:pt x="464" y="2859824"/>
                </a:lnTo>
                <a:lnTo>
                  <a:pt x="2324" y="2857964"/>
                </a:lnTo>
                <a:lnTo>
                  <a:pt x="3447" y="2857499"/>
                </a:lnTo>
                <a:lnTo>
                  <a:pt x="6077" y="2857499"/>
                </a:lnTo>
                <a:lnTo>
                  <a:pt x="7200" y="2857964"/>
                </a:lnTo>
                <a:lnTo>
                  <a:pt x="9060" y="2859824"/>
                </a:lnTo>
                <a:lnTo>
                  <a:pt x="9524" y="2860947"/>
                </a:lnTo>
                <a:lnTo>
                  <a:pt x="9524" y="2863577"/>
                </a:lnTo>
                <a:lnTo>
                  <a:pt x="9060" y="2864700"/>
                </a:lnTo>
                <a:lnTo>
                  <a:pt x="7200" y="2866559"/>
                </a:lnTo>
                <a:lnTo>
                  <a:pt x="6077" y="2867024"/>
                </a:lnTo>
                <a:close/>
              </a:path>
              <a:path w="9525" h="3771900">
                <a:moveTo>
                  <a:pt x="6077" y="2819399"/>
                </a:moveTo>
                <a:lnTo>
                  <a:pt x="3447" y="2819399"/>
                </a:lnTo>
                <a:lnTo>
                  <a:pt x="2324" y="2818934"/>
                </a:lnTo>
                <a:lnTo>
                  <a:pt x="464" y="2817075"/>
                </a:lnTo>
                <a:lnTo>
                  <a:pt x="0" y="2815952"/>
                </a:lnTo>
                <a:lnTo>
                  <a:pt x="0" y="2813322"/>
                </a:lnTo>
                <a:lnTo>
                  <a:pt x="464" y="2812199"/>
                </a:lnTo>
                <a:lnTo>
                  <a:pt x="2324" y="2810339"/>
                </a:lnTo>
                <a:lnTo>
                  <a:pt x="3447" y="2809874"/>
                </a:lnTo>
                <a:lnTo>
                  <a:pt x="6077" y="2809874"/>
                </a:lnTo>
                <a:lnTo>
                  <a:pt x="7200" y="2810339"/>
                </a:lnTo>
                <a:lnTo>
                  <a:pt x="9060" y="2812199"/>
                </a:lnTo>
                <a:lnTo>
                  <a:pt x="9524" y="2813322"/>
                </a:lnTo>
                <a:lnTo>
                  <a:pt x="9524" y="2815952"/>
                </a:lnTo>
                <a:lnTo>
                  <a:pt x="9060" y="2817075"/>
                </a:lnTo>
                <a:lnTo>
                  <a:pt x="7200" y="2818934"/>
                </a:lnTo>
                <a:lnTo>
                  <a:pt x="6077" y="2819399"/>
                </a:lnTo>
                <a:close/>
              </a:path>
              <a:path w="9525" h="3771900">
                <a:moveTo>
                  <a:pt x="6077" y="2771774"/>
                </a:moveTo>
                <a:lnTo>
                  <a:pt x="3447" y="2771774"/>
                </a:lnTo>
                <a:lnTo>
                  <a:pt x="2324" y="2771309"/>
                </a:lnTo>
                <a:lnTo>
                  <a:pt x="464" y="2769450"/>
                </a:lnTo>
                <a:lnTo>
                  <a:pt x="0" y="2768327"/>
                </a:lnTo>
                <a:lnTo>
                  <a:pt x="0" y="2765697"/>
                </a:lnTo>
                <a:lnTo>
                  <a:pt x="464" y="2764574"/>
                </a:lnTo>
                <a:lnTo>
                  <a:pt x="2324" y="2762714"/>
                </a:lnTo>
                <a:lnTo>
                  <a:pt x="3447" y="2762249"/>
                </a:lnTo>
                <a:lnTo>
                  <a:pt x="6077" y="2762249"/>
                </a:lnTo>
                <a:lnTo>
                  <a:pt x="7200" y="2762714"/>
                </a:lnTo>
                <a:lnTo>
                  <a:pt x="9060" y="2764574"/>
                </a:lnTo>
                <a:lnTo>
                  <a:pt x="9524" y="2765697"/>
                </a:lnTo>
                <a:lnTo>
                  <a:pt x="9524" y="2768327"/>
                </a:lnTo>
                <a:lnTo>
                  <a:pt x="9060" y="2769450"/>
                </a:lnTo>
                <a:lnTo>
                  <a:pt x="7200" y="2771309"/>
                </a:lnTo>
                <a:lnTo>
                  <a:pt x="6077" y="2771774"/>
                </a:lnTo>
                <a:close/>
              </a:path>
              <a:path w="9525" h="3771900">
                <a:moveTo>
                  <a:pt x="6077" y="2724149"/>
                </a:moveTo>
                <a:lnTo>
                  <a:pt x="3447" y="2724149"/>
                </a:lnTo>
                <a:lnTo>
                  <a:pt x="2324" y="2723684"/>
                </a:lnTo>
                <a:lnTo>
                  <a:pt x="464" y="2721825"/>
                </a:lnTo>
                <a:lnTo>
                  <a:pt x="0" y="2720702"/>
                </a:lnTo>
                <a:lnTo>
                  <a:pt x="0" y="2718072"/>
                </a:lnTo>
                <a:lnTo>
                  <a:pt x="464" y="2716949"/>
                </a:lnTo>
                <a:lnTo>
                  <a:pt x="2324" y="2715089"/>
                </a:lnTo>
                <a:lnTo>
                  <a:pt x="3447" y="2714624"/>
                </a:lnTo>
                <a:lnTo>
                  <a:pt x="6077" y="2714624"/>
                </a:lnTo>
                <a:lnTo>
                  <a:pt x="7200" y="2715089"/>
                </a:lnTo>
                <a:lnTo>
                  <a:pt x="9060" y="2716949"/>
                </a:lnTo>
                <a:lnTo>
                  <a:pt x="9524" y="2718072"/>
                </a:lnTo>
                <a:lnTo>
                  <a:pt x="9524" y="2720702"/>
                </a:lnTo>
                <a:lnTo>
                  <a:pt x="9060" y="2721825"/>
                </a:lnTo>
                <a:lnTo>
                  <a:pt x="7200" y="2723684"/>
                </a:lnTo>
                <a:lnTo>
                  <a:pt x="6077" y="2724149"/>
                </a:lnTo>
                <a:close/>
              </a:path>
              <a:path w="9525" h="3771900">
                <a:moveTo>
                  <a:pt x="6077" y="2676524"/>
                </a:moveTo>
                <a:lnTo>
                  <a:pt x="3447" y="2676524"/>
                </a:lnTo>
                <a:lnTo>
                  <a:pt x="2324" y="2676060"/>
                </a:lnTo>
                <a:lnTo>
                  <a:pt x="464" y="2674200"/>
                </a:lnTo>
                <a:lnTo>
                  <a:pt x="0" y="2673077"/>
                </a:lnTo>
                <a:lnTo>
                  <a:pt x="0" y="2670447"/>
                </a:lnTo>
                <a:lnTo>
                  <a:pt x="464" y="2669324"/>
                </a:lnTo>
                <a:lnTo>
                  <a:pt x="2324" y="2667464"/>
                </a:lnTo>
                <a:lnTo>
                  <a:pt x="3447" y="2667000"/>
                </a:lnTo>
                <a:lnTo>
                  <a:pt x="6077" y="2667000"/>
                </a:lnTo>
                <a:lnTo>
                  <a:pt x="7200" y="2667464"/>
                </a:lnTo>
                <a:lnTo>
                  <a:pt x="9060" y="2669324"/>
                </a:lnTo>
                <a:lnTo>
                  <a:pt x="9524" y="2670447"/>
                </a:lnTo>
                <a:lnTo>
                  <a:pt x="9524" y="2673077"/>
                </a:lnTo>
                <a:lnTo>
                  <a:pt x="9060" y="2674200"/>
                </a:lnTo>
                <a:lnTo>
                  <a:pt x="7200" y="2676060"/>
                </a:lnTo>
                <a:lnTo>
                  <a:pt x="6077" y="2676524"/>
                </a:lnTo>
                <a:close/>
              </a:path>
              <a:path w="9525" h="3771900">
                <a:moveTo>
                  <a:pt x="6077" y="2628899"/>
                </a:moveTo>
                <a:lnTo>
                  <a:pt x="3447" y="2628899"/>
                </a:lnTo>
                <a:lnTo>
                  <a:pt x="2324" y="2628434"/>
                </a:lnTo>
                <a:lnTo>
                  <a:pt x="464" y="2626575"/>
                </a:lnTo>
                <a:lnTo>
                  <a:pt x="0" y="2625452"/>
                </a:lnTo>
                <a:lnTo>
                  <a:pt x="0" y="2622822"/>
                </a:lnTo>
                <a:lnTo>
                  <a:pt x="464" y="2621699"/>
                </a:lnTo>
                <a:lnTo>
                  <a:pt x="2324" y="2619839"/>
                </a:lnTo>
                <a:lnTo>
                  <a:pt x="3447" y="2619374"/>
                </a:lnTo>
                <a:lnTo>
                  <a:pt x="6077" y="2619374"/>
                </a:lnTo>
                <a:lnTo>
                  <a:pt x="7200" y="2619839"/>
                </a:lnTo>
                <a:lnTo>
                  <a:pt x="9060" y="2621699"/>
                </a:lnTo>
                <a:lnTo>
                  <a:pt x="9524" y="2622822"/>
                </a:lnTo>
                <a:lnTo>
                  <a:pt x="9524" y="2625452"/>
                </a:lnTo>
                <a:lnTo>
                  <a:pt x="9060" y="2626575"/>
                </a:lnTo>
                <a:lnTo>
                  <a:pt x="7200" y="2628434"/>
                </a:lnTo>
                <a:lnTo>
                  <a:pt x="6077" y="2628899"/>
                </a:lnTo>
                <a:close/>
              </a:path>
              <a:path w="9525" h="3771900">
                <a:moveTo>
                  <a:pt x="6077" y="2581274"/>
                </a:moveTo>
                <a:lnTo>
                  <a:pt x="3447" y="2581274"/>
                </a:lnTo>
                <a:lnTo>
                  <a:pt x="2324" y="2580809"/>
                </a:lnTo>
                <a:lnTo>
                  <a:pt x="464" y="2578950"/>
                </a:lnTo>
                <a:lnTo>
                  <a:pt x="0" y="2577827"/>
                </a:lnTo>
                <a:lnTo>
                  <a:pt x="0" y="2575197"/>
                </a:lnTo>
                <a:lnTo>
                  <a:pt x="464" y="2574074"/>
                </a:lnTo>
                <a:lnTo>
                  <a:pt x="2324" y="2572214"/>
                </a:lnTo>
                <a:lnTo>
                  <a:pt x="3447" y="2571749"/>
                </a:lnTo>
                <a:lnTo>
                  <a:pt x="6077" y="2571749"/>
                </a:lnTo>
                <a:lnTo>
                  <a:pt x="7200" y="2572214"/>
                </a:lnTo>
                <a:lnTo>
                  <a:pt x="9060" y="2574074"/>
                </a:lnTo>
                <a:lnTo>
                  <a:pt x="9524" y="2575197"/>
                </a:lnTo>
                <a:lnTo>
                  <a:pt x="9524" y="2577827"/>
                </a:lnTo>
                <a:lnTo>
                  <a:pt x="9060" y="2578950"/>
                </a:lnTo>
                <a:lnTo>
                  <a:pt x="7200" y="2580809"/>
                </a:lnTo>
                <a:lnTo>
                  <a:pt x="6077" y="2581274"/>
                </a:lnTo>
                <a:close/>
              </a:path>
              <a:path w="9525" h="3771900">
                <a:moveTo>
                  <a:pt x="6077" y="2533649"/>
                </a:moveTo>
                <a:lnTo>
                  <a:pt x="3447" y="2533649"/>
                </a:lnTo>
                <a:lnTo>
                  <a:pt x="2324" y="2533184"/>
                </a:lnTo>
                <a:lnTo>
                  <a:pt x="464" y="2531325"/>
                </a:lnTo>
                <a:lnTo>
                  <a:pt x="0" y="2530202"/>
                </a:lnTo>
                <a:lnTo>
                  <a:pt x="0" y="2527572"/>
                </a:lnTo>
                <a:lnTo>
                  <a:pt x="464" y="2526449"/>
                </a:lnTo>
                <a:lnTo>
                  <a:pt x="2324" y="2524589"/>
                </a:lnTo>
                <a:lnTo>
                  <a:pt x="3447" y="2524125"/>
                </a:lnTo>
                <a:lnTo>
                  <a:pt x="6077" y="2524125"/>
                </a:lnTo>
                <a:lnTo>
                  <a:pt x="7200" y="2524589"/>
                </a:lnTo>
                <a:lnTo>
                  <a:pt x="9060" y="2526449"/>
                </a:lnTo>
                <a:lnTo>
                  <a:pt x="9524" y="2527572"/>
                </a:lnTo>
                <a:lnTo>
                  <a:pt x="9524" y="2530202"/>
                </a:lnTo>
                <a:lnTo>
                  <a:pt x="9060" y="2531325"/>
                </a:lnTo>
                <a:lnTo>
                  <a:pt x="7200" y="2533184"/>
                </a:lnTo>
                <a:lnTo>
                  <a:pt x="6077" y="2533649"/>
                </a:lnTo>
                <a:close/>
              </a:path>
              <a:path w="9525" h="3771900">
                <a:moveTo>
                  <a:pt x="6077" y="2486024"/>
                </a:moveTo>
                <a:lnTo>
                  <a:pt x="3447" y="2486024"/>
                </a:lnTo>
                <a:lnTo>
                  <a:pt x="2324" y="2485559"/>
                </a:lnTo>
                <a:lnTo>
                  <a:pt x="464" y="2483700"/>
                </a:lnTo>
                <a:lnTo>
                  <a:pt x="0" y="2482577"/>
                </a:lnTo>
                <a:lnTo>
                  <a:pt x="0" y="2479947"/>
                </a:lnTo>
                <a:lnTo>
                  <a:pt x="464" y="2478824"/>
                </a:lnTo>
                <a:lnTo>
                  <a:pt x="2324" y="2476964"/>
                </a:lnTo>
                <a:lnTo>
                  <a:pt x="3447" y="2476500"/>
                </a:lnTo>
                <a:lnTo>
                  <a:pt x="6077" y="2476500"/>
                </a:lnTo>
                <a:lnTo>
                  <a:pt x="7200" y="2476964"/>
                </a:lnTo>
                <a:lnTo>
                  <a:pt x="9060" y="2478824"/>
                </a:lnTo>
                <a:lnTo>
                  <a:pt x="9524" y="2479947"/>
                </a:lnTo>
                <a:lnTo>
                  <a:pt x="9524" y="2482577"/>
                </a:lnTo>
                <a:lnTo>
                  <a:pt x="9060" y="2483700"/>
                </a:lnTo>
                <a:lnTo>
                  <a:pt x="7200" y="2485559"/>
                </a:lnTo>
                <a:lnTo>
                  <a:pt x="6077" y="2486024"/>
                </a:lnTo>
                <a:close/>
              </a:path>
              <a:path w="9525" h="3771900">
                <a:moveTo>
                  <a:pt x="6077" y="2438399"/>
                </a:moveTo>
                <a:lnTo>
                  <a:pt x="3447" y="2438399"/>
                </a:lnTo>
                <a:lnTo>
                  <a:pt x="2324" y="2437934"/>
                </a:lnTo>
                <a:lnTo>
                  <a:pt x="464" y="2436075"/>
                </a:lnTo>
                <a:lnTo>
                  <a:pt x="0" y="2434952"/>
                </a:lnTo>
                <a:lnTo>
                  <a:pt x="0" y="2432322"/>
                </a:lnTo>
                <a:lnTo>
                  <a:pt x="464" y="2431199"/>
                </a:lnTo>
                <a:lnTo>
                  <a:pt x="2324" y="2429339"/>
                </a:lnTo>
                <a:lnTo>
                  <a:pt x="3447" y="2428874"/>
                </a:lnTo>
                <a:lnTo>
                  <a:pt x="6077" y="2428874"/>
                </a:lnTo>
                <a:lnTo>
                  <a:pt x="7200" y="2429339"/>
                </a:lnTo>
                <a:lnTo>
                  <a:pt x="9060" y="2431199"/>
                </a:lnTo>
                <a:lnTo>
                  <a:pt x="9524" y="2432322"/>
                </a:lnTo>
                <a:lnTo>
                  <a:pt x="9524" y="2434952"/>
                </a:lnTo>
                <a:lnTo>
                  <a:pt x="9060" y="2436075"/>
                </a:lnTo>
                <a:lnTo>
                  <a:pt x="7200" y="2437934"/>
                </a:lnTo>
                <a:lnTo>
                  <a:pt x="6077" y="2438399"/>
                </a:lnTo>
                <a:close/>
              </a:path>
              <a:path w="9525" h="3771900">
                <a:moveTo>
                  <a:pt x="6077" y="2390774"/>
                </a:moveTo>
                <a:lnTo>
                  <a:pt x="3447" y="2390774"/>
                </a:lnTo>
                <a:lnTo>
                  <a:pt x="2324" y="2390309"/>
                </a:lnTo>
                <a:lnTo>
                  <a:pt x="464" y="2388450"/>
                </a:lnTo>
                <a:lnTo>
                  <a:pt x="0" y="2387327"/>
                </a:lnTo>
                <a:lnTo>
                  <a:pt x="0" y="2384697"/>
                </a:lnTo>
                <a:lnTo>
                  <a:pt x="464" y="2383574"/>
                </a:lnTo>
                <a:lnTo>
                  <a:pt x="2324" y="2381714"/>
                </a:lnTo>
                <a:lnTo>
                  <a:pt x="3447" y="2381250"/>
                </a:lnTo>
                <a:lnTo>
                  <a:pt x="6077" y="2381250"/>
                </a:lnTo>
                <a:lnTo>
                  <a:pt x="7200" y="2381714"/>
                </a:lnTo>
                <a:lnTo>
                  <a:pt x="9060" y="2383574"/>
                </a:lnTo>
                <a:lnTo>
                  <a:pt x="9524" y="2384697"/>
                </a:lnTo>
                <a:lnTo>
                  <a:pt x="9524" y="2387327"/>
                </a:lnTo>
                <a:lnTo>
                  <a:pt x="9060" y="2388450"/>
                </a:lnTo>
                <a:lnTo>
                  <a:pt x="7200" y="2390309"/>
                </a:lnTo>
                <a:lnTo>
                  <a:pt x="6077" y="2390774"/>
                </a:lnTo>
                <a:close/>
              </a:path>
              <a:path w="9525" h="3771900">
                <a:moveTo>
                  <a:pt x="6077" y="2343149"/>
                </a:moveTo>
                <a:lnTo>
                  <a:pt x="3447" y="2343149"/>
                </a:lnTo>
                <a:lnTo>
                  <a:pt x="2324" y="2342684"/>
                </a:lnTo>
                <a:lnTo>
                  <a:pt x="464" y="2340825"/>
                </a:lnTo>
                <a:lnTo>
                  <a:pt x="0" y="2339702"/>
                </a:lnTo>
                <a:lnTo>
                  <a:pt x="0" y="2337072"/>
                </a:lnTo>
                <a:lnTo>
                  <a:pt x="464" y="2335949"/>
                </a:lnTo>
                <a:lnTo>
                  <a:pt x="2324" y="2334089"/>
                </a:lnTo>
                <a:lnTo>
                  <a:pt x="3447" y="2333625"/>
                </a:lnTo>
                <a:lnTo>
                  <a:pt x="6077" y="2333625"/>
                </a:lnTo>
                <a:lnTo>
                  <a:pt x="7200" y="2334089"/>
                </a:lnTo>
                <a:lnTo>
                  <a:pt x="9060" y="2335949"/>
                </a:lnTo>
                <a:lnTo>
                  <a:pt x="9524" y="2337072"/>
                </a:lnTo>
                <a:lnTo>
                  <a:pt x="9524" y="2339702"/>
                </a:lnTo>
                <a:lnTo>
                  <a:pt x="9060" y="2340825"/>
                </a:lnTo>
                <a:lnTo>
                  <a:pt x="7200" y="2342684"/>
                </a:lnTo>
                <a:lnTo>
                  <a:pt x="6077" y="2343149"/>
                </a:lnTo>
                <a:close/>
              </a:path>
              <a:path w="9525" h="3771900">
                <a:moveTo>
                  <a:pt x="6077" y="2295524"/>
                </a:moveTo>
                <a:lnTo>
                  <a:pt x="3447" y="2295524"/>
                </a:lnTo>
                <a:lnTo>
                  <a:pt x="2324" y="2295059"/>
                </a:lnTo>
                <a:lnTo>
                  <a:pt x="464" y="2293200"/>
                </a:lnTo>
                <a:lnTo>
                  <a:pt x="0" y="2292077"/>
                </a:lnTo>
                <a:lnTo>
                  <a:pt x="0" y="2289447"/>
                </a:lnTo>
                <a:lnTo>
                  <a:pt x="464" y="2288324"/>
                </a:lnTo>
                <a:lnTo>
                  <a:pt x="2324" y="2286464"/>
                </a:lnTo>
                <a:lnTo>
                  <a:pt x="3447" y="2285999"/>
                </a:lnTo>
                <a:lnTo>
                  <a:pt x="6077" y="2285999"/>
                </a:lnTo>
                <a:lnTo>
                  <a:pt x="7200" y="2286464"/>
                </a:lnTo>
                <a:lnTo>
                  <a:pt x="9060" y="2288324"/>
                </a:lnTo>
                <a:lnTo>
                  <a:pt x="9524" y="2289447"/>
                </a:lnTo>
                <a:lnTo>
                  <a:pt x="9524" y="2292077"/>
                </a:lnTo>
                <a:lnTo>
                  <a:pt x="9060" y="2293200"/>
                </a:lnTo>
                <a:lnTo>
                  <a:pt x="7200" y="2295059"/>
                </a:lnTo>
                <a:lnTo>
                  <a:pt x="6077" y="2295524"/>
                </a:lnTo>
                <a:close/>
              </a:path>
              <a:path w="9525" h="3771900">
                <a:moveTo>
                  <a:pt x="6077" y="2247899"/>
                </a:moveTo>
                <a:lnTo>
                  <a:pt x="3447" y="2247899"/>
                </a:lnTo>
                <a:lnTo>
                  <a:pt x="2324" y="2247434"/>
                </a:lnTo>
                <a:lnTo>
                  <a:pt x="464" y="2245575"/>
                </a:lnTo>
                <a:lnTo>
                  <a:pt x="0" y="2244452"/>
                </a:lnTo>
                <a:lnTo>
                  <a:pt x="0" y="2241822"/>
                </a:lnTo>
                <a:lnTo>
                  <a:pt x="464" y="2240699"/>
                </a:lnTo>
                <a:lnTo>
                  <a:pt x="2324" y="2238839"/>
                </a:lnTo>
                <a:lnTo>
                  <a:pt x="3447" y="2238375"/>
                </a:lnTo>
                <a:lnTo>
                  <a:pt x="6077" y="2238375"/>
                </a:lnTo>
                <a:lnTo>
                  <a:pt x="7200" y="2238839"/>
                </a:lnTo>
                <a:lnTo>
                  <a:pt x="9060" y="2240699"/>
                </a:lnTo>
                <a:lnTo>
                  <a:pt x="9524" y="2241822"/>
                </a:lnTo>
                <a:lnTo>
                  <a:pt x="9524" y="2244452"/>
                </a:lnTo>
                <a:lnTo>
                  <a:pt x="9060" y="2245575"/>
                </a:lnTo>
                <a:lnTo>
                  <a:pt x="7200" y="2247434"/>
                </a:lnTo>
                <a:lnTo>
                  <a:pt x="6077" y="2247899"/>
                </a:lnTo>
                <a:close/>
              </a:path>
              <a:path w="9525" h="3771900">
                <a:moveTo>
                  <a:pt x="6077" y="2200274"/>
                </a:moveTo>
                <a:lnTo>
                  <a:pt x="3447" y="2200274"/>
                </a:lnTo>
                <a:lnTo>
                  <a:pt x="2324" y="2199809"/>
                </a:lnTo>
                <a:lnTo>
                  <a:pt x="464" y="2197950"/>
                </a:lnTo>
                <a:lnTo>
                  <a:pt x="0" y="2196827"/>
                </a:lnTo>
                <a:lnTo>
                  <a:pt x="0" y="2194197"/>
                </a:lnTo>
                <a:lnTo>
                  <a:pt x="464" y="2193074"/>
                </a:lnTo>
                <a:lnTo>
                  <a:pt x="2324" y="2191214"/>
                </a:lnTo>
                <a:lnTo>
                  <a:pt x="3447" y="2190749"/>
                </a:lnTo>
                <a:lnTo>
                  <a:pt x="6077" y="2190749"/>
                </a:lnTo>
                <a:lnTo>
                  <a:pt x="7200" y="2191214"/>
                </a:lnTo>
                <a:lnTo>
                  <a:pt x="9060" y="2193074"/>
                </a:lnTo>
                <a:lnTo>
                  <a:pt x="9524" y="2194197"/>
                </a:lnTo>
                <a:lnTo>
                  <a:pt x="9524" y="2196827"/>
                </a:lnTo>
                <a:lnTo>
                  <a:pt x="9060" y="2197950"/>
                </a:lnTo>
                <a:lnTo>
                  <a:pt x="7200" y="2199809"/>
                </a:lnTo>
                <a:lnTo>
                  <a:pt x="6077" y="2200274"/>
                </a:lnTo>
                <a:close/>
              </a:path>
              <a:path w="9525" h="3771900">
                <a:moveTo>
                  <a:pt x="6077" y="2152649"/>
                </a:moveTo>
                <a:lnTo>
                  <a:pt x="3447" y="2152649"/>
                </a:lnTo>
                <a:lnTo>
                  <a:pt x="2324" y="2152184"/>
                </a:lnTo>
                <a:lnTo>
                  <a:pt x="464" y="2150325"/>
                </a:lnTo>
                <a:lnTo>
                  <a:pt x="0" y="2149202"/>
                </a:lnTo>
                <a:lnTo>
                  <a:pt x="0" y="2146572"/>
                </a:lnTo>
                <a:lnTo>
                  <a:pt x="464" y="2145449"/>
                </a:lnTo>
                <a:lnTo>
                  <a:pt x="2324" y="2143590"/>
                </a:lnTo>
                <a:lnTo>
                  <a:pt x="3447" y="2143125"/>
                </a:lnTo>
                <a:lnTo>
                  <a:pt x="6077" y="2143125"/>
                </a:lnTo>
                <a:lnTo>
                  <a:pt x="7200" y="2143590"/>
                </a:lnTo>
                <a:lnTo>
                  <a:pt x="9060" y="2145449"/>
                </a:lnTo>
                <a:lnTo>
                  <a:pt x="9524" y="2146572"/>
                </a:lnTo>
                <a:lnTo>
                  <a:pt x="9524" y="2149202"/>
                </a:lnTo>
                <a:lnTo>
                  <a:pt x="9060" y="2150325"/>
                </a:lnTo>
                <a:lnTo>
                  <a:pt x="7200" y="2152184"/>
                </a:lnTo>
                <a:lnTo>
                  <a:pt x="6077" y="2152649"/>
                </a:lnTo>
                <a:close/>
              </a:path>
              <a:path w="9525" h="3771900">
                <a:moveTo>
                  <a:pt x="6077" y="2105024"/>
                </a:moveTo>
                <a:lnTo>
                  <a:pt x="3447" y="2105024"/>
                </a:lnTo>
                <a:lnTo>
                  <a:pt x="2324" y="2104560"/>
                </a:lnTo>
                <a:lnTo>
                  <a:pt x="464" y="2102700"/>
                </a:lnTo>
                <a:lnTo>
                  <a:pt x="0" y="2101577"/>
                </a:lnTo>
                <a:lnTo>
                  <a:pt x="0" y="2098947"/>
                </a:lnTo>
                <a:lnTo>
                  <a:pt x="464" y="2097824"/>
                </a:lnTo>
                <a:lnTo>
                  <a:pt x="2324" y="2095965"/>
                </a:lnTo>
                <a:lnTo>
                  <a:pt x="3447" y="2095500"/>
                </a:lnTo>
                <a:lnTo>
                  <a:pt x="6077" y="2095500"/>
                </a:lnTo>
                <a:lnTo>
                  <a:pt x="7200" y="2095965"/>
                </a:lnTo>
                <a:lnTo>
                  <a:pt x="9060" y="2097824"/>
                </a:lnTo>
                <a:lnTo>
                  <a:pt x="9524" y="2098947"/>
                </a:lnTo>
                <a:lnTo>
                  <a:pt x="9524" y="2101577"/>
                </a:lnTo>
                <a:lnTo>
                  <a:pt x="9060" y="2102700"/>
                </a:lnTo>
                <a:lnTo>
                  <a:pt x="7200" y="2104560"/>
                </a:lnTo>
                <a:lnTo>
                  <a:pt x="6077" y="2105024"/>
                </a:lnTo>
                <a:close/>
              </a:path>
              <a:path w="9525" h="3771900">
                <a:moveTo>
                  <a:pt x="6077" y="2057399"/>
                </a:moveTo>
                <a:lnTo>
                  <a:pt x="3447" y="2057399"/>
                </a:lnTo>
                <a:lnTo>
                  <a:pt x="2324" y="2056935"/>
                </a:lnTo>
                <a:lnTo>
                  <a:pt x="464" y="2055075"/>
                </a:lnTo>
                <a:lnTo>
                  <a:pt x="0" y="2053952"/>
                </a:lnTo>
                <a:lnTo>
                  <a:pt x="0" y="2051322"/>
                </a:lnTo>
                <a:lnTo>
                  <a:pt x="464" y="2050199"/>
                </a:lnTo>
                <a:lnTo>
                  <a:pt x="2324" y="2048339"/>
                </a:lnTo>
                <a:lnTo>
                  <a:pt x="3447" y="2047874"/>
                </a:lnTo>
                <a:lnTo>
                  <a:pt x="6077" y="2047874"/>
                </a:lnTo>
                <a:lnTo>
                  <a:pt x="7200" y="2048339"/>
                </a:lnTo>
                <a:lnTo>
                  <a:pt x="9060" y="2050199"/>
                </a:lnTo>
                <a:lnTo>
                  <a:pt x="9524" y="2051322"/>
                </a:lnTo>
                <a:lnTo>
                  <a:pt x="9524" y="2053952"/>
                </a:lnTo>
                <a:lnTo>
                  <a:pt x="9060" y="2055075"/>
                </a:lnTo>
                <a:lnTo>
                  <a:pt x="7200" y="2056935"/>
                </a:lnTo>
                <a:lnTo>
                  <a:pt x="6077" y="2057399"/>
                </a:lnTo>
                <a:close/>
              </a:path>
              <a:path w="9525" h="3771900">
                <a:moveTo>
                  <a:pt x="6077" y="2009774"/>
                </a:moveTo>
                <a:lnTo>
                  <a:pt x="3447" y="2009774"/>
                </a:lnTo>
                <a:lnTo>
                  <a:pt x="2324" y="2009310"/>
                </a:lnTo>
                <a:lnTo>
                  <a:pt x="464" y="2007450"/>
                </a:lnTo>
                <a:lnTo>
                  <a:pt x="0" y="2006327"/>
                </a:lnTo>
                <a:lnTo>
                  <a:pt x="0" y="2003697"/>
                </a:lnTo>
                <a:lnTo>
                  <a:pt x="464" y="2002574"/>
                </a:lnTo>
                <a:lnTo>
                  <a:pt x="2324" y="2000715"/>
                </a:lnTo>
                <a:lnTo>
                  <a:pt x="3447" y="2000250"/>
                </a:lnTo>
                <a:lnTo>
                  <a:pt x="6077" y="2000250"/>
                </a:lnTo>
                <a:lnTo>
                  <a:pt x="7200" y="2000715"/>
                </a:lnTo>
                <a:lnTo>
                  <a:pt x="9060" y="2002574"/>
                </a:lnTo>
                <a:lnTo>
                  <a:pt x="9524" y="2003697"/>
                </a:lnTo>
                <a:lnTo>
                  <a:pt x="9524" y="2006327"/>
                </a:lnTo>
                <a:lnTo>
                  <a:pt x="9060" y="2007450"/>
                </a:lnTo>
                <a:lnTo>
                  <a:pt x="7200" y="2009310"/>
                </a:lnTo>
                <a:lnTo>
                  <a:pt x="6077" y="2009774"/>
                </a:lnTo>
                <a:close/>
              </a:path>
              <a:path w="9525" h="3771900">
                <a:moveTo>
                  <a:pt x="6077" y="1962149"/>
                </a:moveTo>
                <a:lnTo>
                  <a:pt x="3447" y="1962149"/>
                </a:lnTo>
                <a:lnTo>
                  <a:pt x="2324" y="1961685"/>
                </a:lnTo>
                <a:lnTo>
                  <a:pt x="464" y="1959825"/>
                </a:lnTo>
                <a:lnTo>
                  <a:pt x="0" y="1958702"/>
                </a:lnTo>
                <a:lnTo>
                  <a:pt x="0" y="1956072"/>
                </a:lnTo>
                <a:lnTo>
                  <a:pt x="464" y="1954949"/>
                </a:lnTo>
                <a:lnTo>
                  <a:pt x="2324" y="1953089"/>
                </a:lnTo>
                <a:lnTo>
                  <a:pt x="3447" y="1952624"/>
                </a:lnTo>
                <a:lnTo>
                  <a:pt x="6077" y="1952624"/>
                </a:lnTo>
                <a:lnTo>
                  <a:pt x="7200" y="1953089"/>
                </a:lnTo>
                <a:lnTo>
                  <a:pt x="9060" y="1954949"/>
                </a:lnTo>
                <a:lnTo>
                  <a:pt x="9524" y="1956072"/>
                </a:lnTo>
                <a:lnTo>
                  <a:pt x="9524" y="1958702"/>
                </a:lnTo>
                <a:lnTo>
                  <a:pt x="9060" y="1959825"/>
                </a:lnTo>
                <a:lnTo>
                  <a:pt x="7200" y="1961685"/>
                </a:lnTo>
                <a:lnTo>
                  <a:pt x="6077" y="1962149"/>
                </a:lnTo>
                <a:close/>
              </a:path>
              <a:path w="9525" h="3771900">
                <a:moveTo>
                  <a:pt x="6077" y="1914524"/>
                </a:moveTo>
                <a:lnTo>
                  <a:pt x="3447" y="1914524"/>
                </a:lnTo>
                <a:lnTo>
                  <a:pt x="2324" y="1914060"/>
                </a:lnTo>
                <a:lnTo>
                  <a:pt x="464" y="1912200"/>
                </a:lnTo>
                <a:lnTo>
                  <a:pt x="0" y="1911077"/>
                </a:lnTo>
                <a:lnTo>
                  <a:pt x="0" y="1908447"/>
                </a:lnTo>
                <a:lnTo>
                  <a:pt x="464" y="1907324"/>
                </a:lnTo>
                <a:lnTo>
                  <a:pt x="2324" y="1905465"/>
                </a:lnTo>
                <a:lnTo>
                  <a:pt x="3447" y="1905000"/>
                </a:lnTo>
                <a:lnTo>
                  <a:pt x="6077" y="1905000"/>
                </a:lnTo>
                <a:lnTo>
                  <a:pt x="7200" y="1905465"/>
                </a:lnTo>
                <a:lnTo>
                  <a:pt x="9060" y="1907324"/>
                </a:lnTo>
                <a:lnTo>
                  <a:pt x="9524" y="1908447"/>
                </a:lnTo>
                <a:lnTo>
                  <a:pt x="9524" y="1911077"/>
                </a:lnTo>
                <a:lnTo>
                  <a:pt x="9060" y="1912200"/>
                </a:lnTo>
                <a:lnTo>
                  <a:pt x="7200" y="1914060"/>
                </a:lnTo>
                <a:lnTo>
                  <a:pt x="6077" y="1914524"/>
                </a:lnTo>
                <a:close/>
              </a:path>
              <a:path w="9525" h="3771900">
                <a:moveTo>
                  <a:pt x="6077" y="1866899"/>
                </a:moveTo>
                <a:lnTo>
                  <a:pt x="3447" y="1866899"/>
                </a:lnTo>
                <a:lnTo>
                  <a:pt x="2324" y="1866435"/>
                </a:lnTo>
                <a:lnTo>
                  <a:pt x="464" y="1864575"/>
                </a:lnTo>
                <a:lnTo>
                  <a:pt x="0" y="1863452"/>
                </a:lnTo>
                <a:lnTo>
                  <a:pt x="0" y="1860822"/>
                </a:lnTo>
                <a:lnTo>
                  <a:pt x="464" y="1859699"/>
                </a:lnTo>
                <a:lnTo>
                  <a:pt x="2324" y="1857840"/>
                </a:lnTo>
                <a:lnTo>
                  <a:pt x="3447" y="1857375"/>
                </a:lnTo>
                <a:lnTo>
                  <a:pt x="6077" y="1857375"/>
                </a:lnTo>
                <a:lnTo>
                  <a:pt x="7200" y="1857840"/>
                </a:lnTo>
                <a:lnTo>
                  <a:pt x="9060" y="1859699"/>
                </a:lnTo>
                <a:lnTo>
                  <a:pt x="9524" y="1860822"/>
                </a:lnTo>
                <a:lnTo>
                  <a:pt x="9524" y="1863452"/>
                </a:lnTo>
                <a:lnTo>
                  <a:pt x="9060" y="1864575"/>
                </a:lnTo>
                <a:lnTo>
                  <a:pt x="7200" y="1866435"/>
                </a:lnTo>
                <a:lnTo>
                  <a:pt x="6077" y="1866899"/>
                </a:lnTo>
                <a:close/>
              </a:path>
              <a:path w="9525" h="3771900">
                <a:moveTo>
                  <a:pt x="6077" y="1819275"/>
                </a:moveTo>
                <a:lnTo>
                  <a:pt x="3447" y="1819275"/>
                </a:lnTo>
                <a:lnTo>
                  <a:pt x="2324" y="1818810"/>
                </a:lnTo>
                <a:lnTo>
                  <a:pt x="464" y="1816950"/>
                </a:lnTo>
                <a:lnTo>
                  <a:pt x="0" y="1815827"/>
                </a:lnTo>
                <a:lnTo>
                  <a:pt x="0" y="1813197"/>
                </a:lnTo>
                <a:lnTo>
                  <a:pt x="464" y="1812075"/>
                </a:lnTo>
                <a:lnTo>
                  <a:pt x="2324" y="1810215"/>
                </a:lnTo>
                <a:lnTo>
                  <a:pt x="3447" y="1809750"/>
                </a:lnTo>
                <a:lnTo>
                  <a:pt x="6077" y="1809750"/>
                </a:lnTo>
                <a:lnTo>
                  <a:pt x="7200" y="1810215"/>
                </a:lnTo>
                <a:lnTo>
                  <a:pt x="9060" y="1812075"/>
                </a:lnTo>
                <a:lnTo>
                  <a:pt x="9524" y="1813197"/>
                </a:lnTo>
                <a:lnTo>
                  <a:pt x="9524" y="1815827"/>
                </a:lnTo>
                <a:lnTo>
                  <a:pt x="9060" y="1816950"/>
                </a:lnTo>
                <a:lnTo>
                  <a:pt x="7200" y="1818810"/>
                </a:lnTo>
                <a:lnTo>
                  <a:pt x="6077" y="1819275"/>
                </a:lnTo>
                <a:close/>
              </a:path>
              <a:path w="9525" h="3771900">
                <a:moveTo>
                  <a:pt x="6077" y="1771649"/>
                </a:moveTo>
                <a:lnTo>
                  <a:pt x="3447" y="1771649"/>
                </a:lnTo>
                <a:lnTo>
                  <a:pt x="2324" y="1771185"/>
                </a:lnTo>
                <a:lnTo>
                  <a:pt x="464" y="1769325"/>
                </a:lnTo>
                <a:lnTo>
                  <a:pt x="0" y="1768202"/>
                </a:lnTo>
                <a:lnTo>
                  <a:pt x="0" y="1765572"/>
                </a:lnTo>
                <a:lnTo>
                  <a:pt x="464" y="1764449"/>
                </a:lnTo>
                <a:lnTo>
                  <a:pt x="2324" y="1762590"/>
                </a:lnTo>
                <a:lnTo>
                  <a:pt x="3447" y="1762125"/>
                </a:lnTo>
                <a:lnTo>
                  <a:pt x="6077" y="1762125"/>
                </a:lnTo>
                <a:lnTo>
                  <a:pt x="7200" y="1762590"/>
                </a:lnTo>
                <a:lnTo>
                  <a:pt x="9060" y="1764449"/>
                </a:lnTo>
                <a:lnTo>
                  <a:pt x="9524" y="1765572"/>
                </a:lnTo>
                <a:lnTo>
                  <a:pt x="9524" y="1768202"/>
                </a:lnTo>
                <a:lnTo>
                  <a:pt x="9060" y="1769325"/>
                </a:lnTo>
                <a:lnTo>
                  <a:pt x="7200" y="1771185"/>
                </a:lnTo>
                <a:lnTo>
                  <a:pt x="6077" y="1771649"/>
                </a:lnTo>
                <a:close/>
              </a:path>
              <a:path w="9525" h="3771900">
                <a:moveTo>
                  <a:pt x="6077" y="1724024"/>
                </a:moveTo>
                <a:lnTo>
                  <a:pt x="3447" y="1724024"/>
                </a:lnTo>
                <a:lnTo>
                  <a:pt x="2324" y="1723559"/>
                </a:lnTo>
                <a:lnTo>
                  <a:pt x="464" y="1721700"/>
                </a:lnTo>
                <a:lnTo>
                  <a:pt x="0" y="1720577"/>
                </a:lnTo>
                <a:lnTo>
                  <a:pt x="0" y="1717947"/>
                </a:lnTo>
                <a:lnTo>
                  <a:pt x="464" y="1716824"/>
                </a:lnTo>
                <a:lnTo>
                  <a:pt x="2324" y="1714964"/>
                </a:lnTo>
                <a:lnTo>
                  <a:pt x="3447" y="1714499"/>
                </a:lnTo>
                <a:lnTo>
                  <a:pt x="6077" y="1714499"/>
                </a:lnTo>
                <a:lnTo>
                  <a:pt x="7200" y="1714964"/>
                </a:lnTo>
                <a:lnTo>
                  <a:pt x="9060" y="1716824"/>
                </a:lnTo>
                <a:lnTo>
                  <a:pt x="9524" y="1717947"/>
                </a:lnTo>
                <a:lnTo>
                  <a:pt x="9524" y="1720577"/>
                </a:lnTo>
                <a:lnTo>
                  <a:pt x="9060" y="1721700"/>
                </a:lnTo>
                <a:lnTo>
                  <a:pt x="7200" y="1723559"/>
                </a:lnTo>
                <a:lnTo>
                  <a:pt x="6077" y="1724024"/>
                </a:lnTo>
                <a:close/>
              </a:path>
              <a:path w="9525" h="3771900">
                <a:moveTo>
                  <a:pt x="6077" y="1676399"/>
                </a:moveTo>
                <a:lnTo>
                  <a:pt x="3447" y="1676399"/>
                </a:lnTo>
                <a:lnTo>
                  <a:pt x="2324" y="1675935"/>
                </a:lnTo>
                <a:lnTo>
                  <a:pt x="464" y="1674075"/>
                </a:lnTo>
                <a:lnTo>
                  <a:pt x="0" y="1672952"/>
                </a:lnTo>
                <a:lnTo>
                  <a:pt x="0" y="1670322"/>
                </a:lnTo>
                <a:lnTo>
                  <a:pt x="464" y="1669199"/>
                </a:lnTo>
                <a:lnTo>
                  <a:pt x="2324" y="1667340"/>
                </a:lnTo>
                <a:lnTo>
                  <a:pt x="3447" y="1666875"/>
                </a:lnTo>
                <a:lnTo>
                  <a:pt x="6077" y="1666875"/>
                </a:lnTo>
                <a:lnTo>
                  <a:pt x="7200" y="1667340"/>
                </a:lnTo>
                <a:lnTo>
                  <a:pt x="9060" y="1669199"/>
                </a:lnTo>
                <a:lnTo>
                  <a:pt x="9524" y="1670322"/>
                </a:lnTo>
                <a:lnTo>
                  <a:pt x="9524" y="1672952"/>
                </a:lnTo>
                <a:lnTo>
                  <a:pt x="9060" y="1674075"/>
                </a:lnTo>
                <a:lnTo>
                  <a:pt x="7200" y="1675935"/>
                </a:lnTo>
                <a:lnTo>
                  <a:pt x="6077" y="1676399"/>
                </a:lnTo>
                <a:close/>
              </a:path>
              <a:path w="9525" h="3771900">
                <a:moveTo>
                  <a:pt x="6077" y="1628774"/>
                </a:moveTo>
                <a:lnTo>
                  <a:pt x="3447" y="1628774"/>
                </a:lnTo>
                <a:lnTo>
                  <a:pt x="2324" y="1628310"/>
                </a:lnTo>
                <a:lnTo>
                  <a:pt x="464" y="1626450"/>
                </a:lnTo>
                <a:lnTo>
                  <a:pt x="0" y="1625327"/>
                </a:lnTo>
                <a:lnTo>
                  <a:pt x="0" y="1622697"/>
                </a:lnTo>
                <a:lnTo>
                  <a:pt x="464" y="1621574"/>
                </a:lnTo>
                <a:lnTo>
                  <a:pt x="2324" y="1619715"/>
                </a:lnTo>
                <a:lnTo>
                  <a:pt x="3447" y="1619250"/>
                </a:lnTo>
                <a:lnTo>
                  <a:pt x="6077" y="1619250"/>
                </a:lnTo>
                <a:lnTo>
                  <a:pt x="7200" y="1619715"/>
                </a:lnTo>
                <a:lnTo>
                  <a:pt x="9060" y="1621574"/>
                </a:lnTo>
                <a:lnTo>
                  <a:pt x="9524" y="1622697"/>
                </a:lnTo>
                <a:lnTo>
                  <a:pt x="9524" y="1625327"/>
                </a:lnTo>
                <a:lnTo>
                  <a:pt x="9060" y="1626450"/>
                </a:lnTo>
                <a:lnTo>
                  <a:pt x="7200" y="1628310"/>
                </a:lnTo>
                <a:lnTo>
                  <a:pt x="6077" y="1628774"/>
                </a:lnTo>
                <a:close/>
              </a:path>
              <a:path w="9525" h="3771900">
                <a:moveTo>
                  <a:pt x="6077" y="1581150"/>
                </a:moveTo>
                <a:lnTo>
                  <a:pt x="3447" y="1581150"/>
                </a:lnTo>
                <a:lnTo>
                  <a:pt x="2324" y="1580685"/>
                </a:lnTo>
                <a:lnTo>
                  <a:pt x="464" y="1578825"/>
                </a:lnTo>
                <a:lnTo>
                  <a:pt x="0" y="1577702"/>
                </a:lnTo>
                <a:lnTo>
                  <a:pt x="0" y="1575072"/>
                </a:lnTo>
                <a:lnTo>
                  <a:pt x="464" y="1573950"/>
                </a:lnTo>
                <a:lnTo>
                  <a:pt x="2324" y="1572090"/>
                </a:lnTo>
                <a:lnTo>
                  <a:pt x="3447" y="1571625"/>
                </a:lnTo>
                <a:lnTo>
                  <a:pt x="6077" y="1571625"/>
                </a:lnTo>
                <a:lnTo>
                  <a:pt x="7200" y="1572090"/>
                </a:lnTo>
                <a:lnTo>
                  <a:pt x="9060" y="1573950"/>
                </a:lnTo>
                <a:lnTo>
                  <a:pt x="9524" y="1575072"/>
                </a:lnTo>
                <a:lnTo>
                  <a:pt x="9524" y="1577702"/>
                </a:lnTo>
                <a:lnTo>
                  <a:pt x="9060" y="1578825"/>
                </a:lnTo>
                <a:lnTo>
                  <a:pt x="7200" y="1580685"/>
                </a:lnTo>
                <a:lnTo>
                  <a:pt x="6077" y="1581150"/>
                </a:lnTo>
                <a:close/>
              </a:path>
              <a:path w="9525" h="3771900">
                <a:moveTo>
                  <a:pt x="6077" y="1533524"/>
                </a:moveTo>
                <a:lnTo>
                  <a:pt x="3447" y="1533524"/>
                </a:lnTo>
                <a:lnTo>
                  <a:pt x="2324" y="1533060"/>
                </a:lnTo>
                <a:lnTo>
                  <a:pt x="464" y="1531200"/>
                </a:lnTo>
                <a:lnTo>
                  <a:pt x="0" y="1530077"/>
                </a:lnTo>
                <a:lnTo>
                  <a:pt x="0" y="1527447"/>
                </a:lnTo>
                <a:lnTo>
                  <a:pt x="464" y="1526324"/>
                </a:lnTo>
                <a:lnTo>
                  <a:pt x="2324" y="1524465"/>
                </a:lnTo>
                <a:lnTo>
                  <a:pt x="3447" y="1524000"/>
                </a:lnTo>
                <a:lnTo>
                  <a:pt x="6077" y="1524000"/>
                </a:lnTo>
                <a:lnTo>
                  <a:pt x="7200" y="1524465"/>
                </a:lnTo>
                <a:lnTo>
                  <a:pt x="9060" y="1526324"/>
                </a:lnTo>
                <a:lnTo>
                  <a:pt x="9524" y="1527447"/>
                </a:lnTo>
                <a:lnTo>
                  <a:pt x="9524" y="1530077"/>
                </a:lnTo>
                <a:lnTo>
                  <a:pt x="9060" y="1531200"/>
                </a:lnTo>
                <a:lnTo>
                  <a:pt x="7200" y="1533060"/>
                </a:lnTo>
                <a:lnTo>
                  <a:pt x="6077" y="1533524"/>
                </a:lnTo>
                <a:close/>
              </a:path>
              <a:path w="9525" h="3771900">
                <a:moveTo>
                  <a:pt x="6077" y="1485899"/>
                </a:moveTo>
                <a:lnTo>
                  <a:pt x="3447" y="1485899"/>
                </a:lnTo>
                <a:lnTo>
                  <a:pt x="2324" y="1485434"/>
                </a:lnTo>
                <a:lnTo>
                  <a:pt x="464" y="1483575"/>
                </a:lnTo>
                <a:lnTo>
                  <a:pt x="0" y="1482452"/>
                </a:lnTo>
                <a:lnTo>
                  <a:pt x="0" y="1479822"/>
                </a:lnTo>
                <a:lnTo>
                  <a:pt x="464" y="1478699"/>
                </a:lnTo>
                <a:lnTo>
                  <a:pt x="2324" y="1476839"/>
                </a:lnTo>
                <a:lnTo>
                  <a:pt x="3447" y="1476374"/>
                </a:lnTo>
                <a:lnTo>
                  <a:pt x="6077" y="1476374"/>
                </a:lnTo>
                <a:lnTo>
                  <a:pt x="7200" y="1476839"/>
                </a:lnTo>
                <a:lnTo>
                  <a:pt x="9060" y="1478699"/>
                </a:lnTo>
                <a:lnTo>
                  <a:pt x="9524" y="1479822"/>
                </a:lnTo>
                <a:lnTo>
                  <a:pt x="9524" y="1482452"/>
                </a:lnTo>
                <a:lnTo>
                  <a:pt x="9060" y="1483575"/>
                </a:lnTo>
                <a:lnTo>
                  <a:pt x="7200" y="1485434"/>
                </a:lnTo>
                <a:lnTo>
                  <a:pt x="6077" y="1485899"/>
                </a:lnTo>
                <a:close/>
              </a:path>
              <a:path w="9525" h="3771900">
                <a:moveTo>
                  <a:pt x="6077" y="1438274"/>
                </a:moveTo>
                <a:lnTo>
                  <a:pt x="3447" y="1438274"/>
                </a:lnTo>
                <a:lnTo>
                  <a:pt x="2324" y="1437810"/>
                </a:lnTo>
                <a:lnTo>
                  <a:pt x="464" y="1435950"/>
                </a:lnTo>
                <a:lnTo>
                  <a:pt x="0" y="1434827"/>
                </a:lnTo>
                <a:lnTo>
                  <a:pt x="0" y="1432197"/>
                </a:lnTo>
                <a:lnTo>
                  <a:pt x="464" y="1431074"/>
                </a:lnTo>
                <a:lnTo>
                  <a:pt x="2324" y="1429215"/>
                </a:lnTo>
                <a:lnTo>
                  <a:pt x="3447" y="1428750"/>
                </a:lnTo>
                <a:lnTo>
                  <a:pt x="6077" y="1428750"/>
                </a:lnTo>
                <a:lnTo>
                  <a:pt x="7200" y="1429215"/>
                </a:lnTo>
                <a:lnTo>
                  <a:pt x="9060" y="1431074"/>
                </a:lnTo>
                <a:lnTo>
                  <a:pt x="9524" y="1432197"/>
                </a:lnTo>
                <a:lnTo>
                  <a:pt x="9524" y="1434827"/>
                </a:lnTo>
                <a:lnTo>
                  <a:pt x="9060" y="1435950"/>
                </a:lnTo>
                <a:lnTo>
                  <a:pt x="7200" y="1437810"/>
                </a:lnTo>
                <a:lnTo>
                  <a:pt x="6077" y="1438274"/>
                </a:lnTo>
                <a:close/>
              </a:path>
              <a:path w="9525" h="3771900">
                <a:moveTo>
                  <a:pt x="6077" y="1390649"/>
                </a:moveTo>
                <a:lnTo>
                  <a:pt x="3447" y="1390649"/>
                </a:lnTo>
                <a:lnTo>
                  <a:pt x="2324" y="1390185"/>
                </a:lnTo>
                <a:lnTo>
                  <a:pt x="464" y="1388325"/>
                </a:lnTo>
                <a:lnTo>
                  <a:pt x="0" y="1387202"/>
                </a:lnTo>
                <a:lnTo>
                  <a:pt x="0" y="1384572"/>
                </a:lnTo>
                <a:lnTo>
                  <a:pt x="464" y="1383449"/>
                </a:lnTo>
                <a:lnTo>
                  <a:pt x="2324" y="1381590"/>
                </a:lnTo>
                <a:lnTo>
                  <a:pt x="3447" y="1381125"/>
                </a:lnTo>
                <a:lnTo>
                  <a:pt x="6077" y="1381125"/>
                </a:lnTo>
                <a:lnTo>
                  <a:pt x="7200" y="1381590"/>
                </a:lnTo>
                <a:lnTo>
                  <a:pt x="9060" y="1383449"/>
                </a:lnTo>
                <a:lnTo>
                  <a:pt x="9524" y="1384572"/>
                </a:lnTo>
                <a:lnTo>
                  <a:pt x="9524" y="1387202"/>
                </a:lnTo>
                <a:lnTo>
                  <a:pt x="9060" y="1388325"/>
                </a:lnTo>
                <a:lnTo>
                  <a:pt x="7200" y="1390185"/>
                </a:lnTo>
                <a:lnTo>
                  <a:pt x="6077" y="1390649"/>
                </a:lnTo>
                <a:close/>
              </a:path>
              <a:path w="9525" h="3771900">
                <a:moveTo>
                  <a:pt x="6077" y="1343024"/>
                </a:moveTo>
                <a:lnTo>
                  <a:pt x="3447" y="1343024"/>
                </a:lnTo>
                <a:lnTo>
                  <a:pt x="2324" y="1342560"/>
                </a:lnTo>
                <a:lnTo>
                  <a:pt x="464" y="1340700"/>
                </a:lnTo>
                <a:lnTo>
                  <a:pt x="0" y="1339577"/>
                </a:lnTo>
                <a:lnTo>
                  <a:pt x="0" y="1336947"/>
                </a:lnTo>
                <a:lnTo>
                  <a:pt x="464" y="1335824"/>
                </a:lnTo>
                <a:lnTo>
                  <a:pt x="2324" y="1333965"/>
                </a:lnTo>
                <a:lnTo>
                  <a:pt x="3447" y="1333500"/>
                </a:lnTo>
                <a:lnTo>
                  <a:pt x="6077" y="1333500"/>
                </a:lnTo>
                <a:lnTo>
                  <a:pt x="7200" y="1333965"/>
                </a:lnTo>
                <a:lnTo>
                  <a:pt x="9060" y="1335824"/>
                </a:lnTo>
                <a:lnTo>
                  <a:pt x="9524" y="1336947"/>
                </a:lnTo>
                <a:lnTo>
                  <a:pt x="9524" y="1339577"/>
                </a:lnTo>
                <a:lnTo>
                  <a:pt x="9060" y="1340700"/>
                </a:lnTo>
                <a:lnTo>
                  <a:pt x="7200" y="1342560"/>
                </a:lnTo>
                <a:lnTo>
                  <a:pt x="6077" y="1343024"/>
                </a:lnTo>
                <a:close/>
              </a:path>
              <a:path w="9525" h="3771900">
                <a:moveTo>
                  <a:pt x="6077" y="1295399"/>
                </a:moveTo>
                <a:lnTo>
                  <a:pt x="3447" y="1295399"/>
                </a:lnTo>
                <a:lnTo>
                  <a:pt x="2324" y="1294935"/>
                </a:lnTo>
                <a:lnTo>
                  <a:pt x="464" y="1293075"/>
                </a:lnTo>
                <a:lnTo>
                  <a:pt x="0" y="1291952"/>
                </a:lnTo>
                <a:lnTo>
                  <a:pt x="0" y="1289322"/>
                </a:lnTo>
                <a:lnTo>
                  <a:pt x="464" y="1288200"/>
                </a:lnTo>
                <a:lnTo>
                  <a:pt x="2324" y="1286340"/>
                </a:lnTo>
                <a:lnTo>
                  <a:pt x="3447" y="1285875"/>
                </a:lnTo>
                <a:lnTo>
                  <a:pt x="6077" y="1285875"/>
                </a:lnTo>
                <a:lnTo>
                  <a:pt x="7200" y="1286340"/>
                </a:lnTo>
                <a:lnTo>
                  <a:pt x="9060" y="1288200"/>
                </a:lnTo>
                <a:lnTo>
                  <a:pt x="9524" y="1289322"/>
                </a:lnTo>
                <a:lnTo>
                  <a:pt x="9524" y="1291952"/>
                </a:lnTo>
                <a:lnTo>
                  <a:pt x="9060" y="1293075"/>
                </a:lnTo>
                <a:lnTo>
                  <a:pt x="7200" y="1294935"/>
                </a:lnTo>
                <a:lnTo>
                  <a:pt x="6077" y="1295399"/>
                </a:lnTo>
                <a:close/>
              </a:path>
              <a:path w="9525" h="3771900">
                <a:moveTo>
                  <a:pt x="6077" y="1247774"/>
                </a:moveTo>
                <a:lnTo>
                  <a:pt x="3447" y="1247774"/>
                </a:lnTo>
                <a:lnTo>
                  <a:pt x="2324" y="1247310"/>
                </a:lnTo>
                <a:lnTo>
                  <a:pt x="464" y="1245450"/>
                </a:lnTo>
                <a:lnTo>
                  <a:pt x="0" y="1244327"/>
                </a:lnTo>
                <a:lnTo>
                  <a:pt x="0" y="1241697"/>
                </a:lnTo>
                <a:lnTo>
                  <a:pt x="464" y="1240574"/>
                </a:lnTo>
                <a:lnTo>
                  <a:pt x="2324" y="1238715"/>
                </a:lnTo>
                <a:lnTo>
                  <a:pt x="3447" y="1238250"/>
                </a:lnTo>
                <a:lnTo>
                  <a:pt x="6077" y="1238250"/>
                </a:lnTo>
                <a:lnTo>
                  <a:pt x="7200" y="1238715"/>
                </a:lnTo>
                <a:lnTo>
                  <a:pt x="9060" y="1240574"/>
                </a:lnTo>
                <a:lnTo>
                  <a:pt x="9524" y="1241697"/>
                </a:lnTo>
                <a:lnTo>
                  <a:pt x="9524" y="1244327"/>
                </a:lnTo>
                <a:lnTo>
                  <a:pt x="9060" y="1245450"/>
                </a:lnTo>
                <a:lnTo>
                  <a:pt x="7200" y="1247310"/>
                </a:lnTo>
                <a:lnTo>
                  <a:pt x="6077" y="1247774"/>
                </a:lnTo>
                <a:close/>
              </a:path>
              <a:path w="9525" h="3771900">
                <a:moveTo>
                  <a:pt x="6077" y="1200149"/>
                </a:moveTo>
                <a:lnTo>
                  <a:pt x="3447" y="1200149"/>
                </a:lnTo>
                <a:lnTo>
                  <a:pt x="2324" y="1199685"/>
                </a:lnTo>
                <a:lnTo>
                  <a:pt x="464" y="1197825"/>
                </a:lnTo>
                <a:lnTo>
                  <a:pt x="0" y="1196702"/>
                </a:lnTo>
                <a:lnTo>
                  <a:pt x="0" y="1194072"/>
                </a:lnTo>
                <a:lnTo>
                  <a:pt x="464" y="1192949"/>
                </a:lnTo>
                <a:lnTo>
                  <a:pt x="2324" y="1191090"/>
                </a:lnTo>
                <a:lnTo>
                  <a:pt x="3447" y="1190624"/>
                </a:lnTo>
                <a:lnTo>
                  <a:pt x="6077" y="1190624"/>
                </a:lnTo>
                <a:lnTo>
                  <a:pt x="7200" y="1191090"/>
                </a:lnTo>
                <a:lnTo>
                  <a:pt x="9060" y="1192949"/>
                </a:lnTo>
                <a:lnTo>
                  <a:pt x="9524" y="1194072"/>
                </a:lnTo>
                <a:lnTo>
                  <a:pt x="9524" y="1196702"/>
                </a:lnTo>
                <a:lnTo>
                  <a:pt x="9060" y="1197825"/>
                </a:lnTo>
                <a:lnTo>
                  <a:pt x="7200" y="1199685"/>
                </a:lnTo>
                <a:lnTo>
                  <a:pt x="6077" y="1200149"/>
                </a:lnTo>
                <a:close/>
              </a:path>
              <a:path w="9525" h="3771900">
                <a:moveTo>
                  <a:pt x="6077" y="1152524"/>
                </a:moveTo>
                <a:lnTo>
                  <a:pt x="3447" y="1152524"/>
                </a:lnTo>
                <a:lnTo>
                  <a:pt x="2324" y="1152059"/>
                </a:lnTo>
                <a:lnTo>
                  <a:pt x="464" y="1150200"/>
                </a:lnTo>
                <a:lnTo>
                  <a:pt x="0" y="1149077"/>
                </a:lnTo>
                <a:lnTo>
                  <a:pt x="0" y="1146447"/>
                </a:lnTo>
                <a:lnTo>
                  <a:pt x="464" y="1145324"/>
                </a:lnTo>
                <a:lnTo>
                  <a:pt x="2324" y="1143465"/>
                </a:lnTo>
                <a:lnTo>
                  <a:pt x="3447" y="1142999"/>
                </a:lnTo>
                <a:lnTo>
                  <a:pt x="6077" y="1142999"/>
                </a:lnTo>
                <a:lnTo>
                  <a:pt x="7200" y="1143465"/>
                </a:lnTo>
                <a:lnTo>
                  <a:pt x="9060" y="1145324"/>
                </a:lnTo>
                <a:lnTo>
                  <a:pt x="9524" y="1146447"/>
                </a:lnTo>
                <a:lnTo>
                  <a:pt x="9524" y="1149077"/>
                </a:lnTo>
                <a:lnTo>
                  <a:pt x="9060" y="1150200"/>
                </a:lnTo>
                <a:lnTo>
                  <a:pt x="7200" y="1152059"/>
                </a:lnTo>
                <a:lnTo>
                  <a:pt x="6077" y="1152524"/>
                </a:lnTo>
                <a:close/>
              </a:path>
              <a:path w="9525" h="3771900">
                <a:moveTo>
                  <a:pt x="6077" y="1104899"/>
                </a:moveTo>
                <a:lnTo>
                  <a:pt x="3447" y="1104899"/>
                </a:lnTo>
                <a:lnTo>
                  <a:pt x="2324" y="1104435"/>
                </a:lnTo>
                <a:lnTo>
                  <a:pt x="464" y="1102575"/>
                </a:lnTo>
                <a:lnTo>
                  <a:pt x="0" y="1101452"/>
                </a:lnTo>
                <a:lnTo>
                  <a:pt x="0" y="1098822"/>
                </a:lnTo>
                <a:lnTo>
                  <a:pt x="464" y="1097699"/>
                </a:lnTo>
                <a:lnTo>
                  <a:pt x="2324" y="1095840"/>
                </a:lnTo>
                <a:lnTo>
                  <a:pt x="3447" y="1095375"/>
                </a:lnTo>
                <a:lnTo>
                  <a:pt x="6077" y="1095375"/>
                </a:lnTo>
                <a:lnTo>
                  <a:pt x="7200" y="1095840"/>
                </a:lnTo>
                <a:lnTo>
                  <a:pt x="9060" y="1097699"/>
                </a:lnTo>
                <a:lnTo>
                  <a:pt x="9524" y="1098822"/>
                </a:lnTo>
                <a:lnTo>
                  <a:pt x="9524" y="1101452"/>
                </a:lnTo>
                <a:lnTo>
                  <a:pt x="9060" y="1102575"/>
                </a:lnTo>
                <a:lnTo>
                  <a:pt x="7200" y="1104435"/>
                </a:lnTo>
                <a:lnTo>
                  <a:pt x="6077" y="1104899"/>
                </a:lnTo>
                <a:close/>
              </a:path>
              <a:path w="9525" h="3771900">
                <a:moveTo>
                  <a:pt x="6077" y="1057274"/>
                </a:moveTo>
                <a:lnTo>
                  <a:pt x="3447" y="1057274"/>
                </a:lnTo>
                <a:lnTo>
                  <a:pt x="2324" y="1056810"/>
                </a:lnTo>
                <a:lnTo>
                  <a:pt x="464" y="1054950"/>
                </a:lnTo>
                <a:lnTo>
                  <a:pt x="0" y="1053827"/>
                </a:lnTo>
                <a:lnTo>
                  <a:pt x="0" y="1051197"/>
                </a:lnTo>
                <a:lnTo>
                  <a:pt x="464" y="1050075"/>
                </a:lnTo>
                <a:lnTo>
                  <a:pt x="2324" y="1048215"/>
                </a:lnTo>
                <a:lnTo>
                  <a:pt x="3447" y="1047750"/>
                </a:lnTo>
                <a:lnTo>
                  <a:pt x="6077" y="1047750"/>
                </a:lnTo>
                <a:lnTo>
                  <a:pt x="7200" y="1048215"/>
                </a:lnTo>
                <a:lnTo>
                  <a:pt x="9060" y="1050075"/>
                </a:lnTo>
                <a:lnTo>
                  <a:pt x="9524" y="1051197"/>
                </a:lnTo>
                <a:lnTo>
                  <a:pt x="9524" y="1053827"/>
                </a:lnTo>
                <a:lnTo>
                  <a:pt x="9060" y="1054950"/>
                </a:lnTo>
                <a:lnTo>
                  <a:pt x="7200" y="1056810"/>
                </a:lnTo>
                <a:lnTo>
                  <a:pt x="6077" y="1057274"/>
                </a:lnTo>
                <a:close/>
              </a:path>
              <a:path w="9525" h="3771900">
                <a:moveTo>
                  <a:pt x="6077" y="1009649"/>
                </a:moveTo>
                <a:lnTo>
                  <a:pt x="3447" y="1009649"/>
                </a:lnTo>
                <a:lnTo>
                  <a:pt x="2324" y="1009185"/>
                </a:lnTo>
                <a:lnTo>
                  <a:pt x="464" y="1007325"/>
                </a:lnTo>
                <a:lnTo>
                  <a:pt x="0" y="1006202"/>
                </a:lnTo>
                <a:lnTo>
                  <a:pt x="0" y="1003572"/>
                </a:lnTo>
                <a:lnTo>
                  <a:pt x="464" y="1002449"/>
                </a:lnTo>
                <a:lnTo>
                  <a:pt x="2324" y="1000590"/>
                </a:lnTo>
                <a:lnTo>
                  <a:pt x="3447" y="1000125"/>
                </a:lnTo>
                <a:lnTo>
                  <a:pt x="6077" y="1000125"/>
                </a:lnTo>
                <a:lnTo>
                  <a:pt x="7200" y="1000590"/>
                </a:lnTo>
                <a:lnTo>
                  <a:pt x="9060" y="1002449"/>
                </a:lnTo>
                <a:lnTo>
                  <a:pt x="9524" y="1003572"/>
                </a:lnTo>
                <a:lnTo>
                  <a:pt x="9524" y="1006202"/>
                </a:lnTo>
                <a:lnTo>
                  <a:pt x="9060" y="1007325"/>
                </a:lnTo>
                <a:lnTo>
                  <a:pt x="7200" y="1009185"/>
                </a:lnTo>
                <a:lnTo>
                  <a:pt x="6077" y="1009649"/>
                </a:lnTo>
                <a:close/>
              </a:path>
              <a:path w="9525" h="3771900">
                <a:moveTo>
                  <a:pt x="6077" y="962024"/>
                </a:moveTo>
                <a:lnTo>
                  <a:pt x="3447" y="962024"/>
                </a:lnTo>
                <a:lnTo>
                  <a:pt x="2324" y="961560"/>
                </a:lnTo>
                <a:lnTo>
                  <a:pt x="464" y="959700"/>
                </a:lnTo>
                <a:lnTo>
                  <a:pt x="0" y="958577"/>
                </a:lnTo>
                <a:lnTo>
                  <a:pt x="0" y="955947"/>
                </a:lnTo>
                <a:lnTo>
                  <a:pt x="464" y="954825"/>
                </a:lnTo>
                <a:lnTo>
                  <a:pt x="2324" y="952965"/>
                </a:lnTo>
                <a:lnTo>
                  <a:pt x="3447" y="952500"/>
                </a:lnTo>
                <a:lnTo>
                  <a:pt x="6077" y="952500"/>
                </a:lnTo>
                <a:lnTo>
                  <a:pt x="7200" y="952965"/>
                </a:lnTo>
                <a:lnTo>
                  <a:pt x="9060" y="954825"/>
                </a:lnTo>
                <a:lnTo>
                  <a:pt x="9524" y="955947"/>
                </a:lnTo>
                <a:lnTo>
                  <a:pt x="9524" y="958577"/>
                </a:lnTo>
                <a:lnTo>
                  <a:pt x="9060" y="959700"/>
                </a:lnTo>
                <a:lnTo>
                  <a:pt x="7200" y="961560"/>
                </a:lnTo>
                <a:lnTo>
                  <a:pt x="6077" y="962024"/>
                </a:lnTo>
                <a:close/>
              </a:path>
              <a:path w="9525" h="3771900">
                <a:moveTo>
                  <a:pt x="6077" y="914399"/>
                </a:moveTo>
                <a:lnTo>
                  <a:pt x="3447" y="914399"/>
                </a:lnTo>
                <a:lnTo>
                  <a:pt x="2324" y="913935"/>
                </a:lnTo>
                <a:lnTo>
                  <a:pt x="464" y="912075"/>
                </a:lnTo>
                <a:lnTo>
                  <a:pt x="0" y="910952"/>
                </a:lnTo>
                <a:lnTo>
                  <a:pt x="0" y="908322"/>
                </a:lnTo>
                <a:lnTo>
                  <a:pt x="464" y="907199"/>
                </a:lnTo>
                <a:lnTo>
                  <a:pt x="2324" y="905340"/>
                </a:lnTo>
                <a:lnTo>
                  <a:pt x="3447" y="904874"/>
                </a:lnTo>
                <a:lnTo>
                  <a:pt x="6077" y="904874"/>
                </a:lnTo>
                <a:lnTo>
                  <a:pt x="7200" y="905340"/>
                </a:lnTo>
                <a:lnTo>
                  <a:pt x="9060" y="907199"/>
                </a:lnTo>
                <a:lnTo>
                  <a:pt x="9524" y="908322"/>
                </a:lnTo>
                <a:lnTo>
                  <a:pt x="9524" y="910952"/>
                </a:lnTo>
                <a:lnTo>
                  <a:pt x="9060" y="912075"/>
                </a:lnTo>
                <a:lnTo>
                  <a:pt x="7200" y="913935"/>
                </a:lnTo>
                <a:lnTo>
                  <a:pt x="6077" y="914399"/>
                </a:lnTo>
                <a:close/>
              </a:path>
              <a:path w="9525" h="3771900">
                <a:moveTo>
                  <a:pt x="6077" y="866774"/>
                </a:moveTo>
                <a:lnTo>
                  <a:pt x="3447" y="866774"/>
                </a:lnTo>
                <a:lnTo>
                  <a:pt x="2324" y="866310"/>
                </a:lnTo>
                <a:lnTo>
                  <a:pt x="464" y="864450"/>
                </a:lnTo>
                <a:lnTo>
                  <a:pt x="0" y="863327"/>
                </a:lnTo>
                <a:lnTo>
                  <a:pt x="0" y="860697"/>
                </a:lnTo>
                <a:lnTo>
                  <a:pt x="464" y="859574"/>
                </a:lnTo>
                <a:lnTo>
                  <a:pt x="2324" y="857715"/>
                </a:lnTo>
                <a:lnTo>
                  <a:pt x="3447" y="857250"/>
                </a:lnTo>
                <a:lnTo>
                  <a:pt x="6077" y="857250"/>
                </a:lnTo>
                <a:lnTo>
                  <a:pt x="7200" y="857715"/>
                </a:lnTo>
                <a:lnTo>
                  <a:pt x="9060" y="859574"/>
                </a:lnTo>
                <a:lnTo>
                  <a:pt x="9524" y="860697"/>
                </a:lnTo>
                <a:lnTo>
                  <a:pt x="9524" y="863327"/>
                </a:lnTo>
                <a:lnTo>
                  <a:pt x="9060" y="864450"/>
                </a:lnTo>
                <a:lnTo>
                  <a:pt x="7200" y="866310"/>
                </a:lnTo>
                <a:lnTo>
                  <a:pt x="6077" y="866774"/>
                </a:lnTo>
                <a:close/>
              </a:path>
              <a:path w="9525" h="3771900">
                <a:moveTo>
                  <a:pt x="6077" y="819149"/>
                </a:moveTo>
                <a:lnTo>
                  <a:pt x="3447" y="819149"/>
                </a:lnTo>
                <a:lnTo>
                  <a:pt x="2324" y="818685"/>
                </a:lnTo>
                <a:lnTo>
                  <a:pt x="464" y="816825"/>
                </a:lnTo>
                <a:lnTo>
                  <a:pt x="0" y="815702"/>
                </a:lnTo>
                <a:lnTo>
                  <a:pt x="0" y="813072"/>
                </a:lnTo>
                <a:lnTo>
                  <a:pt x="464" y="811950"/>
                </a:lnTo>
                <a:lnTo>
                  <a:pt x="2324" y="810090"/>
                </a:lnTo>
                <a:lnTo>
                  <a:pt x="3447" y="809625"/>
                </a:lnTo>
                <a:lnTo>
                  <a:pt x="6077" y="809625"/>
                </a:lnTo>
                <a:lnTo>
                  <a:pt x="7200" y="810090"/>
                </a:lnTo>
                <a:lnTo>
                  <a:pt x="9060" y="811950"/>
                </a:lnTo>
                <a:lnTo>
                  <a:pt x="9524" y="813072"/>
                </a:lnTo>
                <a:lnTo>
                  <a:pt x="9524" y="815702"/>
                </a:lnTo>
                <a:lnTo>
                  <a:pt x="9060" y="816825"/>
                </a:lnTo>
                <a:lnTo>
                  <a:pt x="7200" y="818685"/>
                </a:lnTo>
                <a:lnTo>
                  <a:pt x="6077" y="819149"/>
                </a:lnTo>
                <a:close/>
              </a:path>
              <a:path w="9525" h="3771900">
                <a:moveTo>
                  <a:pt x="6077" y="771524"/>
                </a:moveTo>
                <a:lnTo>
                  <a:pt x="3447" y="771524"/>
                </a:lnTo>
                <a:lnTo>
                  <a:pt x="2324" y="771060"/>
                </a:lnTo>
                <a:lnTo>
                  <a:pt x="464" y="769200"/>
                </a:lnTo>
                <a:lnTo>
                  <a:pt x="0" y="768077"/>
                </a:lnTo>
                <a:lnTo>
                  <a:pt x="0" y="765447"/>
                </a:lnTo>
                <a:lnTo>
                  <a:pt x="464" y="764325"/>
                </a:lnTo>
                <a:lnTo>
                  <a:pt x="2324" y="762465"/>
                </a:lnTo>
                <a:lnTo>
                  <a:pt x="3447" y="762000"/>
                </a:lnTo>
                <a:lnTo>
                  <a:pt x="6077" y="762000"/>
                </a:lnTo>
                <a:lnTo>
                  <a:pt x="7200" y="762465"/>
                </a:lnTo>
                <a:lnTo>
                  <a:pt x="9060" y="764325"/>
                </a:lnTo>
                <a:lnTo>
                  <a:pt x="9524" y="765447"/>
                </a:lnTo>
                <a:lnTo>
                  <a:pt x="9524" y="768077"/>
                </a:lnTo>
                <a:lnTo>
                  <a:pt x="9060" y="769200"/>
                </a:lnTo>
                <a:lnTo>
                  <a:pt x="7200" y="771060"/>
                </a:lnTo>
                <a:lnTo>
                  <a:pt x="6077" y="771524"/>
                </a:lnTo>
                <a:close/>
              </a:path>
              <a:path w="9525" h="3771900">
                <a:moveTo>
                  <a:pt x="6077" y="723899"/>
                </a:moveTo>
                <a:lnTo>
                  <a:pt x="3447" y="723899"/>
                </a:lnTo>
                <a:lnTo>
                  <a:pt x="2324" y="723435"/>
                </a:lnTo>
                <a:lnTo>
                  <a:pt x="464" y="721575"/>
                </a:lnTo>
                <a:lnTo>
                  <a:pt x="0" y="720452"/>
                </a:lnTo>
                <a:lnTo>
                  <a:pt x="0" y="717822"/>
                </a:lnTo>
                <a:lnTo>
                  <a:pt x="464" y="716700"/>
                </a:lnTo>
                <a:lnTo>
                  <a:pt x="2324" y="714840"/>
                </a:lnTo>
                <a:lnTo>
                  <a:pt x="3447" y="714375"/>
                </a:lnTo>
                <a:lnTo>
                  <a:pt x="6077" y="714375"/>
                </a:lnTo>
                <a:lnTo>
                  <a:pt x="7200" y="714840"/>
                </a:lnTo>
                <a:lnTo>
                  <a:pt x="9060" y="716700"/>
                </a:lnTo>
                <a:lnTo>
                  <a:pt x="9524" y="717822"/>
                </a:lnTo>
                <a:lnTo>
                  <a:pt x="9524" y="720452"/>
                </a:lnTo>
                <a:lnTo>
                  <a:pt x="9060" y="721575"/>
                </a:lnTo>
                <a:lnTo>
                  <a:pt x="7200" y="723435"/>
                </a:lnTo>
                <a:lnTo>
                  <a:pt x="6077" y="723899"/>
                </a:lnTo>
                <a:close/>
              </a:path>
              <a:path w="9525" h="3771900">
                <a:moveTo>
                  <a:pt x="6077" y="676274"/>
                </a:moveTo>
                <a:lnTo>
                  <a:pt x="3447" y="676274"/>
                </a:lnTo>
                <a:lnTo>
                  <a:pt x="2324" y="675809"/>
                </a:lnTo>
                <a:lnTo>
                  <a:pt x="464" y="673950"/>
                </a:lnTo>
                <a:lnTo>
                  <a:pt x="0" y="672827"/>
                </a:lnTo>
                <a:lnTo>
                  <a:pt x="0" y="670197"/>
                </a:lnTo>
                <a:lnTo>
                  <a:pt x="464" y="669074"/>
                </a:lnTo>
                <a:lnTo>
                  <a:pt x="2324" y="667215"/>
                </a:lnTo>
                <a:lnTo>
                  <a:pt x="3447" y="666749"/>
                </a:lnTo>
                <a:lnTo>
                  <a:pt x="6077" y="666749"/>
                </a:lnTo>
                <a:lnTo>
                  <a:pt x="7200" y="667215"/>
                </a:lnTo>
                <a:lnTo>
                  <a:pt x="9060" y="669074"/>
                </a:lnTo>
                <a:lnTo>
                  <a:pt x="9524" y="670197"/>
                </a:lnTo>
                <a:lnTo>
                  <a:pt x="9524" y="672827"/>
                </a:lnTo>
                <a:lnTo>
                  <a:pt x="9060" y="673950"/>
                </a:lnTo>
                <a:lnTo>
                  <a:pt x="7200" y="675809"/>
                </a:lnTo>
                <a:lnTo>
                  <a:pt x="6077" y="676274"/>
                </a:lnTo>
                <a:close/>
              </a:path>
              <a:path w="9525" h="3771900">
                <a:moveTo>
                  <a:pt x="6077" y="628649"/>
                </a:moveTo>
                <a:lnTo>
                  <a:pt x="3447" y="628649"/>
                </a:lnTo>
                <a:lnTo>
                  <a:pt x="2324" y="628185"/>
                </a:lnTo>
                <a:lnTo>
                  <a:pt x="464" y="626325"/>
                </a:lnTo>
                <a:lnTo>
                  <a:pt x="0" y="625202"/>
                </a:lnTo>
                <a:lnTo>
                  <a:pt x="0" y="622572"/>
                </a:lnTo>
                <a:lnTo>
                  <a:pt x="464" y="621449"/>
                </a:lnTo>
                <a:lnTo>
                  <a:pt x="2324" y="619590"/>
                </a:lnTo>
                <a:lnTo>
                  <a:pt x="3447" y="619125"/>
                </a:lnTo>
                <a:lnTo>
                  <a:pt x="6077" y="619125"/>
                </a:lnTo>
                <a:lnTo>
                  <a:pt x="7200" y="619590"/>
                </a:lnTo>
                <a:lnTo>
                  <a:pt x="9060" y="621449"/>
                </a:lnTo>
                <a:lnTo>
                  <a:pt x="9524" y="622572"/>
                </a:lnTo>
                <a:lnTo>
                  <a:pt x="9524" y="625202"/>
                </a:lnTo>
                <a:lnTo>
                  <a:pt x="9060" y="626325"/>
                </a:lnTo>
                <a:lnTo>
                  <a:pt x="7200" y="628185"/>
                </a:lnTo>
                <a:lnTo>
                  <a:pt x="6077" y="628649"/>
                </a:lnTo>
                <a:close/>
              </a:path>
              <a:path w="9525" h="3771900">
                <a:moveTo>
                  <a:pt x="6077" y="581024"/>
                </a:moveTo>
                <a:lnTo>
                  <a:pt x="3447" y="581024"/>
                </a:lnTo>
                <a:lnTo>
                  <a:pt x="2324" y="580560"/>
                </a:lnTo>
                <a:lnTo>
                  <a:pt x="464" y="578700"/>
                </a:lnTo>
                <a:lnTo>
                  <a:pt x="0" y="577577"/>
                </a:lnTo>
                <a:lnTo>
                  <a:pt x="0" y="574947"/>
                </a:lnTo>
                <a:lnTo>
                  <a:pt x="464" y="573825"/>
                </a:lnTo>
                <a:lnTo>
                  <a:pt x="2324" y="571965"/>
                </a:lnTo>
                <a:lnTo>
                  <a:pt x="3447" y="571500"/>
                </a:lnTo>
                <a:lnTo>
                  <a:pt x="6077" y="571500"/>
                </a:lnTo>
                <a:lnTo>
                  <a:pt x="7200" y="571965"/>
                </a:lnTo>
                <a:lnTo>
                  <a:pt x="9060" y="573825"/>
                </a:lnTo>
                <a:lnTo>
                  <a:pt x="9524" y="574947"/>
                </a:lnTo>
                <a:lnTo>
                  <a:pt x="9524" y="577577"/>
                </a:lnTo>
                <a:lnTo>
                  <a:pt x="9060" y="578700"/>
                </a:lnTo>
                <a:lnTo>
                  <a:pt x="7200" y="580560"/>
                </a:lnTo>
                <a:lnTo>
                  <a:pt x="6077" y="581024"/>
                </a:lnTo>
                <a:close/>
              </a:path>
              <a:path w="9525" h="3771900">
                <a:moveTo>
                  <a:pt x="6077" y="533399"/>
                </a:moveTo>
                <a:lnTo>
                  <a:pt x="3447" y="533399"/>
                </a:lnTo>
                <a:lnTo>
                  <a:pt x="2324" y="532935"/>
                </a:lnTo>
                <a:lnTo>
                  <a:pt x="464" y="531075"/>
                </a:lnTo>
                <a:lnTo>
                  <a:pt x="0" y="529952"/>
                </a:lnTo>
                <a:lnTo>
                  <a:pt x="0" y="527322"/>
                </a:lnTo>
                <a:lnTo>
                  <a:pt x="464" y="526200"/>
                </a:lnTo>
                <a:lnTo>
                  <a:pt x="2324" y="524340"/>
                </a:lnTo>
                <a:lnTo>
                  <a:pt x="3447" y="523875"/>
                </a:lnTo>
                <a:lnTo>
                  <a:pt x="6077" y="523875"/>
                </a:lnTo>
                <a:lnTo>
                  <a:pt x="7200" y="524340"/>
                </a:lnTo>
                <a:lnTo>
                  <a:pt x="9060" y="526200"/>
                </a:lnTo>
                <a:lnTo>
                  <a:pt x="9524" y="527322"/>
                </a:lnTo>
                <a:lnTo>
                  <a:pt x="9524" y="529952"/>
                </a:lnTo>
                <a:lnTo>
                  <a:pt x="9060" y="531075"/>
                </a:lnTo>
                <a:lnTo>
                  <a:pt x="7200" y="532935"/>
                </a:lnTo>
                <a:lnTo>
                  <a:pt x="6077" y="533399"/>
                </a:lnTo>
                <a:close/>
              </a:path>
              <a:path w="9525" h="3771900">
                <a:moveTo>
                  <a:pt x="6077" y="485774"/>
                </a:moveTo>
                <a:lnTo>
                  <a:pt x="3447" y="485774"/>
                </a:lnTo>
                <a:lnTo>
                  <a:pt x="2324" y="485310"/>
                </a:lnTo>
                <a:lnTo>
                  <a:pt x="464" y="483450"/>
                </a:lnTo>
                <a:lnTo>
                  <a:pt x="0" y="482327"/>
                </a:lnTo>
                <a:lnTo>
                  <a:pt x="0" y="479697"/>
                </a:lnTo>
                <a:lnTo>
                  <a:pt x="464" y="478574"/>
                </a:lnTo>
                <a:lnTo>
                  <a:pt x="2324" y="476715"/>
                </a:lnTo>
                <a:lnTo>
                  <a:pt x="3447" y="476249"/>
                </a:lnTo>
                <a:lnTo>
                  <a:pt x="6077" y="476249"/>
                </a:lnTo>
                <a:lnTo>
                  <a:pt x="7200" y="476715"/>
                </a:lnTo>
                <a:lnTo>
                  <a:pt x="9060" y="478574"/>
                </a:lnTo>
                <a:lnTo>
                  <a:pt x="9524" y="479697"/>
                </a:lnTo>
                <a:lnTo>
                  <a:pt x="9524" y="482327"/>
                </a:lnTo>
                <a:lnTo>
                  <a:pt x="9060" y="483450"/>
                </a:lnTo>
                <a:lnTo>
                  <a:pt x="7200" y="485310"/>
                </a:lnTo>
                <a:lnTo>
                  <a:pt x="6077" y="485774"/>
                </a:lnTo>
                <a:close/>
              </a:path>
              <a:path w="9525" h="3771900">
                <a:moveTo>
                  <a:pt x="6077" y="438149"/>
                </a:moveTo>
                <a:lnTo>
                  <a:pt x="3447" y="438149"/>
                </a:lnTo>
                <a:lnTo>
                  <a:pt x="2324" y="437685"/>
                </a:lnTo>
                <a:lnTo>
                  <a:pt x="464" y="435825"/>
                </a:lnTo>
                <a:lnTo>
                  <a:pt x="0" y="434702"/>
                </a:lnTo>
                <a:lnTo>
                  <a:pt x="0" y="432072"/>
                </a:lnTo>
                <a:lnTo>
                  <a:pt x="464" y="430949"/>
                </a:lnTo>
                <a:lnTo>
                  <a:pt x="2324" y="429090"/>
                </a:lnTo>
                <a:lnTo>
                  <a:pt x="3447" y="428624"/>
                </a:lnTo>
                <a:lnTo>
                  <a:pt x="6077" y="428624"/>
                </a:lnTo>
                <a:lnTo>
                  <a:pt x="7200" y="429090"/>
                </a:lnTo>
                <a:lnTo>
                  <a:pt x="9060" y="430949"/>
                </a:lnTo>
                <a:lnTo>
                  <a:pt x="9524" y="432072"/>
                </a:lnTo>
                <a:lnTo>
                  <a:pt x="9524" y="434702"/>
                </a:lnTo>
                <a:lnTo>
                  <a:pt x="9060" y="435825"/>
                </a:lnTo>
                <a:lnTo>
                  <a:pt x="7200" y="437685"/>
                </a:lnTo>
                <a:lnTo>
                  <a:pt x="6077" y="438149"/>
                </a:lnTo>
                <a:close/>
              </a:path>
              <a:path w="9525" h="3771900">
                <a:moveTo>
                  <a:pt x="6077" y="390524"/>
                </a:moveTo>
                <a:lnTo>
                  <a:pt x="3447" y="390524"/>
                </a:lnTo>
                <a:lnTo>
                  <a:pt x="2324" y="390060"/>
                </a:lnTo>
                <a:lnTo>
                  <a:pt x="464" y="388200"/>
                </a:lnTo>
                <a:lnTo>
                  <a:pt x="0" y="387077"/>
                </a:lnTo>
                <a:lnTo>
                  <a:pt x="0" y="384447"/>
                </a:lnTo>
                <a:lnTo>
                  <a:pt x="464" y="383324"/>
                </a:lnTo>
                <a:lnTo>
                  <a:pt x="2324" y="381465"/>
                </a:lnTo>
                <a:lnTo>
                  <a:pt x="3447" y="381000"/>
                </a:lnTo>
                <a:lnTo>
                  <a:pt x="6077" y="381000"/>
                </a:lnTo>
                <a:lnTo>
                  <a:pt x="7200" y="381465"/>
                </a:lnTo>
                <a:lnTo>
                  <a:pt x="9060" y="383324"/>
                </a:lnTo>
                <a:lnTo>
                  <a:pt x="9524" y="384447"/>
                </a:lnTo>
                <a:lnTo>
                  <a:pt x="9524" y="387077"/>
                </a:lnTo>
                <a:lnTo>
                  <a:pt x="9060" y="388200"/>
                </a:lnTo>
                <a:lnTo>
                  <a:pt x="7200" y="390060"/>
                </a:lnTo>
                <a:lnTo>
                  <a:pt x="6077" y="390524"/>
                </a:lnTo>
                <a:close/>
              </a:path>
              <a:path w="9525" h="3771900">
                <a:moveTo>
                  <a:pt x="6077" y="342899"/>
                </a:moveTo>
                <a:lnTo>
                  <a:pt x="3447" y="342899"/>
                </a:lnTo>
                <a:lnTo>
                  <a:pt x="2324" y="342435"/>
                </a:lnTo>
                <a:lnTo>
                  <a:pt x="464" y="340575"/>
                </a:lnTo>
                <a:lnTo>
                  <a:pt x="0" y="339452"/>
                </a:lnTo>
                <a:lnTo>
                  <a:pt x="0" y="336822"/>
                </a:lnTo>
                <a:lnTo>
                  <a:pt x="464" y="335700"/>
                </a:lnTo>
                <a:lnTo>
                  <a:pt x="2324" y="333840"/>
                </a:lnTo>
                <a:lnTo>
                  <a:pt x="3447" y="333375"/>
                </a:lnTo>
                <a:lnTo>
                  <a:pt x="6077" y="333375"/>
                </a:lnTo>
                <a:lnTo>
                  <a:pt x="7200" y="333840"/>
                </a:lnTo>
                <a:lnTo>
                  <a:pt x="9060" y="335700"/>
                </a:lnTo>
                <a:lnTo>
                  <a:pt x="9524" y="336822"/>
                </a:lnTo>
                <a:lnTo>
                  <a:pt x="9524" y="339452"/>
                </a:lnTo>
                <a:lnTo>
                  <a:pt x="9060" y="340575"/>
                </a:lnTo>
                <a:lnTo>
                  <a:pt x="7200" y="342435"/>
                </a:lnTo>
                <a:lnTo>
                  <a:pt x="6077" y="342899"/>
                </a:lnTo>
                <a:close/>
              </a:path>
              <a:path w="9525" h="3771900">
                <a:moveTo>
                  <a:pt x="6077" y="295274"/>
                </a:moveTo>
                <a:lnTo>
                  <a:pt x="3447" y="295274"/>
                </a:lnTo>
                <a:lnTo>
                  <a:pt x="2324" y="294810"/>
                </a:lnTo>
                <a:lnTo>
                  <a:pt x="464" y="292950"/>
                </a:lnTo>
                <a:lnTo>
                  <a:pt x="0" y="291827"/>
                </a:lnTo>
                <a:lnTo>
                  <a:pt x="0" y="289197"/>
                </a:lnTo>
                <a:lnTo>
                  <a:pt x="464" y="288075"/>
                </a:lnTo>
                <a:lnTo>
                  <a:pt x="2324" y="286215"/>
                </a:lnTo>
                <a:lnTo>
                  <a:pt x="3447" y="285750"/>
                </a:lnTo>
                <a:lnTo>
                  <a:pt x="6077" y="285750"/>
                </a:lnTo>
                <a:lnTo>
                  <a:pt x="7200" y="286215"/>
                </a:lnTo>
                <a:lnTo>
                  <a:pt x="9060" y="288075"/>
                </a:lnTo>
                <a:lnTo>
                  <a:pt x="9524" y="289197"/>
                </a:lnTo>
                <a:lnTo>
                  <a:pt x="9524" y="291827"/>
                </a:lnTo>
                <a:lnTo>
                  <a:pt x="9060" y="292950"/>
                </a:lnTo>
                <a:lnTo>
                  <a:pt x="7200" y="294810"/>
                </a:lnTo>
                <a:lnTo>
                  <a:pt x="6077" y="295274"/>
                </a:lnTo>
                <a:close/>
              </a:path>
              <a:path w="9525" h="3771900">
                <a:moveTo>
                  <a:pt x="6077" y="247649"/>
                </a:moveTo>
                <a:lnTo>
                  <a:pt x="3447" y="247649"/>
                </a:lnTo>
                <a:lnTo>
                  <a:pt x="2324" y="247185"/>
                </a:lnTo>
                <a:lnTo>
                  <a:pt x="464" y="245325"/>
                </a:lnTo>
                <a:lnTo>
                  <a:pt x="0" y="244202"/>
                </a:lnTo>
                <a:lnTo>
                  <a:pt x="0" y="241572"/>
                </a:lnTo>
                <a:lnTo>
                  <a:pt x="464" y="240450"/>
                </a:lnTo>
                <a:lnTo>
                  <a:pt x="2324" y="238590"/>
                </a:lnTo>
                <a:lnTo>
                  <a:pt x="3447" y="238125"/>
                </a:lnTo>
                <a:lnTo>
                  <a:pt x="6077" y="238125"/>
                </a:lnTo>
                <a:lnTo>
                  <a:pt x="7200" y="238590"/>
                </a:lnTo>
                <a:lnTo>
                  <a:pt x="9060" y="240450"/>
                </a:lnTo>
                <a:lnTo>
                  <a:pt x="9524" y="241572"/>
                </a:lnTo>
                <a:lnTo>
                  <a:pt x="9524" y="244202"/>
                </a:lnTo>
                <a:lnTo>
                  <a:pt x="9060" y="245325"/>
                </a:lnTo>
                <a:lnTo>
                  <a:pt x="7200" y="247185"/>
                </a:lnTo>
                <a:lnTo>
                  <a:pt x="6077" y="247649"/>
                </a:lnTo>
                <a:close/>
              </a:path>
              <a:path w="9525" h="3771900">
                <a:moveTo>
                  <a:pt x="6077" y="200024"/>
                </a:moveTo>
                <a:lnTo>
                  <a:pt x="3447" y="200024"/>
                </a:lnTo>
                <a:lnTo>
                  <a:pt x="2324" y="199559"/>
                </a:lnTo>
                <a:lnTo>
                  <a:pt x="464" y="197700"/>
                </a:lnTo>
                <a:lnTo>
                  <a:pt x="0" y="196577"/>
                </a:lnTo>
                <a:lnTo>
                  <a:pt x="0" y="193947"/>
                </a:lnTo>
                <a:lnTo>
                  <a:pt x="464" y="192825"/>
                </a:lnTo>
                <a:lnTo>
                  <a:pt x="2324" y="190965"/>
                </a:lnTo>
                <a:lnTo>
                  <a:pt x="3447" y="190500"/>
                </a:lnTo>
                <a:lnTo>
                  <a:pt x="6077" y="190500"/>
                </a:lnTo>
                <a:lnTo>
                  <a:pt x="7200" y="190965"/>
                </a:lnTo>
                <a:lnTo>
                  <a:pt x="9060" y="192825"/>
                </a:lnTo>
                <a:lnTo>
                  <a:pt x="9524" y="193947"/>
                </a:lnTo>
                <a:lnTo>
                  <a:pt x="9524" y="196577"/>
                </a:lnTo>
                <a:lnTo>
                  <a:pt x="9060" y="197700"/>
                </a:lnTo>
                <a:lnTo>
                  <a:pt x="7200" y="199559"/>
                </a:lnTo>
                <a:lnTo>
                  <a:pt x="6077" y="200024"/>
                </a:lnTo>
                <a:close/>
              </a:path>
              <a:path w="9525" h="3771900">
                <a:moveTo>
                  <a:pt x="6077" y="152399"/>
                </a:moveTo>
                <a:lnTo>
                  <a:pt x="3447" y="152399"/>
                </a:lnTo>
                <a:lnTo>
                  <a:pt x="2324" y="151935"/>
                </a:lnTo>
                <a:lnTo>
                  <a:pt x="464" y="150075"/>
                </a:lnTo>
                <a:lnTo>
                  <a:pt x="0" y="148952"/>
                </a:lnTo>
                <a:lnTo>
                  <a:pt x="0" y="146322"/>
                </a:lnTo>
                <a:lnTo>
                  <a:pt x="464" y="145199"/>
                </a:lnTo>
                <a:lnTo>
                  <a:pt x="2324" y="143340"/>
                </a:lnTo>
                <a:lnTo>
                  <a:pt x="3447" y="142875"/>
                </a:lnTo>
                <a:lnTo>
                  <a:pt x="6077" y="142875"/>
                </a:lnTo>
                <a:lnTo>
                  <a:pt x="7200" y="143340"/>
                </a:lnTo>
                <a:lnTo>
                  <a:pt x="9060" y="145199"/>
                </a:lnTo>
                <a:lnTo>
                  <a:pt x="9524" y="146322"/>
                </a:lnTo>
                <a:lnTo>
                  <a:pt x="9524" y="148952"/>
                </a:lnTo>
                <a:lnTo>
                  <a:pt x="9060" y="150075"/>
                </a:lnTo>
                <a:lnTo>
                  <a:pt x="7200" y="151935"/>
                </a:lnTo>
                <a:lnTo>
                  <a:pt x="6077" y="152399"/>
                </a:lnTo>
                <a:close/>
              </a:path>
              <a:path w="9525" h="3771900">
                <a:moveTo>
                  <a:pt x="6077" y="104774"/>
                </a:moveTo>
                <a:lnTo>
                  <a:pt x="3447" y="104774"/>
                </a:lnTo>
                <a:lnTo>
                  <a:pt x="2324" y="104310"/>
                </a:lnTo>
                <a:lnTo>
                  <a:pt x="464" y="102450"/>
                </a:lnTo>
                <a:lnTo>
                  <a:pt x="0" y="101327"/>
                </a:lnTo>
                <a:lnTo>
                  <a:pt x="0" y="98697"/>
                </a:lnTo>
                <a:lnTo>
                  <a:pt x="464" y="97575"/>
                </a:lnTo>
                <a:lnTo>
                  <a:pt x="2324" y="95715"/>
                </a:lnTo>
                <a:lnTo>
                  <a:pt x="3447" y="95250"/>
                </a:lnTo>
                <a:lnTo>
                  <a:pt x="6077" y="95250"/>
                </a:lnTo>
                <a:lnTo>
                  <a:pt x="7200" y="95715"/>
                </a:lnTo>
                <a:lnTo>
                  <a:pt x="9060" y="97575"/>
                </a:lnTo>
                <a:lnTo>
                  <a:pt x="9524" y="98697"/>
                </a:lnTo>
                <a:lnTo>
                  <a:pt x="9524" y="101327"/>
                </a:lnTo>
                <a:lnTo>
                  <a:pt x="9060" y="102450"/>
                </a:lnTo>
                <a:lnTo>
                  <a:pt x="7200" y="104310"/>
                </a:lnTo>
                <a:lnTo>
                  <a:pt x="6077" y="104774"/>
                </a:lnTo>
                <a:close/>
              </a:path>
              <a:path w="9525" h="3771900">
                <a:moveTo>
                  <a:pt x="6077" y="57149"/>
                </a:moveTo>
                <a:lnTo>
                  <a:pt x="3447" y="57149"/>
                </a:lnTo>
                <a:lnTo>
                  <a:pt x="2324" y="56685"/>
                </a:lnTo>
                <a:lnTo>
                  <a:pt x="464" y="54825"/>
                </a:lnTo>
                <a:lnTo>
                  <a:pt x="0" y="53702"/>
                </a:lnTo>
                <a:lnTo>
                  <a:pt x="0" y="51072"/>
                </a:lnTo>
                <a:lnTo>
                  <a:pt x="464" y="49950"/>
                </a:lnTo>
                <a:lnTo>
                  <a:pt x="2324" y="48090"/>
                </a:lnTo>
                <a:lnTo>
                  <a:pt x="3447" y="47625"/>
                </a:lnTo>
                <a:lnTo>
                  <a:pt x="6077" y="47625"/>
                </a:lnTo>
                <a:lnTo>
                  <a:pt x="7200" y="48090"/>
                </a:lnTo>
                <a:lnTo>
                  <a:pt x="9060" y="49950"/>
                </a:lnTo>
                <a:lnTo>
                  <a:pt x="9524" y="51072"/>
                </a:lnTo>
                <a:lnTo>
                  <a:pt x="9524" y="53702"/>
                </a:lnTo>
                <a:lnTo>
                  <a:pt x="9060" y="54825"/>
                </a:lnTo>
                <a:lnTo>
                  <a:pt x="7200" y="56685"/>
                </a:lnTo>
                <a:lnTo>
                  <a:pt x="6077" y="57149"/>
                </a:lnTo>
                <a:close/>
              </a:path>
              <a:path w="9525" h="3771900">
                <a:moveTo>
                  <a:pt x="6077" y="9524"/>
                </a:moveTo>
                <a:lnTo>
                  <a:pt x="3447" y="9524"/>
                </a:lnTo>
                <a:lnTo>
                  <a:pt x="2324" y="9060"/>
                </a:lnTo>
                <a:lnTo>
                  <a:pt x="464" y="7200"/>
                </a:lnTo>
                <a:lnTo>
                  <a:pt x="0" y="6077"/>
                </a:lnTo>
                <a:lnTo>
                  <a:pt x="0" y="3447"/>
                </a:lnTo>
                <a:lnTo>
                  <a:pt x="464" y="2324"/>
                </a:lnTo>
                <a:lnTo>
                  <a:pt x="2324" y="465"/>
                </a:lnTo>
                <a:lnTo>
                  <a:pt x="3447" y="0"/>
                </a:lnTo>
                <a:lnTo>
                  <a:pt x="6077" y="0"/>
                </a:lnTo>
                <a:lnTo>
                  <a:pt x="7200" y="465"/>
                </a:lnTo>
                <a:lnTo>
                  <a:pt x="9060" y="2324"/>
                </a:lnTo>
                <a:lnTo>
                  <a:pt x="9524" y="3447"/>
                </a:lnTo>
                <a:lnTo>
                  <a:pt x="9524" y="6077"/>
                </a:lnTo>
                <a:lnTo>
                  <a:pt x="9060" y="7200"/>
                </a:lnTo>
                <a:lnTo>
                  <a:pt x="7200" y="9060"/>
                </a:lnTo>
                <a:lnTo>
                  <a:pt x="6077" y="9524"/>
                </a:lnTo>
                <a:close/>
              </a:path>
            </a:pathLst>
          </a:custGeom>
          <a:solidFill>
            <a:srgbClr val="C7C6C3"/>
          </a:solidFill>
        </p:spPr>
        <p:txBody>
          <a:bodyPr wrap="square" lIns="0" tIns="0" rIns="0" bIns="0" rtlCol="0"/>
          <a:lstStyle/>
          <a:p>
            <a:endParaRPr sz="984"/>
          </a:p>
        </p:txBody>
      </p:sp>
      <p:sp>
        <p:nvSpPr>
          <p:cNvPr id="113" name="object 113"/>
          <p:cNvSpPr txBox="1"/>
          <p:nvPr/>
        </p:nvSpPr>
        <p:spPr>
          <a:xfrm>
            <a:off x="6774946" y="4690318"/>
            <a:ext cx="61615" cy="106416"/>
          </a:xfrm>
          <a:prstGeom prst="rect">
            <a:avLst/>
          </a:prstGeom>
        </p:spPr>
        <p:txBody>
          <a:bodyPr vert="horz" wrap="square" lIns="0" tIns="8930" rIns="0" bIns="0" rtlCol="0">
            <a:spAutoFit/>
          </a:bodyPr>
          <a:lstStyle/>
          <a:p>
            <a:pPr marL="8929">
              <a:spcBef>
                <a:spcPts val="70"/>
              </a:spcBef>
            </a:pPr>
            <a:r>
              <a:rPr sz="633" spc="-35" dirty="0">
                <a:solidFill>
                  <a:srgbClr val="605D5C"/>
                </a:solidFill>
                <a:latin typeface="Segoe UI"/>
                <a:cs typeface="Segoe UI"/>
              </a:rPr>
              <a:t>0</a:t>
            </a:r>
            <a:endParaRPr sz="633">
              <a:latin typeface="Segoe UI"/>
              <a:cs typeface="Segoe UI"/>
            </a:endParaRPr>
          </a:p>
        </p:txBody>
      </p:sp>
      <p:sp>
        <p:nvSpPr>
          <p:cNvPr id="114" name="object 114"/>
          <p:cNvSpPr/>
          <p:nvPr/>
        </p:nvSpPr>
        <p:spPr>
          <a:xfrm>
            <a:off x="7450802" y="2030387"/>
            <a:ext cx="6697" cy="2652117"/>
          </a:xfrm>
          <a:custGeom>
            <a:avLst/>
            <a:gdLst/>
            <a:ahLst/>
            <a:cxnLst/>
            <a:rect l="l" t="t" r="r" b="b"/>
            <a:pathLst>
              <a:path w="9525" h="3771900">
                <a:moveTo>
                  <a:pt x="6077" y="3771899"/>
                </a:moveTo>
                <a:lnTo>
                  <a:pt x="3447" y="3771899"/>
                </a:lnTo>
                <a:lnTo>
                  <a:pt x="2324" y="3771434"/>
                </a:lnTo>
                <a:lnTo>
                  <a:pt x="464" y="3769575"/>
                </a:lnTo>
                <a:lnTo>
                  <a:pt x="0" y="3768452"/>
                </a:lnTo>
                <a:lnTo>
                  <a:pt x="0" y="3765822"/>
                </a:lnTo>
                <a:lnTo>
                  <a:pt x="464" y="3764699"/>
                </a:lnTo>
                <a:lnTo>
                  <a:pt x="2324" y="3762839"/>
                </a:lnTo>
                <a:lnTo>
                  <a:pt x="3447" y="3762374"/>
                </a:lnTo>
                <a:lnTo>
                  <a:pt x="6077" y="3762374"/>
                </a:lnTo>
                <a:lnTo>
                  <a:pt x="7200" y="3762839"/>
                </a:lnTo>
                <a:lnTo>
                  <a:pt x="9060" y="3764699"/>
                </a:lnTo>
                <a:lnTo>
                  <a:pt x="9524" y="3765822"/>
                </a:lnTo>
                <a:lnTo>
                  <a:pt x="9524" y="3768452"/>
                </a:lnTo>
                <a:lnTo>
                  <a:pt x="9060" y="3769575"/>
                </a:lnTo>
                <a:lnTo>
                  <a:pt x="7200" y="3771434"/>
                </a:lnTo>
                <a:lnTo>
                  <a:pt x="6077" y="3771899"/>
                </a:lnTo>
                <a:close/>
              </a:path>
              <a:path w="9525" h="3771900">
                <a:moveTo>
                  <a:pt x="6077" y="3724274"/>
                </a:moveTo>
                <a:lnTo>
                  <a:pt x="3447" y="3724274"/>
                </a:lnTo>
                <a:lnTo>
                  <a:pt x="2324" y="3723809"/>
                </a:lnTo>
                <a:lnTo>
                  <a:pt x="464" y="3721950"/>
                </a:lnTo>
                <a:lnTo>
                  <a:pt x="0" y="3720827"/>
                </a:lnTo>
                <a:lnTo>
                  <a:pt x="0" y="3718197"/>
                </a:lnTo>
                <a:lnTo>
                  <a:pt x="464" y="3717074"/>
                </a:lnTo>
                <a:lnTo>
                  <a:pt x="2324" y="3715214"/>
                </a:lnTo>
                <a:lnTo>
                  <a:pt x="3447" y="3714749"/>
                </a:lnTo>
                <a:lnTo>
                  <a:pt x="6077" y="3714749"/>
                </a:lnTo>
                <a:lnTo>
                  <a:pt x="7200" y="3715214"/>
                </a:lnTo>
                <a:lnTo>
                  <a:pt x="9060" y="3717074"/>
                </a:lnTo>
                <a:lnTo>
                  <a:pt x="9524" y="3718197"/>
                </a:lnTo>
                <a:lnTo>
                  <a:pt x="9524" y="3720827"/>
                </a:lnTo>
                <a:lnTo>
                  <a:pt x="9060" y="3721950"/>
                </a:lnTo>
                <a:lnTo>
                  <a:pt x="7200" y="3723809"/>
                </a:lnTo>
                <a:lnTo>
                  <a:pt x="6077" y="3724274"/>
                </a:lnTo>
                <a:close/>
              </a:path>
              <a:path w="9525" h="3771900">
                <a:moveTo>
                  <a:pt x="6077" y="3676649"/>
                </a:moveTo>
                <a:lnTo>
                  <a:pt x="3447" y="3676649"/>
                </a:lnTo>
                <a:lnTo>
                  <a:pt x="2324" y="3676184"/>
                </a:lnTo>
                <a:lnTo>
                  <a:pt x="464" y="3674325"/>
                </a:lnTo>
                <a:lnTo>
                  <a:pt x="0" y="3673202"/>
                </a:lnTo>
                <a:lnTo>
                  <a:pt x="0" y="3670572"/>
                </a:lnTo>
                <a:lnTo>
                  <a:pt x="464" y="3669449"/>
                </a:lnTo>
                <a:lnTo>
                  <a:pt x="2324" y="3667589"/>
                </a:lnTo>
                <a:lnTo>
                  <a:pt x="3447" y="3667124"/>
                </a:lnTo>
                <a:lnTo>
                  <a:pt x="6077" y="3667124"/>
                </a:lnTo>
                <a:lnTo>
                  <a:pt x="7200" y="3667589"/>
                </a:lnTo>
                <a:lnTo>
                  <a:pt x="9060" y="3669449"/>
                </a:lnTo>
                <a:lnTo>
                  <a:pt x="9524" y="3670572"/>
                </a:lnTo>
                <a:lnTo>
                  <a:pt x="9524" y="3673202"/>
                </a:lnTo>
                <a:lnTo>
                  <a:pt x="9060" y="3674325"/>
                </a:lnTo>
                <a:lnTo>
                  <a:pt x="7200" y="3676184"/>
                </a:lnTo>
                <a:lnTo>
                  <a:pt x="6077" y="3676649"/>
                </a:lnTo>
                <a:close/>
              </a:path>
              <a:path w="9525" h="3771900">
                <a:moveTo>
                  <a:pt x="6077" y="3629024"/>
                </a:moveTo>
                <a:lnTo>
                  <a:pt x="3447" y="3629024"/>
                </a:lnTo>
                <a:lnTo>
                  <a:pt x="2324" y="3628559"/>
                </a:lnTo>
                <a:lnTo>
                  <a:pt x="464" y="3626700"/>
                </a:lnTo>
                <a:lnTo>
                  <a:pt x="0" y="3625577"/>
                </a:lnTo>
                <a:lnTo>
                  <a:pt x="0" y="3622947"/>
                </a:lnTo>
                <a:lnTo>
                  <a:pt x="464" y="3621824"/>
                </a:lnTo>
                <a:lnTo>
                  <a:pt x="2324" y="3619964"/>
                </a:lnTo>
                <a:lnTo>
                  <a:pt x="3447" y="3619499"/>
                </a:lnTo>
                <a:lnTo>
                  <a:pt x="6077" y="3619499"/>
                </a:lnTo>
                <a:lnTo>
                  <a:pt x="7200" y="3619964"/>
                </a:lnTo>
                <a:lnTo>
                  <a:pt x="9060" y="3621824"/>
                </a:lnTo>
                <a:lnTo>
                  <a:pt x="9524" y="3622947"/>
                </a:lnTo>
                <a:lnTo>
                  <a:pt x="9524" y="3625577"/>
                </a:lnTo>
                <a:lnTo>
                  <a:pt x="9060" y="3626700"/>
                </a:lnTo>
                <a:lnTo>
                  <a:pt x="7200" y="3628559"/>
                </a:lnTo>
                <a:lnTo>
                  <a:pt x="6077" y="3629024"/>
                </a:lnTo>
                <a:close/>
              </a:path>
              <a:path w="9525" h="3771900">
                <a:moveTo>
                  <a:pt x="6077" y="3581399"/>
                </a:moveTo>
                <a:lnTo>
                  <a:pt x="3447" y="3581399"/>
                </a:lnTo>
                <a:lnTo>
                  <a:pt x="2324" y="3580934"/>
                </a:lnTo>
                <a:lnTo>
                  <a:pt x="464" y="3579075"/>
                </a:lnTo>
                <a:lnTo>
                  <a:pt x="0" y="3577952"/>
                </a:lnTo>
                <a:lnTo>
                  <a:pt x="0" y="3575322"/>
                </a:lnTo>
                <a:lnTo>
                  <a:pt x="464" y="3574199"/>
                </a:lnTo>
                <a:lnTo>
                  <a:pt x="2324" y="3572339"/>
                </a:lnTo>
                <a:lnTo>
                  <a:pt x="3447" y="3571874"/>
                </a:lnTo>
                <a:lnTo>
                  <a:pt x="6077" y="3571874"/>
                </a:lnTo>
                <a:lnTo>
                  <a:pt x="7200" y="3572339"/>
                </a:lnTo>
                <a:lnTo>
                  <a:pt x="9060" y="3574199"/>
                </a:lnTo>
                <a:lnTo>
                  <a:pt x="9524" y="3575322"/>
                </a:lnTo>
                <a:lnTo>
                  <a:pt x="9524" y="3577952"/>
                </a:lnTo>
                <a:lnTo>
                  <a:pt x="9060" y="3579075"/>
                </a:lnTo>
                <a:lnTo>
                  <a:pt x="7200" y="3580934"/>
                </a:lnTo>
                <a:lnTo>
                  <a:pt x="6077" y="3581399"/>
                </a:lnTo>
                <a:close/>
              </a:path>
              <a:path w="9525" h="3771900">
                <a:moveTo>
                  <a:pt x="6077" y="3533774"/>
                </a:moveTo>
                <a:lnTo>
                  <a:pt x="3447" y="3533774"/>
                </a:lnTo>
                <a:lnTo>
                  <a:pt x="2324" y="3533309"/>
                </a:lnTo>
                <a:lnTo>
                  <a:pt x="464" y="3531450"/>
                </a:lnTo>
                <a:lnTo>
                  <a:pt x="0" y="3530327"/>
                </a:lnTo>
                <a:lnTo>
                  <a:pt x="0" y="3527697"/>
                </a:lnTo>
                <a:lnTo>
                  <a:pt x="464" y="3526574"/>
                </a:lnTo>
                <a:lnTo>
                  <a:pt x="2324" y="3524714"/>
                </a:lnTo>
                <a:lnTo>
                  <a:pt x="3447" y="3524249"/>
                </a:lnTo>
                <a:lnTo>
                  <a:pt x="6077" y="3524249"/>
                </a:lnTo>
                <a:lnTo>
                  <a:pt x="7200" y="3524714"/>
                </a:lnTo>
                <a:lnTo>
                  <a:pt x="9060" y="3526574"/>
                </a:lnTo>
                <a:lnTo>
                  <a:pt x="9524" y="3527697"/>
                </a:lnTo>
                <a:lnTo>
                  <a:pt x="9524" y="3530327"/>
                </a:lnTo>
                <a:lnTo>
                  <a:pt x="9060" y="3531450"/>
                </a:lnTo>
                <a:lnTo>
                  <a:pt x="7200" y="3533309"/>
                </a:lnTo>
                <a:lnTo>
                  <a:pt x="6077" y="3533774"/>
                </a:lnTo>
                <a:close/>
              </a:path>
              <a:path w="9525" h="3771900">
                <a:moveTo>
                  <a:pt x="6077" y="3486149"/>
                </a:moveTo>
                <a:lnTo>
                  <a:pt x="3447" y="3486149"/>
                </a:lnTo>
                <a:lnTo>
                  <a:pt x="2324" y="3485684"/>
                </a:lnTo>
                <a:lnTo>
                  <a:pt x="464" y="3483825"/>
                </a:lnTo>
                <a:lnTo>
                  <a:pt x="0" y="3482702"/>
                </a:lnTo>
                <a:lnTo>
                  <a:pt x="0" y="3480072"/>
                </a:lnTo>
                <a:lnTo>
                  <a:pt x="464" y="3478949"/>
                </a:lnTo>
                <a:lnTo>
                  <a:pt x="2324" y="3477089"/>
                </a:lnTo>
                <a:lnTo>
                  <a:pt x="3447" y="3476624"/>
                </a:lnTo>
                <a:lnTo>
                  <a:pt x="6077" y="3476624"/>
                </a:lnTo>
                <a:lnTo>
                  <a:pt x="7200" y="3477089"/>
                </a:lnTo>
                <a:lnTo>
                  <a:pt x="9060" y="3478949"/>
                </a:lnTo>
                <a:lnTo>
                  <a:pt x="9524" y="3480072"/>
                </a:lnTo>
                <a:lnTo>
                  <a:pt x="9524" y="3482702"/>
                </a:lnTo>
                <a:lnTo>
                  <a:pt x="9060" y="3483825"/>
                </a:lnTo>
                <a:lnTo>
                  <a:pt x="7200" y="3485684"/>
                </a:lnTo>
                <a:lnTo>
                  <a:pt x="6077" y="3486149"/>
                </a:lnTo>
                <a:close/>
              </a:path>
              <a:path w="9525" h="3771900">
                <a:moveTo>
                  <a:pt x="6077" y="3438524"/>
                </a:moveTo>
                <a:lnTo>
                  <a:pt x="3447" y="3438524"/>
                </a:lnTo>
                <a:lnTo>
                  <a:pt x="2324" y="3438059"/>
                </a:lnTo>
                <a:lnTo>
                  <a:pt x="464" y="3436200"/>
                </a:lnTo>
                <a:lnTo>
                  <a:pt x="0" y="3435077"/>
                </a:lnTo>
                <a:lnTo>
                  <a:pt x="0" y="3432447"/>
                </a:lnTo>
                <a:lnTo>
                  <a:pt x="464" y="3431324"/>
                </a:lnTo>
                <a:lnTo>
                  <a:pt x="2324" y="3429464"/>
                </a:lnTo>
                <a:lnTo>
                  <a:pt x="3447" y="3428999"/>
                </a:lnTo>
                <a:lnTo>
                  <a:pt x="6077" y="3428999"/>
                </a:lnTo>
                <a:lnTo>
                  <a:pt x="7200" y="3429464"/>
                </a:lnTo>
                <a:lnTo>
                  <a:pt x="9060" y="3431324"/>
                </a:lnTo>
                <a:lnTo>
                  <a:pt x="9524" y="3432447"/>
                </a:lnTo>
                <a:lnTo>
                  <a:pt x="9524" y="3435077"/>
                </a:lnTo>
                <a:lnTo>
                  <a:pt x="9060" y="3436200"/>
                </a:lnTo>
                <a:lnTo>
                  <a:pt x="7200" y="3438059"/>
                </a:lnTo>
                <a:lnTo>
                  <a:pt x="6077" y="3438524"/>
                </a:lnTo>
                <a:close/>
              </a:path>
              <a:path w="9525" h="3771900">
                <a:moveTo>
                  <a:pt x="6077" y="3390899"/>
                </a:moveTo>
                <a:lnTo>
                  <a:pt x="3447" y="3390899"/>
                </a:lnTo>
                <a:lnTo>
                  <a:pt x="2324" y="3390434"/>
                </a:lnTo>
                <a:lnTo>
                  <a:pt x="464" y="3388575"/>
                </a:lnTo>
                <a:lnTo>
                  <a:pt x="0" y="3387452"/>
                </a:lnTo>
                <a:lnTo>
                  <a:pt x="0" y="3384822"/>
                </a:lnTo>
                <a:lnTo>
                  <a:pt x="464" y="3383699"/>
                </a:lnTo>
                <a:lnTo>
                  <a:pt x="2324" y="3381839"/>
                </a:lnTo>
                <a:lnTo>
                  <a:pt x="3447" y="3381374"/>
                </a:lnTo>
                <a:lnTo>
                  <a:pt x="6077" y="3381374"/>
                </a:lnTo>
                <a:lnTo>
                  <a:pt x="7200" y="3381839"/>
                </a:lnTo>
                <a:lnTo>
                  <a:pt x="9060" y="3383699"/>
                </a:lnTo>
                <a:lnTo>
                  <a:pt x="9524" y="3384822"/>
                </a:lnTo>
                <a:lnTo>
                  <a:pt x="9524" y="3387452"/>
                </a:lnTo>
                <a:lnTo>
                  <a:pt x="9060" y="3388575"/>
                </a:lnTo>
                <a:lnTo>
                  <a:pt x="7200" y="3390434"/>
                </a:lnTo>
                <a:lnTo>
                  <a:pt x="6077" y="3390899"/>
                </a:lnTo>
                <a:close/>
              </a:path>
              <a:path w="9525" h="3771900">
                <a:moveTo>
                  <a:pt x="6077" y="3343274"/>
                </a:moveTo>
                <a:lnTo>
                  <a:pt x="3447" y="3343274"/>
                </a:lnTo>
                <a:lnTo>
                  <a:pt x="2324" y="3342809"/>
                </a:lnTo>
                <a:lnTo>
                  <a:pt x="464" y="3340950"/>
                </a:lnTo>
                <a:lnTo>
                  <a:pt x="0" y="3339827"/>
                </a:lnTo>
                <a:lnTo>
                  <a:pt x="0" y="3337197"/>
                </a:lnTo>
                <a:lnTo>
                  <a:pt x="464" y="3336074"/>
                </a:lnTo>
                <a:lnTo>
                  <a:pt x="2324" y="3334214"/>
                </a:lnTo>
                <a:lnTo>
                  <a:pt x="3447" y="3333749"/>
                </a:lnTo>
                <a:lnTo>
                  <a:pt x="6077" y="3333749"/>
                </a:lnTo>
                <a:lnTo>
                  <a:pt x="7200" y="3334214"/>
                </a:lnTo>
                <a:lnTo>
                  <a:pt x="9060" y="3336074"/>
                </a:lnTo>
                <a:lnTo>
                  <a:pt x="9524" y="3337197"/>
                </a:lnTo>
                <a:lnTo>
                  <a:pt x="9524" y="3339827"/>
                </a:lnTo>
                <a:lnTo>
                  <a:pt x="9060" y="3340950"/>
                </a:lnTo>
                <a:lnTo>
                  <a:pt x="7200" y="3342809"/>
                </a:lnTo>
                <a:lnTo>
                  <a:pt x="6077" y="3343274"/>
                </a:lnTo>
                <a:close/>
              </a:path>
              <a:path w="9525" h="3771900">
                <a:moveTo>
                  <a:pt x="6077" y="3295649"/>
                </a:moveTo>
                <a:lnTo>
                  <a:pt x="3447" y="3295649"/>
                </a:lnTo>
                <a:lnTo>
                  <a:pt x="2324" y="3295184"/>
                </a:lnTo>
                <a:lnTo>
                  <a:pt x="464" y="3293325"/>
                </a:lnTo>
                <a:lnTo>
                  <a:pt x="0" y="3292202"/>
                </a:lnTo>
                <a:lnTo>
                  <a:pt x="0" y="3289572"/>
                </a:lnTo>
                <a:lnTo>
                  <a:pt x="464" y="3288449"/>
                </a:lnTo>
                <a:lnTo>
                  <a:pt x="2324" y="3286589"/>
                </a:lnTo>
                <a:lnTo>
                  <a:pt x="3447" y="3286124"/>
                </a:lnTo>
                <a:lnTo>
                  <a:pt x="6077" y="3286124"/>
                </a:lnTo>
                <a:lnTo>
                  <a:pt x="7200" y="3286589"/>
                </a:lnTo>
                <a:lnTo>
                  <a:pt x="9060" y="3288449"/>
                </a:lnTo>
                <a:lnTo>
                  <a:pt x="9524" y="3289572"/>
                </a:lnTo>
                <a:lnTo>
                  <a:pt x="9524" y="3292202"/>
                </a:lnTo>
                <a:lnTo>
                  <a:pt x="9060" y="3293325"/>
                </a:lnTo>
                <a:lnTo>
                  <a:pt x="7200" y="3295184"/>
                </a:lnTo>
                <a:lnTo>
                  <a:pt x="6077" y="3295649"/>
                </a:lnTo>
                <a:close/>
              </a:path>
              <a:path w="9525" h="3771900">
                <a:moveTo>
                  <a:pt x="6077" y="3248024"/>
                </a:moveTo>
                <a:lnTo>
                  <a:pt x="3447" y="3248024"/>
                </a:lnTo>
                <a:lnTo>
                  <a:pt x="2324" y="3247559"/>
                </a:lnTo>
                <a:lnTo>
                  <a:pt x="464" y="3245700"/>
                </a:lnTo>
                <a:lnTo>
                  <a:pt x="0" y="3244577"/>
                </a:lnTo>
                <a:lnTo>
                  <a:pt x="0" y="3241947"/>
                </a:lnTo>
                <a:lnTo>
                  <a:pt x="464" y="3240824"/>
                </a:lnTo>
                <a:lnTo>
                  <a:pt x="2324" y="3238964"/>
                </a:lnTo>
                <a:lnTo>
                  <a:pt x="3447" y="3238499"/>
                </a:lnTo>
                <a:lnTo>
                  <a:pt x="6077" y="3238499"/>
                </a:lnTo>
                <a:lnTo>
                  <a:pt x="7200" y="3238964"/>
                </a:lnTo>
                <a:lnTo>
                  <a:pt x="9060" y="3240824"/>
                </a:lnTo>
                <a:lnTo>
                  <a:pt x="9524" y="3241947"/>
                </a:lnTo>
                <a:lnTo>
                  <a:pt x="9524" y="3244577"/>
                </a:lnTo>
                <a:lnTo>
                  <a:pt x="9060" y="3245700"/>
                </a:lnTo>
                <a:lnTo>
                  <a:pt x="7200" y="3247559"/>
                </a:lnTo>
                <a:lnTo>
                  <a:pt x="6077" y="3248024"/>
                </a:lnTo>
                <a:close/>
              </a:path>
              <a:path w="9525" h="3771900">
                <a:moveTo>
                  <a:pt x="6077" y="3200399"/>
                </a:moveTo>
                <a:lnTo>
                  <a:pt x="3447" y="3200399"/>
                </a:lnTo>
                <a:lnTo>
                  <a:pt x="2324" y="3199934"/>
                </a:lnTo>
                <a:lnTo>
                  <a:pt x="464" y="3198075"/>
                </a:lnTo>
                <a:lnTo>
                  <a:pt x="0" y="3196952"/>
                </a:lnTo>
                <a:lnTo>
                  <a:pt x="0" y="3194322"/>
                </a:lnTo>
                <a:lnTo>
                  <a:pt x="464" y="3193199"/>
                </a:lnTo>
                <a:lnTo>
                  <a:pt x="2324" y="3191339"/>
                </a:lnTo>
                <a:lnTo>
                  <a:pt x="3447" y="3190874"/>
                </a:lnTo>
                <a:lnTo>
                  <a:pt x="6077" y="3190874"/>
                </a:lnTo>
                <a:lnTo>
                  <a:pt x="7200" y="3191339"/>
                </a:lnTo>
                <a:lnTo>
                  <a:pt x="9060" y="3193199"/>
                </a:lnTo>
                <a:lnTo>
                  <a:pt x="9524" y="3194322"/>
                </a:lnTo>
                <a:lnTo>
                  <a:pt x="9524" y="3196952"/>
                </a:lnTo>
                <a:lnTo>
                  <a:pt x="9060" y="3198075"/>
                </a:lnTo>
                <a:lnTo>
                  <a:pt x="7200" y="3199934"/>
                </a:lnTo>
                <a:lnTo>
                  <a:pt x="6077" y="3200399"/>
                </a:lnTo>
                <a:close/>
              </a:path>
              <a:path w="9525" h="3771900">
                <a:moveTo>
                  <a:pt x="6077" y="3152774"/>
                </a:moveTo>
                <a:lnTo>
                  <a:pt x="3447" y="3152774"/>
                </a:lnTo>
                <a:lnTo>
                  <a:pt x="2324" y="3152309"/>
                </a:lnTo>
                <a:lnTo>
                  <a:pt x="464" y="3150450"/>
                </a:lnTo>
                <a:lnTo>
                  <a:pt x="0" y="3149327"/>
                </a:lnTo>
                <a:lnTo>
                  <a:pt x="0" y="3146697"/>
                </a:lnTo>
                <a:lnTo>
                  <a:pt x="464" y="3145574"/>
                </a:lnTo>
                <a:lnTo>
                  <a:pt x="2324" y="3143714"/>
                </a:lnTo>
                <a:lnTo>
                  <a:pt x="3447" y="3143249"/>
                </a:lnTo>
                <a:lnTo>
                  <a:pt x="6077" y="3143249"/>
                </a:lnTo>
                <a:lnTo>
                  <a:pt x="7200" y="3143714"/>
                </a:lnTo>
                <a:lnTo>
                  <a:pt x="9060" y="3145574"/>
                </a:lnTo>
                <a:lnTo>
                  <a:pt x="9524" y="3146697"/>
                </a:lnTo>
                <a:lnTo>
                  <a:pt x="9524" y="3149327"/>
                </a:lnTo>
                <a:lnTo>
                  <a:pt x="9060" y="3150450"/>
                </a:lnTo>
                <a:lnTo>
                  <a:pt x="7200" y="3152309"/>
                </a:lnTo>
                <a:lnTo>
                  <a:pt x="6077" y="3152774"/>
                </a:lnTo>
                <a:close/>
              </a:path>
              <a:path w="9525" h="3771900">
                <a:moveTo>
                  <a:pt x="6077" y="3105149"/>
                </a:moveTo>
                <a:lnTo>
                  <a:pt x="3447" y="3105149"/>
                </a:lnTo>
                <a:lnTo>
                  <a:pt x="2324" y="3104684"/>
                </a:lnTo>
                <a:lnTo>
                  <a:pt x="464" y="3102825"/>
                </a:lnTo>
                <a:lnTo>
                  <a:pt x="0" y="3101702"/>
                </a:lnTo>
                <a:lnTo>
                  <a:pt x="0" y="3099072"/>
                </a:lnTo>
                <a:lnTo>
                  <a:pt x="464" y="3097949"/>
                </a:lnTo>
                <a:lnTo>
                  <a:pt x="2324" y="3096089"/>
                </a:lnTo>
                <a:lnTo>
                  <a:pt x="3447" y="3095624"/>
                </a:lnTo>
                <a:lnTo>
                  <a:pt x="6077" y="3095624"/>
                </a:lnTo>
                <a:lnTo>
                  <a:pt x="7200" y="3096089"/>
                </a:lnTo>
                <a:lnTo>
                  <a:pt x="9060" y="3097949"/>
                </a:lnTo>
                <a:lnTo>
                  <a:pt x="9524" y="3099072"/>
                </a:lnTo>
                <a:lnTo>
                  <a:pt x="9524" y="3101702"/>
                </a:lnTo>
                <a:lnTo>
                  <a:pt x="9060" y="3102825"/>
                </a:lnTo>
                <a:lnTo>
                  <a:pt x="7200" y="3104684"/>
                </a:lnTo>
                <a:lnTo>
                  <a:pt x="6077" y="3105149"/>
                </a:lnTo>
                <a:close/>
              </a:path>
              <a:path w="9525" h="3771900">
                <a:moveTo>
                  <a:pt x="6077" y="3057524"/>
                </a:moveTo>
                <a:lnTo>
                  <a:pt x="3447" y="3057524"/>
                </a:lnTo>
                <a:lnTo>
                  <a:pt x="2324" y="3057059"/>
                </a:lnTo>
                <a:lnTo>
                  <a:pt x="464" y="3055200"/>
                </a:lnTo>
                <a:lnTo>
                  <a:pt x="0" y="3054077"/>
                </a:lnTo>
                <a:lnTo>
                  <a:pt x="0" y="3051447"/>
                </a:lnTo>
                <a:lnTo>
                  <a:pt x="464" y="3050324"/>
                </a:lnTo>
                <a:lnTo>
                  <a:pt x="2324" y="3048464"/>
                </a:lnTo>
                <a:lnTo>
                  <a:pt x="3447" y="3047999"/>
                </a:lnTo>
                <a:lnTo>
                  <a:pt x="6077" y="3047999"/>
                </a:lnTo>
                <a:lnTo>
                  <a:pt x="7200" y="3048464"/>
                </a:lnTo>
                <a:lnTo>
                  <a:pt x="9060" y="3050324"/>
                </a:lnTo>
                <a:lnTo>
                  <a:pt x="9524" y="3051447"/>
                </a:lnTo>
                <a:lnTo>
                  <a:pt x="9524" y="3054077"/>
                </a:lnTo>
                <a:lnTo>
                  <a:pt x="9060" y="3055200"/>
                </a:lnTo>
                <a:lnTo>
                  <a:pt x="7200" y="3057059"/>
                </a:lnTo>
                <a:lnTo>
                  <a:pt x="6077" y="3057524"/>
                </a:lnTo>
                <a:close/>
              </a:path>
              <a:path w="9525" h="3771900">
                <a:moveTo>
                  <a:pt x="6077" y="3009899"/>
                </a:moveTo>
                <a:lnTo>
                  <a:pt x="3447" y="3009899"/>
                </a:lnTo>
                <a:lnTo>
                  <a:pt x="2324" y="3009434"/>
                </a:lnTo>
                <a:lnTo>
                  <a:pt x="464" y="3007575"/>
                </a:lnTo>
                <a:lnTo>
                  <a:pt x="0" y="3006452"/>
                </a:lnTo>
                <a:lnTo>
                  <a:pt x="0" y="3003822"/>
                </a:lnTo>
                <a:lnTo>
                  <a:pt x="464" y="3002699"/>
                </a:lnTo>
                <a:lnTo>
                  <a:pt x="2324" y="3000839"/>
                </a:lnTo>
                <a:lnTo>
                  <a:pt x="3447" y="3000374"/>
                </a:lnTo>
                <a:lnTo>
                  <a:pt x="6077" y="3000374"/>
                </a:lnTo>
                <a:lnTo>
                  <a:pt x="7200" y="3000839"/>
                </a:lnTo>
                <a:lnTo>
                  <a:pt x="9060" y="3002699"/>
                </a:lnTo>
                <a:lnTo>
                  <a:pt x="9524" y="3003822"/>
                </a:lnTo>
                <a:lnTo>
                  <a:pt x="9524" y="3006452"/>
                </a:lnTo>
                <a:lnTo>
                  <a:pt x="9060" y="3007575"/>
                </a:lnTo>
                <a:lnTo>
                  <a:pt x="7200" y="3009434"/>
                </a:lnTo>
                <a:lnTo>
                  <a:pt x="6077" y="3009899"/>
                </a:lnTo>
                <a:close/>
              </a:path>
              <a:path w="9525" h="3771900">
                <a:moveTo>
                  <a:pt x="6077" y="2962274"/>
                </a:moveTo>
                <a:lnTo>
                  <a:pt x="3447" y="2962274"/>
                </a:lnTo>
                <a:lnTo>
                  <a:pt x="2324" y="2961809"/>
                </a:lnTo>
                <a:lnTo>
                  <a:pt x="464" y="2959950"/>
                </a:lnTo>
                <a:lnTo>
                  <a:pt x="0" y="2958827"/>
                </a:lnTo>
                <a:lnTo>
                  <a:pt x="0" y="2956197"/>
                </a:lnTo>
                <a:lnTo>
                  <a:pt x="464" y="2955074"/>
                </a:lnTo>
                <a:lnTo>
                  <a:pt x="2324" y="2953214"/>
                </a:lnTo>
                <a:lnTo>
                  <a:pt x="3447" y="2952749"/>
                </a:lnTo>
                <a:lnTo>
                  <a:pt x="6077" y="2952749"/>
                </a:lnTo>
                <a:lnTo>
                  <a:pt x="7200" y="2953214"/>
                </a:lnTo>
                <a:lnTo>
                  <a:pt x="9060" y="2955074"/>
                </a:lnTo>
                <a:lnTo>
                  <a:pt x="9524" y="2956197"/>
                </a:lnTo>
                <a:lnTo>
                  <a:pt x="9524" y="2958827"/>
                </a:lnTo>
                <a:lnTo>
                  <a:pt x="9060" y="2959950"/>
                </a:lnTo>
                <a:lnTo>
                  <a:pt x="7200" y="2961809"/>
                </a:lnTo>
                <a:lnTo>
                  <a:pt x="6077" y="2962274"/>
                </a:lnTo>
                <a:close/>
              </a:path>
              <a:path w="9525" h="3771900">
                <a:moveTo>
                  <a:pt x="6077" y="2914649"/>
                </a:moveTo>
                <a:lnTo>
                  <a:pt x="3447" y="2914649"/>
                </a:lnTo>
                <a:lnTo>
                  <a:pt x="2324" y="2914184"/>
                </a:lnTo>
                <a:lnTo>
                  <a:pt x="464" y="2912325"/>
                </a:lnTo>
                <a:lnTo>
                  <a:pt x="0" y="2911202"/>
                </a:lnTo>
                <a:lnTo>
                  <a:pt x="0" y="2908572"/>
                </a:lnTo>
                <a:lnTo>
                  <a:pt x="464" y="2907449"/>
                </a:lnTo>
                <a:lnTo>
                  <a:pt x="2324" y="2905589"/>
                </a:lnTo>
                <a:lnTo>
                  <a:pt x="3447" y="2905124"/>
                </a:lnTo>
                <a:lnTo>
                  <a:pt x="6077" y="2905124"/>
                </a:lnTo>
                <a:lnTo>
                  <a:pt x="7200" y="2905589"/>
                </a:lnTo>
                <a:lnTo>
                  <a:pt x="9060" y="2907449"/>
                </a:lnTo>
                <a:lnTo>
                  <a:pt x="9524" y="2908572"/>
                </a:lnTo>
                <a:lnTo>
                  <a:pt x="9524" y="2911202"/>
                </a:lnTo>
                <a:lnTo>
                  <a:pt x="9060" y="2912325"/>
                </a:lnTo>
                <a:lnTo>
                  <a:pt x="7200" y="2914184"/>
                </a:lnTo>
                <a:lnTo>
                  <a:pt x="6077" y="2914649"/>
                </a:lnTo>
                <a:close/>
              </a:path>
              <a:path w="9525" h="3771900">
                <a:moveTo>
                  <a:pt x="6077" y="2867024"/>
                </a:moveTo>
                <a:lnTo>
                  <a:pt x="3447" y="2867024"/>
                </a:lnTo>
                <a:lnTo>
                  <a:pt x="2324" y="2866559"/>
                </a:lnTo>
                <a:lnTo>
                  <a:pt x="464" y="2864700"/>
                </a:lnTo>
                <a:lnTo>
                  <a:pt x="0" y="2863577"/>
                </a:lnTo>
                <a:lnTo>
                  <a:pt x="0" y="2860947"/>
                </a:lnTo>
                <a:lnTo>
                  <a:pt x="464" y="2859824"/>
                </a:lnTo>
                <a:lnTo>
                  <a:pt x="2324" y="2857964"/>
                </a:lnTo>
                <a:lnTo>
                  <a:pt x="3447" y="2857499"/>
                </a:lnTo>
                <a:lnTo>
                  <a:pt x="6077" y="2857499"/>
                </a:lnTo>
                <a:lnTo>
                  <a:pt x="7200" y="2857964"/>
                </a:lnTo>
                <a:lnTo>
                  <a:pt x="9060" y="2859824"/>
                </a:lnTo>
                <a:lnTo>
                  <a:pt x="9524" y="2860947"/>
                </a:lnTo>
                <a:lnTo>
                  <a:pt x="9524" y="2863577"/>
                </a:lnTo>
                <a:lnTo>
                  <a:pt x="9060" y="2864700"/>
                </a:lnTo>
                <a:lnTo>
                  <a:pt x="7200" y="2866559"/>
                </a:lnTo>
                <a:lnTo>
                  <a:pt x="6077" y="2867024"/>
                </a:lnTo>
                <a:close/>
              </a:path>
              <a:path w="9525" h="3771900">
                <a:moveTo>
                  <a:pt x="6077" y="2819399"/>
                </a:moveTo>
                <a:lnTo>
                  <a:pt x="3447" y="2819399"/>
                </a:lnTo>
                <a:lnTo>
                  <a:pt x="2324" y="2818934"/>
                </a:lnTo>
                <a:lnTo>
                  <a:pt x="464" y="2817075"/>
                </a:lnTo>
                <a:lnTo>
                  <a:pt x="0" y="2815952"/>
                </a:lnTo>
                <a:lnTo>
                  <a:pt x="0" y="2813322"/>
                </a:lnTo>
                <a:lnTo>
                  <a:pt x="464" y="2812199"/>
                </a:lnTo>
                <a:lnTo>
                  <a:pt x="2324" y="2810339"/>
                </a:lnTo>
                <a:lnTo>
                  <a:pt x="3447" y="2809874"/>
                </a:lnTo>
                <a:lnTo>
                  <a:pt x="6077" y="2809874"/>
                </a:lnTo>
                <a:lnTo>
                  <a:pt x="7200" y="2810339"/>
                </a:lnTo>
                <a:lnTo>
                  <a:pt x="9060" y="2812199"/>
                </a:lnTo>
                <a:lnTo>
                  <a:pt x="9524" y="2813322"/>
                </a:lnTo>
                <a:lnTo>
                  <a:pt x="9524" y="2815952"/>
                </a:lnTo>
                <a:lnTo>
                  <a:pt x="9060" y="2817075"/>
                </a:lnTo>
                <a:lnTo>
                  <a:pt x="7200" y="2818934"/>
                </a:lnTo>
                <a:lnTo>
                  <a:pt x="6077" y="2819399"/>
                </a:lnTo>
                <a:close/>
              </a:path>
              <a:path w="9525" h="3771900">
                <a:moveTo>
                  <a:pt x="6077" y="2771774"/>
                </a:moveTo>
                <a:lnTo>
                  <a:pt x="3447" y="2771774"/>
                </a:lnTo>
                <a:lnTo>
                  <a:pt x="2324" y="2771309"/>
                </a:lnTo>
                <a:lnTo>
                  <a:pt x="464" y="2769450"/>
                </a:lnTo>
                <a:lnTo>
                  <a:pt x="0" y="2768327"/>
                </a:lnTo>
                <a:lnTo>
                  <a:pt x="0" y="2765697"/>
                </a:lnTo>
                <a:lnTo>
                  <a:pt x="464" y="2764574"/>
                </a:lnTo>
                <a:lnTo>
                  <a:pt x="2324" y="2762714"/>
                </a:lnTo>
                <a:lnTo>
                  <a:pt x="3447" y="2762249"/>
                </a:lnTo>
                <a:lnTo>
                  <a:pt x="6077" y="2762249"/>
                </a:lnTo>
                <a:lnTo>
                  <a:pt x="7200" y="2762714"/>
                </a:lnTo>
                <a:lnTo>
                  <a:pt x="9060" y="2764574"/>
                </a:lnTo>
                <a:lnTo>
                  <a:pt x="9524" y="2765697"/>
                </a:lnTo>
                <a:lnTo>
                  <a:pt x="9524" y="2768327"/>
                </a:lnTo>
                <a:lnTo>
                  <a:pt x="9060" y="2769450"/>
                </a:lnTo>
                <a:lnTo>
                  <a:pt x="7200" y="2771309"/>
                </a:lnTo>
                <a:lnTo>
                  <a:pt x="6077" y="2771774"/>
                </a:lnTo>
                <a:close/>
              </a:path>
              <a:path w="9525" h="3771900">
                <a:moveTo>
                  <a:pt x="6077" y="2724149"/>
                </a:moveTo>
                <a:lnTo>
                  <a:pt x="3447" y="2724149"/>
                </a:lnTo>
                <a:lnTo>
                  <a:pt x="2324" y="2723684"/>
                </a:lnTo>
                <a:lnTo>
                  <a:pt x="464" y="2721825"/>
                </a:lnTo>
                <a:lnTo>
                  <a:pt x="0" y="2720702"/>
                </a:lnTo>
                <a:lnTo>
                  <a:pt x="0" y="2718072"/>
                </a:lnTo>
                <a:lnTo>
                  <a:pt x="464" y="2716949"/>
                </a:lnTo>
                <a:lnTo>
                  <a:pt x="2324" y="2715089"/>
                </a:lnTo>
                <a:lnTo>
                  <a:pt x="3447" y="2714624"/>
                </a:lnTo>
                <a:lnTo>
                  <a:pt x="6077" y="2714624"/>
                </a:lnTo>
                <a:lnTo>
                  <a:pt x="7200" y="2715089"/>
                </a:lnTo>
                <a:lnTo>
                  <a:pt x="9060" y="2716949"/>
                </a:lnTo>
                <a:lnTo>
                  <a:pt x="9524" y="2718072"/>
                </a:lnTo>
                <a:lnTo>
                  <a:pt x="9524" y="2720702"/>
                </a:lnTo>
                <a:lnTo>
                  <a:pt x="9060" y="2721825"/>
                </a:lnTo>
                <a:lnTo>
                  <a:pt x="7200" y="2723684"/>
                </a:lnTo>
                <a:lnTo>
                  <a:pt x="6077" y="2724149"/>
                </a:lnTo>
                <a:close/>
              </a:path>
              <a:path w="9525" h="3771900">
                <a:moveTo>
                  <a:pt x="6077" y="2676524"/>
                </a:moveTo>
                <a:lnTo>
                  <a:pt x="3447" y="2676524"/>
                </a:lnTo>
                <a:lnTo>
                  <a:pt x="2324" y="2676060"/>
                </a:lnTo>
                <a:lnTo>
                  <a:pt x="464" y="2674200"/>
                </a:lnTo>
                <a:lnTo>
                  <a:pt x="0" y="2673077"/>
                </a:lnTo>
                <a:lnTo>
                  <a:pt x="0" y="2670447"/>
                </a:lnTo>
                <a:lnTo>
                  <a:pt x="464" y="2669324"/>
                </a:lnTo>
                <a:lnTo>
                  <a:pt x="2324" y="2667464"/>
                </a:lnTo>
                <a:lnTo>
                  <a:pt x="3447" y="2667000"/>
                </a:lnTo>
                <a:lnTo>
                  <a:pt x="6077" y="2667000"/>
                </a:lnTo>
                <a:lnTo>
                  <a:pt x="7200" y="2667464"/>
                </a:lnTo>
                <a:lnTo>
                  <a:pt x="9060" y="2669324"/>
                </a:lnTo>
                <a:lnTo>
                  <a:pt x="9524" y="2670447"/>
                </a:lnTo>
                <a:lnTo>
                  <a:pt x="9524" y="2673077"/>
                </a:lnTo>
                <a:lnTo>
                  <a:pt x="9060" y="2674200"/>
                </a:lnTo>
                <a:lnTo>
                  <a:pt x="7200" y="2676060"/>
                </a:lnTo>
                <a:lnTo>
                  <a:pt x="6077" y="2676524"/>
                </a:lnTo>
                <a:close/>
              </a:path>
              <a:path w="9525" h="3771900">
                <a:moveTo>
                  <a:pt x="6077" y="2628899"/>
                </a:moveTo>
                <a:lnTo>
                  <a:pt x="3447" y="2628899"/>
                </a:lnTo>
                <a:lnTo>
                  <a:pt x="2324" y="2628434"/>
                </a:lnTo>
                <a:lnTo>
                  <a:pt x="464" y="2626575"/>
                </a:lnTo>
                <a:lnTo>
                  <a:pt x="0" y="2625452"/>
                </a:lnTo>
                <a:lnTo>
                  <a:pt x="0" y="2622822"/>
                </a:lnTo>
                <a:lnTo>
                  <a:pt x="464" y="2621699"/>
                </a:lnTo>
                <a:lnTo>
                  <a:pt x="2324" y="2619839"/>
                </a:lnTo>
                <a:lnTo>
                  <a:pt x="3447" y="2619374"/>
                </a:lnTo>
                <a:lnTo>
                  <a:pt x="6077" y="2619374"/>
                </a:lnTo>
                <a:lnTo>
                  <a:pt x="7200" y="2619839"/>
                </a:lnTo>
                <a:lnTo>
                  <a:pt x="9060" y="2621699"/>
                </a:lnTo>
                <a:lnTo>
                  <a:pt x="9524" y="2622822"/>
                </a:lnTo>
                <a:lnTo>
                  <a:pt x="9524" y="2625452"/>
                </a:lnTo>
                <a:lnTo>
                  <a:pt x="9060" y="2626575"/>
                </a:lnTo>
                <a:lnTo>
                  <a:pt x="7200" y="2628434"/>
                </a:lnTo>
                <a:lnTo>
                  <a:pt x="6077" y="2628899"/>
                </a:lnTo>
                <a:close/>
              </a:path>
              <a:path w="9525" h="3771900">
                <a:moveTo>
                  <a:pt x="6077" y="2581274"/>
                </a:moveTo>
                <a:lnTo>
                  <a:pt x="3447" y="2581274"/>
                </a:lnTo>
                <a:lnTo>
                  <a:pt x="2324" y="2580809"/>
                </a:lnTo>
                <a:lnTo>
                  <a:pt x="464" y="2578950"/>
                </a:lnTo>
                <a:lnTo>
                  <a:pt x="0" y="2577827"/>
                </a:lnTo>
                <a:lnTo>
                  <a:pt x="0" y="2575197"/>
                </a:lnTo>
                <a:lnTo>
                  <a:pt x="464" y="2574074"/>
                </a:lnTo>
                <a:lnTo>
                  <a:pt x="2324" y="2572214"/>
                </a:lnTo>
                <a:lnTo>
                  <a:pt x="3447" y="2571749"/>
                </a:lnTo>
                <a:lnTo>
                  <a:pt x="6077" y="2571749"/>
                </a:lnTo>
                <a:lnTo>
                  <a:pt x="7200" y="2572214"/>
                </a:lnTo>
                <a:lnTo>
                  <a:pt x="9060" y="2574074"/>
                </a:lnTo>
                <a:lnTo>
                  <a:pt x="9524" y="2575197"/>
                </a:lnTo>
                <a:lnTo>
                  <a:pt x="9524" y="2577827"/>
                </a:lnTo>
                <a:lnTo>
                  <a:pt x="9060" y="2578950"/>
                </a:lnTo>
                <a:lnTo>
                  <a:pt x="7200" y="2580809"/>
                </a:lnTo>
                <a:lnTo>
                  <a:pt x="6077" y="2581274"/>
                </a:lnTo>
                <a:close/>
              </a:path>
              <a:path w="9525" h="3771900">
                <a:moveTo>
                  <a:pt x="6077" y="2533649"/>
                </a:moveTo>
                <a:lnTo>
                  <a:pt x="3447" y="2533649"/>
                </a:lnTo>
                <a:lnTo>
                  <a:pt x="2324" y="2533184"/>
                </a:lnTo>
                <a:lnTo>
                  <a:pt x="464" y="2531325"/>
                </a:lnTo>
                <a:lnTo>
                  <a:pt x="0" y="2530202"/>
                </a:lnTo>
                <a:lnTo>
                  <a:pt x="0" y="2527572"/>
                </a:lnTo>
                <a:lnTo>
                  <a:pt x="464" y="2526449"/>
                </a:lnTo>
                <a:lnTo>
                  <a:pt x="2324" y="2524589"/>
                </a:lnTo>
                <a:lnTo>
                  <a:pt x="3447" y="2524125"/>
                </a:lnTo>
                <a:lnTo>
                  <a:pt x="6077" y="2524125"/>
                </a:lnTo>
                <a:lnTo>
                  <a:pt x="7200" y="2524589"/>
                </a:lnTo>
                <a:lnTo>
                  <a:pt x="9060" y="2526449"/>
                </a:lnTo>
                <a:lnTo>
                  <a:pt x="9524" y="2527572"/>
                </a:lnTo>
                <a:lnTo>
                  <a:pt x="9524" y="2530202"/>
                </a:lnTo>
                <a:lnTo>
                  <a:pt x="9060" y="2531325"/>
                </a:lnTo>
                <a:lnTo>
                  <a:pt x="7200" y="2533184"/>
                </a:lnTo>
                <a:lnTo>
                  <a:pt x="6077" y="2533649"/>
                </a:lnTo>
                <a:close/>
              </a:path>
              <a:path w="9525" h="3771900">
                <a:moveTo>
                  <a:pt x="6077" y="2486024"/>
                </a:moveTo>
                <a:lnTo>
                  <a:pt x="3447" y="2486024"/>
                </a:lnTo>
                <a:lnTo>
                  <a:pt x="2324" y="2485559"/>
                </a:lnTo>
                <a:lnTo>
                  <a:pt x="464" y="2483700"/>
                </a:lnTo>
                <a:lnTo>
                  <a:pt x="0" y="2482577"/>
                </a:lnTo>
                <a:lnTo>
                  <a:pt x="0" y="2479947"/>
                </a:lnTo>
                <a:lnTo>
                  <a:pt x="464" y="2478824"/>
                </a:lnTo>
                <a:lnTo>
                  <a:pt x="2324" y="2476964"/>
                </a:lnTo>
                <a:lnTo>
                  <a:pt x="3447" y="2476500"/>
                </a:lnTo>
                <a:lnTo>
                  <a:pt x="6077" y="2476500"/>
                </a:lnTo>
                <a:lnTo>
                  <a:pt x="7200" y="2476964"/>
                </a:lnTo>
                <a:lnTo>
                  <a:pt x="9060" y="2478824"/>
                </a:lnTo>
                <a:lnTo>
                  <a:pt x="9524" y="2479947"/>
                </a:lnTo>
                <a:lnTo>
                  <a:pt x="9524" y="2482577"/>
                </a:lnTo>
                <a:lnTo>
                  <a:pt x="9060" y="2483700"/>
                </a:lnTo>
                <a:lnTo>
                  <a:pt x="7200" y="2485559"/>
                </a:lnTo>
                <a:lnTo>
                  <a:pt x="6077" y="2486024"/>
                </a:lnTo>
                <a:close/>
              </a:path>
              <a:path w="9525" h="3771900">
                <a:moveTo>
                  <a:pt x="6077" y="2438399"/>
                </a:moveTo>
                <a:lnTo>
                  <a:pt x="3447" y="2438399"/>
                </a:lnTo>
                <a:lnTo>
                  <a:pt x="2324" y="2437934"/>
                </a:lnTo>
                <a:lnTo>
                  <a:pt x="464" y="2436075"/>
                </a:lnTo>
                <a:lnTo>
                  <a:pt x="0" y="2434952"/>
                </a:lnTo>
                <a:lnTo>
                  <a:pt x="0" y="2432322"/>
                </a:lnTo>
                <a:lnTo>
                  <a:pt x="464" y="2431199"/>
                </a:lnTo>
                <a:lnTo>
                  <a:pt x="2324" y="2429339"/>
                </a:lnTo>
                <a:lnTo>
                  <a:pt x="3447" y="2428874"/>
                </a:lnTo>
                <a:lnTo>
                  <a:pt x="6077" y="2428874"/>
                </a:lnTo>
                <a:lnTo>
                  <a:pt x="7200" y="2429339"/>
                </a:lnTo>
                <a:lnTo>
                  <a:pt x="9060" y="2431199"/>
                </a:lnTo>
                <a:lnTo>
                  <a:pt x="9524" y="2432322"/>
                </a:lnTo>
                <a:lnTo>
                  <a:pt x="9524" y="2434952"/>
                </a:lnTo>
                <a:lnTo>
                  <a:pt x="9060" y="2436075"/>
                </a:lnTo>
                <a:lnTo>
                  <a:pt x="7200" y="2437934"/>
                </a:lnTo>
                <a:lnTo>
                  <a:pt x="6077" y="2438399"/>
                </a:lnTo>
                <a:close/>
              </a:path>
              <a:path w="9525" h="3771900">
                <a:moveTo>
                  <a:pt x="6077" y="2390774"/>
                </a:moveTo>
                <a:lnTo>
                  <a:pt x="3447" y="2390774"/>
                </a:lnTo>
                <a:lnTo>
                  <a:pt x="2324" y="2390309"/>
                </a:lnTo>
                <a:lnTo>
                  <a:pt x="464" y="2388450"/>
                </a:lnTo>
                <a:lnTo>
                  <a:pt x="0" y="2387327"/>
                </a:lnTo>
                <a:lnTo>
                  <a:pt x="0" y="2384697"/>
                </a:lnTo>
                <a:lnTo>
                  <a:pt x="464" y="2383574"/>
                </a:lnTo>
                <a:lnTo>
                  <a:pt x="2324" y="2381714"/>
                </a:lnTo>
                <a:lnTo>
                  <a:pt x="3447" y="2381250"/>
                </a:lnTo>
                <a:lnTo>
                  <a:pt x="6077" y="2381250"/>
                </a:lnTo>
                <a:lnTo>
                  <a:pt x="7200" y="2381714"/>
                </a:lnTo>
                <a:lnTo>
                  <a:pt x="9060" y="2383574"/>
                </a:lnTo>
                <a:lnTo>
                  <a:pt x="9524" y="2384697"/>
                </a:lnTo>
                <a:lnTo>
                  <a:pt x="9524" y="2387327"/>
                </a:lnTo>
                <a:lnTo>
                  <a:pt x="9060" y="2388450"/>
                </a:lnTo>
                <a:lnTo>
                  <a:pt x="7200" y="2390309"/>
                </a:lnTo>
                <a:lnTo>
                  <a:pt x="6077" y="2390774"/>
                </a:lnTo>
                <a:close/>
              </a:path>
              <a:path w="9525" h="3771900">
                <a:moveTo>
                  <a:pt x="6077" y="2343149"/>
                </a:moveTo>
                <a:lnTo>
                  <a:pt x="3447" y="2343149"/>
                </a:lnTo>
                <a:lnTo>
                  <a:pt x="2324" y="2342684"/>
                </a:lnTo>
                <a:lnTo>
                  <a:pt x="464" y="2340825"/>
                </a:lnTo>
                <a:lnTo>
                  <a:pt x="0" y="2339702"/>
                </a:lnTo>
                <a:lnTo>
                  <a:pt x="0" y="2337072"/>
                </a:lnTo>
                <a:lnTo>
                  <a:pt x="464" y="2335949"/>
                </a:lnTo>
                <a:lnTo>
                  <a:pt x="2324" y="2334089"/>
                </a:lnTo>
                <a:lnTo>
                  <a:pt x="3447" y="2333625"/>
                </a:lnTo>
                <a:lnTo>
                  <a:pt x="6077" y="2333625"/>
                </a:lnTo>
                <a:lnTo>
                  <a:pt x="7200" y="2334089"/>
                </a:lnTo>
                <a:lnTo>
                  <a:pt x="9060" y="2335949"/>
                </a:lnTo>
                <a:lnTo>
                  <a:pt x="9524" y="2337072"/>
                </a:lnTo>
                <a:lnTo>
                  <a:pt x="9524" y="2339702"/>
                </a:lnTo>
                <a:lnTo>
                  <a:pt x="9060" y="2340825"/>
                </a:lnTo>
                <a:lnTo>
                  <a:pt x="7200" y="2342684"/>
                </a:lnTo>
                <a:lnTo>
                  <a:pt x="6077" y="2343149"/>
                </a:lnTo>
                <a:close/>
              </a:path>
              <a:path w="9525" h="3771900">
                <a:moveTo>
                  <a:pt x="6077" y="2295524"/>
                </a:moveTo>
                <a:lnTo>
                  <a:pt x="3447" y="2295524"/>
                </a:lnTo>
                <a:lnTo>
                  <a:pt x="2324" y="2295059"/>
                </a:lnTo>
                <a:lnTo>
                  <a:pt x="464" y="2293200"/>
                </a:lnTo>
                <a:lnTo>
                  <a:pt x="0" y="2292077"/>
                </a:lnTo>
                <a:lnTo>
                  <a:pt x="0" y="2289447"/>
                </a:lnTo>
                <a:lnTo>
                  <a:pt x="464" y="2288324"/>
                </a:lnTo>
                <a:lnTo>
                  <a:pt x="2324" y="2286464"/>
                </a:lnTo>
                <a:lnTo>
                  <a:pt x="3447" y="2285999"/>
                </a:lnTo>
                <a:lnTo>
                  <a:pt x="6077" y="2285999"/>
                </a:lnTo>
                <a:lnTo>
                  <a:pt x="7200" y="2286464"/>
                </a:lnTo>
                <a:lnTo>
                  <a:pt x="9060" y="2288324"/>
                </a:lnTo>
                <a:lnTo>
                  <a:pt x="9524" y="2289447"/>
                </a:lnTo>
                <a:lnTo>
                  <a:pt x="9524" y="2292077"/>
                </a:lnTo>
                <a:lnTo>
                  <a:pt x="9060" y="2293200"/>
                </a:lnTo>
                <a:lnTo>
                  <a:pt x="7200" y="2295059"/>
                </a:lnTo>
                <a:lnTo>
                  <a:pt x="6077" y="2295524"/>
                </a:lnTo>
                <a:close/>
              </a:path>
              <a:path w="9525" h="3771900">
                <a:moveTo>
                  <a:pt x="6077" y="2247899"/>
                </a:moveTo>
                <a:lnTo>
                  <a:pt x="3447" y="2247899"/>
                </a:lnTo>
                <a:lnTo>
                  <a:pt x="2324" y="2247434"/>
                </a:lnTo>
                <a:lnTo>
                  <a:pt x="464" y="2245575"/>
                </a:lnTo>
                <a:lnTo>
                  <a:pt x="0" y="2244452"/>
                </a:lnTo>
                <a:lnTo>
                  <a:pt x="0" y="2241822"/>
                </a:lnTo>
                <a:lnTo>
                  <a:pt x="464" y="2240699"/>
                </a:lnTo>
                <a:lnTo>
                  <a:pt x="2324" y="2238839"/>
                </a:lnTo>
                <a:lnTo>
                  <a:pt x="3447" y="2238375"/>
                </a:lnTo>
                <a:lnTo>
                  <a:pt x="6077" y="2238375"/>
                </a:lnTo>
                <a:lnTo>
                  <a:pt x="7200" y="2238839"/>
                </a:lnTo>
                <a:lnTo>
                  <a:pt x="9060" y="2240699"/>
                </a:lnTo>
                <a:lnTo>
                  <a:pt x="9524" y="2241822"/>
                </a:lnTo>
                <a:lnTo>
                  <a:pt x="9524" y="2244452"/>
                </a:lnTo>
                <a:lnTo>
                  <a:pt x="9060" y="2245575"/>
                </a:lnTo>
                <a:lnTo>
                  <a:pt x="7200" y="2247434"/>
                </a:lnTo>
                <a:lnTo>
                  <a:pt x="6077" y="2247899"/>
                </a:lnTo>
                <a:close/>
              </a:path>
              <a:path w="9525" h="3771900">
                <a:moveTo>
                  <a:pt x="6077" y="2200274"/>
                </a:moveTo>
                <a:lnTo>
                  <a:pt x="3447" y="2200274"/>
                </a:lnTo>
                <a:lnTo>
                  <a:pt x="2324" y="2199809"/>
                </a:lnTo>
                <a:lnTo>
                  <a:pt x="464" y="2197950"/>
                </a:lnTo>
                <a:lnTo>
                  <a:pt x="0" y="2196827"/>
                </a:lnTo>
                <a:lnTo>
                  <a:pt x="0" y="2194197"/>
                </a:lnTo>
                <a:lnTo>
                  <a:pt x="464" y="2193074"/>
                </a:lnTo>
                <a:lnTo>
                  <a:pt x="2324" y="2191214"/>
                </a:lnTo>
                <a:lnTo>
                  <a:pt x="3447" y="2190749"/>
                </a:lnTo>
                <a:lnTo>
                  <a:pt x="6077" y="2190749"/>
                </a:lnTo>
                <a:lnTo>
                  <a:pt x="7200" y="2191214"/>
                </a:lnTo>
                <a:lnTo>
                  <a:pt x="9060" y="2193074"/>
                </a:lnTo>
                <a:lnTo>
                  <a:pt x="9524" y="2194197"/>
                </a:lnTo>
                <a:lnTo>
                  <a:pt x="9524" y="2196827"/>
                </a:lnTo>
                <a:lnTo>
                  <a:pt x="9060" y="2197950"/>
                </a:lnTo>
                <a:lnTo>
                  <a:pt x="7200" y="2199809"/>
                </a:lnTo>
                <a:lnTo>
                  <a:pt x="6077" y="2200274"/>
                </a:lnTo>
                <a:close/>
              </a:path>
              <a:path w="9525" h="3771900">
                <a:moveTo>
                  <a:pt x="6077" y="2152649"/>
                </a:moveTo>
                <a:lnTo>
                  <a:pt x="3447" y="2152649"/>
                </a:lnTo>
                <a:lnTo>
                  <a:pt x="2324" y="2152184"/>
                </a:lnTo>
                <a:lnTo>
                  <a:pt x="464" y="2150325"/>
                </a:lnTo>
                <a:lnTo>
                  <a:pt x="0" y="2149202"/>
                </a:lnTo>
                <a:lnTo>
                  <a:pt x="0" y="2146572"/>
                </a:lnTo>
                <a:lnTo>
                  <a:pt x="464" y="2145449"/>
                </a:lnTo>
                <a:lnTo>
                  <a:pt x="2324" y="2143590"/>
                </a:lnTo>
                <a:lnTo>
                  <a:pt x="3447" y="2143125"/>
                </a:lnTo>
                <a:lnTo>
                  <a:pt x="6077" y="2143125"/>
                </a:lnTo>
                <a:lnTo>
                  <a:pt x="7200" y="2143590"/>
                </a:lnTo>
                <a:lnTo>
                  <a:pt x="9060" y="2145449"/>
                </a:lnTo>
                <a:lnTo>
                  <a:pt x="9524" y="2146572"/>
                </a:lnTo>
                <a:lnTo>
                  <a:pt x="9524" y="2149202"/>
                </a:lnTo>
                <a:lnTo>
                  <a:pt x="9060" y="2150325"/>
                </a:lnTo>
                <a:lnTo>
                  <a:pt x="7200" y="2152184"/>
                </a:lnTo>
                <a:lnTo>
                  <a:pt x="6077" y="2152649"/>
                </a:lnTo>
                <a:close/>
              </a:path>
              <a:path w="9525" h="3771900">
                <a:moveTo>
                  <a:pt x="6077" y="2105024"/>
                </a:moveTo>
                <a:lnTo>
                  <a:pt x="3447" y="2105024"/>
                </a:lnTo>
                <a:lnTo>
                  <a:pt x="2324" y="2104560"/>
                </a:lnTo>
                <a:lnTo>
                  <a:pt x="464" y="2102700"/>
                </a:lnTo>
                <a:lnTo>
                  <a:pt x="0" y="2101577"/>
                </a:lnTo>
                <a:lnTo>
                  <a:pt x="0" y="2098947"/>
                </a:lnTo>
                <a:lnTo>
                  <a:pt x="464" y="2097824"/>
                </a:lnTo>
                <a:lnTo>
                  <a:pt x="2324" y="2095965"/>
                </a:lnTo>
                <a:lnTo>
                  <a:pt x="3447" y="2095500"/>
                </a:lnTo>
                <a:lnTo>
                  <a:pt x="6077" y="2095500"/>
                </a:lnTo>
                <a:lnTo>
                  <a:pt x="7200" y="2095965"/>
                </a:lnTo>
                <a:lnTo>
                  <a:pt x="9060" y="2097824"/>
                </a:lnTo>
                <a:lnTo>
                  <a:pt x="9524" y="2098947"/>
                </a:lnTo>
                <a:lnTo>
                  <a:pt x="9524" y="2101577"/>
                </a:lnTo>
                <a:lnTo>
                  <a:pt x="9060" y="2102700"/>
                </a:lnTo>
                <a:lnTo>
                  <a:pt x="7200" y="2104560"/>
                </a:lnTo>
                <a:lnTo>
                  <a:pt x="6077" y="2105024"/>
                </a:lnTo>
                <a:close/>
              </a:path>
              <a:path w="9525" h="3771900">
                <a:moveTo>
                  <a:pt x="6077" y="2057399"/>
                </a:moveTo>
                <a:lnTo>
                  <a:pt x="3447" y="2057399"/>
                </a:lnTo>
                <a:lnTo>
                  <a:pt x="2324" y="2056935"/>
                </a:lnTo>
                <a:lnTo>
                  <a:pt x="464" y="2055075"/>
                </a:lnTo>
                <a:lnTo>
                  <a:pt x="0" y="2053952"/>
                </a:lnTo>
                <a:lnTo>
                  <a:pt x="0" y="2051322"/>
                </a:lnTo>
                <a:lnTo>
                  <a:pt x="464" y="2050199"/>
                </a:lnTo>
                <a:lnTo>
                  <a:pt x="2324" y="2048339"/>
                </a:lnTo>
                <a:lnTo>
                  <a:pt x="3447" y="2047874"/>
                </a:lnTo>
                <a:lnTo>
                  <a:pt x="6077" y="2047874"/>
                </a:lnTo>
                <a:lnTo>
                  <a:pt x="7200" y="2048339"/>
                </a:lnTo>
                <a:lnTo>
                  <a:pt x="9060" y="2050199"/>
                </a:lnTo>
                <a:lnTo>
                  <a:pt x="9524" y="2051322"/>
                </a:lnTo>
                <a:lnTo>
                  <a:pt x="9524" y="2053952"/>
                </a:lnTo>
                <a:lnTo>
                  <a:pt x="9060" y="2055075"/>
                </a:lnTo>
                <a:lnTo>
                  <a:pt x="7200" y="2056935"/>
                </a:lnTo>
                <a:lnTo>
                  <a:pt x="6077" y="2057399"/>
                </a:lnTo>
                <a:close/>
              </a:path>
              <a:path w="9525" h="3771900">
                <a:moveTo>
                  <a:pt x="6077" y="2009774"/>
                </a:moveTo>
                <a:lnTo>
                  <a:pt x="3447" y="2009774"/>
                </a:lnTo>
                <a:lnTo>
                  <a:pt x="2324" y="2009310"/>
                </a:lnTo>
                <a:lnTo>
                  <a:pt x="464" y="2007450"/>
                </a:lnTo>
                <a:lnTo>
                  <a:pt x="0" y="2006327"/>
                </a:lnTo>
                <a:lnTo>
                  <a:pt x="0" y="2003697"/>
                </a:lnTo>
                <a:lnTo>
                  <a:pt x="464" y="2002574"/>
                </a:lnTo>
                <a:lnTo>
                  <a:pt x="2324" y="2000715"/>
                </a:lnTo>
                <a:lnTo>
                  <a:pt x="3447" y="2000250"/>
                </a:lnTo>
                <a:lnTo>
                  <a:pt x="6077" y="2000250"/>
                </a:lnTo>
                <a:lnTo>
                  <a:pt x="7200" y="2000715"/>
                </a:lnTo>
                <a:lnTo>
                  <a:pt x="9060" y="2002574"/>
                </a:lnTo>
                <a:lnTo>
                  <a:pt x="9524" y="2003697"/>
                </a:lnTo>
                <a:lnTo>
                  <a:pt x="9524" y="2006327"/>
                </a:lnTo>
                <a:lnTo>
                  <a:pt x="9060" y="2007450"/>
                </a:lnTo>
                <a:lnTo>
                  <a:pt x="7200" y="2009310"/>
                </a:lnTo>
                <a:lnTo>
                  <a:pt x="6077" y="2009774"/>
                </a:lnTo>
                <a:close/>
              </a:path>
              <a:path w="9525" h="3771900">
                <a:moveTo>
                  <a:pt x="6077" y="1962149"/>
                </a:moveTo>
                <a:lnTo>
                  <a:pt x="3447" y="1962149"/>
                </a:lnTo>
                <a:lnTo>
                  <a:pt x="2324" y="1961685"/>
                </a:lnTo>
                <a:lnTo>
                  <a:pt x="464" y="1959825"/>
                </a:lnTo>
                <a:lnTo>
                  <a:pt x="0" y="1958702"/>
                </a:lnTo>
                <a:lnTo>
                  <a:pt x="0" y="1956072"/>
                </a:lnTo>
                <a:lnTo>
                  <a:pt x="464" y="1954949"/>
                </a:lnTo>
                <a:lnTo>
                  <a:pt x="2324" y="1953089"/>
                </a:lnTo>
                <a:lnTo>
                  <a:pt x="3447" y="1952624"/>
                </a:lnTo>
                <a:lnTo>
                  <a:pt x="6077" y="1952624"/>
                </a:lnTo>
                <a:lnTo>
                  <a:pt x="7200" y="1953089"/>
                </a:lnTo>
                <a:lnTo>
                  <a:pt x="9060" y="1954949"/>
                </a:lnTo>
                <a:lnTo>
                  <a:pt x="9524" y="1956072"/>
                </a:lnTo>
                <a:lnTo>
                  <a:pt x="9524" y="1958702"/>
                </a:lnTo>
                <a:lnTo>
                  <a:pt x="9060" y="1959825"/>
                </a:lnTo>
                <a:lnTo>
                  <a:pt x="7200" y="1961685"/>
                </a:lnTo>
                <a:lnTo>
                  <a:pt x="6077" y="1962149"/>
                </a:lnTo>
                <a:close/>
              </a:path>
              <a:path w="9525" h="3771900">
                <a:moveTo>
                  <a:pt x="6077" y="1914524"/>
                </a:moveTo>
                <a:lnTo>
                  <a:pt x="3447" y="1914524"/>
                </a:lnTo>
                <a:lnTo>
                  <a:pt x="2324" y="1914060"/>
                </a:lnTo>
                <a:lnTo>
                  <a:pt x="464" y="1912200"/>
                </a:lnTo>
                <a:lnTo>
                  <a:pt x="0" y="1911077"/>
                </a:lnTo>
                <a:lnTo>
                  <a:pt x="0" y="1908447"/>
                </a:lnTo>
                <a:lnTo>
                  <a:pt x="464" y="1907324"/>
                </a:lnTo>
                <a:lnTo>
                  <a:pt x="2324" y="1905465"/>
                </a:lnTo>
                <a:lnTo>
                  <a:pt x="3447" y="1905000"/>
                </a:lnTo>
                <a:lnTo>
                  <a:pt x="6077" y="1905000"/>
                </a:lnTo>
                <a:lnTo>
                  <a:pt x="7200" y="1905465"/>
                </a:lnTo>
                <a:lnTo>
                  <a:pt x="9060" y="1907324"/>
                </a:lnTo>
                <a:lnTo>
                  <a:pt x="9524" y="1908447"/>
                </a:lnTo>
                <a:lnTo>
                  <a:pt x="9524" y="1911077"/>
                </a:lnTo>
                <a:lnTo>
                  <a:pt x="9060" y="1912200"/>
                </a:lnTo>
                <a:lnTo>
                  <a:pt x="7200" y="1914060"/>
                </a:lnTo>
                <a:lnTo>
                  <a:pt x="6077" y="1914524"/>
                </a:lnTo>
                <a:close/>
              </a:path>
              <a:path w="9525" h="3771900">
                <a:moveTo>
                  <a:pt x="6077" y="1866899"/>
                </a:moveTo>
                <a:lnTo>
                  <a:pt x="3447" y="1866899"/>
                </a:lnTo>
                <a:lnTo>
                  <a:pt x="2324" y="1866435"/>
                </a:lnTo>
                <a:lnTo>
                  <a:pt x="464" y="1864575"/>
                </a:lnTo>
                <a:lnTo>
                  <a:pt x="0" y="1863452"/>
                </a:lnTo>
                <a:lnTo>
                  <a:pt x="0" y="1860822"/>
                </a:lnTo>
                <a:lnTo>
                  <a:pt x="464" y="1859699"/>
                </a:lnTo>
                <a:lnTo>
                  <a:pt x="2324" y="1857840"/>
                </a:lnTo>
                <a:lnTo>
                  <a:pt x="3447" y="1857375"/>
                </a:lnTo>
                <a:lnTo>
                  <a:pt x="6077" y="1857375"/>
                </a:lnTo>
                <a:lnTo>
                  <a:pt x="7200" y="1857840"/>
                </a:lnTo>
                <a:lnTo>
                  <a:pt x="9060" y="1859699"/>
                </a:lnTo>
                <a:lnTo>
                  <a:pt x="9524" y="1860822"/>
                </a:lnTo>
                <a:lnTo>
                  <a:pt x="9524" y="1863452"/>
                </a:lnTo>
                <a:lnTo>
                  <a:pt x="9060" y="1864575"/>
                </a:lnTo>
                <a:lnTo>
                  <a:pt x="7200" y="1866435"/>
                </a:lnTo>
                <a:lnTo>
                  <a:pt x="6077" y="1866899"/>
                </a:lnTo>
                <a:close/>
              </a:path>
              <a:path w="9525" h="3771900">
                <a:moveTo>
                  <a:pt x="6077" y="1819275"/>
                </a:moveTo>
                <a:lnTo>
                  <a:pt x="3447" y="1819275"/>
                </a:lnTo>
                <a:lnTo>
                  <a:pt x="2324" y="1818810"/>
                </a:lnTo>
                <a:lnTo>
                  <a:pt x="464" y="1816950"/>
                </a:lnTo>
                <a:lnTo>
                  <a:pt x="0" y="1815827"/>
                </a:lnTo>
                <a:lnTo>
                  <a:pt x="0" y="1813197"/>
                </a:lnTo>
                <a:lnTo>
                  <a:pt x="464" y="1812075"/>
                </a:lnTo>
                <a:lnTo>
                  <a:pt x="2324" y="1810215"/>
                </a:lnTo>
                <a:lnTo>
                  <a:pt x="3447" y="1809750"/>
                </a:lnTo>
                <a:lnTo>
                  <a:pt x="6077" y="1809750"/>
                </a:lnTo>
                <a:lnTo>
                  <a:pt x="7200" y="1810215"/>
                </a:lnTo>
                <a:lnTo>
                  <a:pt x="9060" y="1812075"/>
                </a:lnTo>
                <a:lnTo>
                  <a:pt x="9524" y="1813197"/>
                </a:lnTo>
                <a:lnTo>
                  <a:pt x="9524" y="1815827"/>
                </a:lnTo>
                <a:lnTo>
                  <a:pt x="9060" y="1816950"/>
                </a:lnTo>
                <a:lnTo>
                  <a:pt x="7200" y="1818810"/>
                </a:lnTo>
                <a:lnTo>
                  <a:pt x="6077" y="1819275"/>
                </a:lnTo>
                <a:close/>
              </a:path>
              <a:path w="9525" h="3771900">
                <a:moveTo>
                  <a:pt x="6077" y="1771649"/>
                </a:moveTo>
                <a:lnTo>
                  <a:pt x="3447" y="1771649"/>
                </a:lnTo>
                <a:lnTo>
                  <a:pt x="2324" y="1771185"/>
                </a:lnTo>
                <a:lnTo>
                  <a:pt x="464" y="1769325"/>
                </a:lnTo>
                <a:lnTo>
                  <a:pt x="0" y="1768202"/>
                </a:lnTo>
                <a:lnTo>
                  <a:pt x="0" y="1765572"/>
                </a:lnTo>
                <a:lnTo>
                  <a:pt x="464" y="1764449"/>
                </a:lnTo>
                <a:lnTo>
                  <a:pt x="2324" y="1762590"/>
                </a:lnTo>
                <a:lnTo>
                  <a:pt x="3447" y="1762125"/>
                </a:lnTo>
                <a:lnTo>
                  <a:pt x="6077" y="1762125"/>
                </a:lnTo>
                <a:lnTo>
                  <a:pt x="7200" y="1762590"/>
                </a:lnTo>
                <a:lnTo>
                  <a:pt x="9060" y="1764449"/>
                </a:lnTo>
                <a:lnTo>
                  <a:pt x="9524" y="1765572"/>
                </a:lnTo>
                <a:lnTo>
                  <a:pt x="9524" y="1768202"/>
                </a:lnTo>
                <a:lnTo>
                  <a:pt x="9060" y="1769325"/>
                </a:lnTo>
                <a:lnTo>
                  <a:pt x="7200" y="1771185"/>
                </a:lnTo>
                <a:lnTo>
                  <a:pt x="6077" y="1771649"/>
                </a:lnTo>
                <a:close/>
              </a:path>
              <a:path w="9525" h="3771900">
                <a:moveTo>
                  <a:pt x="6077" y="1724024"/>
                </a:moveTo>
                <a:lnTo>
                  <a:pt x="3447" y="1724024"/>
                </a:lnTo>
                <a:lnTo>
                  <a:pt x="2324" y="1723559"/>
                </a:lnTo>
                <a:lnTo>
                  <a:pt x="464" y="1721700"/>
                </a:lnTo>
                <a:lnTo>
                  <a:pt x="0" y="1720577"/>
                </a:lnTo>
                <a:lnTo>
                  <a:pt x="0" y="1717947"/>
                </a:lnTo>
                <a:lnTo>
                  <a:pt x="464" y="1716824"/>
                </a:lnTo>
                <a:lnTo>
                  <a:pt x="2324" y="1714964"/>
                </a:lnTo>
                <a:lnTo>
                  <a:pt x="3447" y="1714499"/>
                </a:lnTo>
                <a:lnTo>
                  <a:pt x="6077" y="1714499"/>
                </a:lnTo>
                <a:lnTo>
                  <a:pt x="7200" y="1714964"/>
                </a:lnTo>
                <a:lnTo>
                  <a:pt x="9060" y="1716824"/>
                </a:lnTo>
                <a:lnTo>
                  <a:pt x="9524" y="1717947"/>
                </a:lnTo>
                <a:lnTo>
                  <a:pt x="9524" y="1720577"/>
                </a:lnTo>
                <a:lnTo>
                  <a:pt x="9060" y="1721700"/>
                </a:lnTo>
                <a:lnTo>
                  <a:pt x="7200" y="1723559"/>
                </a:lnTo>
                <a:lnTo>
                  <a:pt x="6077" y="1724024"/>
                </a:lnTo>
                <a:close/>
              </a:path>
              <a:path w="9525" h="3771900">
                <a:moveTo>
                  <a:pt x="6077" y="1676399"/>
                </a:moveTo>
                <a:lnTo>
                  <a:pt x="3447" y="1676399"/>
                </a:lnTo>
                <a:lnTo>
                  <a:pt x="2324" y="1675935"/>
                </a:lnTo>
                <a:lnTo>
                  <a:pt x="464" y="1674075"/>
                </a:lnTo>
                <a:lnTo>
                  <a:pt x="0" y="1672952"/>
                </a:lnTo>
                <a:lnTo>
                  <a:pt x="0" y="1670322"/>
                </a:lnTo>
                <a:lnTo>
                  <a:pt x="464" y="1669199"/>
                </a:lnTo>
                <a:lnTo>
                  <a:pt x="2324" y="1667340"/>
                </a:lnTo>
                <a:lnTo>
                  <a:pt x="3447" y="1666875"/>
                </a:lnTo>
                <a:lnTo>
                  <a:pt x="6077" y="1666875"/>
                </a:lnTo>
                <a:lnTo>
                  <a:pt x="7200" y="1667340"/>
                </a:lnTo>
                <a:lnTo>
                  <a:pt x="9060" y="1669199"/>
                </a:lnTo>
                <a:lnTo>
                  <a:pt x="9524" y="1670322"/>
                </a:lnTo>
                <a:lnTo>
                  <a:pt x="9524" y="1672952"/>
                </a:lnTo>
                <a:lnTo>
                  <a:pt x="9060" y="1674075"/>
                </a:lnTo>
                <a:lnTo>
                  <a:pt x="7200" y="1675935"/>
                </a:lnTo>
                <a:lnTo>
                  <a:pt x="6077" y="1676399"/>
                </a:lnTo>
                <a:close/>
              </a:path>
              <a:path w="9525" h="3771900">
                <a:moveTo>
                  <a:pt x="6077" y="1628774"/>
                </a:moveTo>
                <a:lnTo>
                  <a:pt x="3447" y="1628774"/>
                </a:lnTo>
                <a:lnTo>
                  <a:pt x="2324" y="1628310"/>
                </a:lnTo>
                <a:lnTo>
                  <a:pt x="464" y="1626450"/>
                </a:lnTo>
                <a:lnTo>
                  <a:pt x="0" y="1625327"/>
                </a:lnTo>
                <a:lnTo>
                  <a:pt x="0" y="1622697"/>
                </a:lnTo>
                <a:lnTo>
                  <a:pt x="464" y="1621574"/>
                </a:lnTo>
                <a:lnTo>
                  <a:pt x="2324" y="1619715"/>
                </a:lnTo>
                <a:lnTo>
                  <a:pt x="3447" y="1619250"/>
                </a:lnTo>
                <a:lnTo>
                  <a:pt x="6077" y="1619250"/>
                </a:lnTo>
                <a:lnTo>
                  <a:pt x="7200" y="1619715"/>
                </a:lnTo>
                <a:lnTo>
                  <a:pt x="9060" y="1621574"/>
                </a:lnTo>
                <a:lnTo>
                  <a:pt x="9524" y="1622697"/>
                </a:lnTo>
                <a:lnTo>
                  <a:pt x="9524" y="1625327"/>
                </a:lnTo>
                <a:lnTo>
                  <a:pt x="9060" y="1626450"/>
                </a:lnTo>
                <a:lnTo>
                  <a:pt x="7200" y="1628310"/>
                </a:lnTo>
                <a:lnTo>
                  <a:pt x="6077" y="1628774"/>
                </a:lnTo>
                <a:close/>
              </a:path>
              <a:path w="9525" h="3771900">
                <a:moveTo>
                  <a:pt x="6077" y="1581150"/>
                </a:moveTo>
                <a:lnTo>
                  <a:pt x="3447" y="1581150"/>
                </a:lnTo>
                <a:lnTo>
                  <a:pt x="2324" y="1580685"/>
                </a:lnTo>
                <a:lnTo>
                  <a:pt x="464" y="1578825"/>
                </a:lnTo>
                <a:lnTo>
                  <a:pt x="0" y="1577702"/>
                </a:lnTo>
                <a:lnTo>
                  <a:pt x="0" y="1575072"/>
                </a:lnTo>
                <a:lnTo>
                  <a:pt x="464" y="1573950"/>
                </a:lnTo>
                <a:lnTo>
                  <a:pt x="2324" y="1572090"/>
                </a:lnTo>
                <a:lnTo>
                  <a:pt x="3447" y="1571625"/>
                </a:lnTo>
                <a:lnTo>
                  <a:pt x="6077" y="1571625"/>
                </a:lnTo>
                <a:lnTo>
                  <a:pt x="7200" y="1572090"/>
                </a:lnTo>
                <a:lnTo>
                  <a:pt x="9060" y="1573950"/>
                </a:lnTo>
                <a:lnTo>
                  <a:pt x="9524" y="1575072"/>
                </a:lnTo>
                <a:lnTo>
                  <a:pt x="9524" y="1577702"/>
                </a:lnTo>
                <a:lnTo>
                  <a:pt x="9060" y="1578825"/>
                </a:lnTo>
                <a:lnTo>
                  <a:pt x="7200" y="1580685"/>
                </a:lnTo>
                <a:lnTo>
                  <a:pt x="6077" y="1581150"/>
                </a:lnTo>
                <a:close/>
              </a:path>
              <a:path w="9525" h="3771900">
                <a:moveTo>
                  <a:pt x="6077" y="1533524"/>
                </a:moveTo>
                <a:lnTo>
                  <a:pt x="3447" y="1533524"/>
                </a:lnTo>
                <a:lnTo>
                  <a:pt x="2324" y="1533060"/>
                </a:lnTo>
                <a:lnTo>
                  <a:pt x="464" y="1531200"/>
                </a:lnTo>
                <a:lnTo>
                  <a:pt x="0" y="1530077"/>
                </a:lnTo>
                <a:lnTo>
                  <a:pt x="0" y="1527447"/>
                </a:lnTo>
                <a:lnTo>
                  <a:pt x="464" y="1526324"/>
                </a:lnTo>
                <a:lnTo>
                  <a:pt x="2324" y="1524465"/>
                </a:lnTo>
                <a:lnTo>
                  <a:pt x="3447" y="1524000"/>
                </a:lnTo>
                <a:lnTo>
                  <a:pt x="6077" y="1524000"/>
                </a:lnTo>
                <a:lnTo>
                  <a:pt x="7200" y="1524465"/>
                </a:lnTo>
                <a:lnTo>
                  <a:pt x="9060" y="1526324"/>
                </a:lnTo>
                <a:lnTo>
                  <a:pt x="9524" y="1527447"/>
                </a:lnTo>
                <a:lnTo>
                  <a:pt x="9524" y="1530077"/>
                </a:lnTo>
                <a:lnTo>
                  <a:pt x="9060" y="1531200"/>
                </a:lnTo>
                <a:lnTo>
                  <a:pt x="7200" y="1533060"/>
                </a:lnTo>
                <a:lnTo>
                  <a:pt x="6077" y="1533524"/>
                </a:lnTo>
                <a:close/>
              </a:path>
              <a:path w="9525" h="3771900">
                <a:moveTo>
                  <a:pt x="6077" y="1485899"/>
                </a:moveTo>
                <a:lnTo>
                  <a:pt x="3447" y="1485899"/>
                </a:lnTo>
                <a:lnTo>
                  <a:pt x="2324" y="1485434"/>
                </a:lnTo>
                <a:lnTo>
                  <a:pt x="464" y="1483575"/>
                </a:lnTo>
                <a:lnTo>
                  <a:pt x="0" y="1482452"/>
                </a:lnTo>
                <a:lnTo>
                  <a:pt x="0" y="1479822"/>
                </a:lnTo>
                <a:lnTo>
                  <a:pt x="464" y="1478699"/>
                </a:lnTo>
                <a:lnTo>
                  <a:pt x="2324" y="1476839"/>
                </a:lnTo>
                <a:lnTo>
                  <a:pt x="3447" y="1476374"/>
                </a:lnTo>
                <a:lnTo>
                  <a:pt x="6077" y="1476374"/>
                </a:lnTo>
                <a:lnTo>
                  <a:pt x="7200" y="1476839"/>
                </a:lnTo>
                <a:lnTo>
                  <a:pt x="9060" y="1478699"/>
                </a:lnTo>
                <a:lnTo>
                  <a:pt x="9524" y="1479822"/>
                </a:lnTo>
                <a:lnTo>
                  <a:pt x="9524" y="1482452"/>
                </a:lnTo>
                <a:lnTo>
                  <a:pt x="9060" y="1483575"/>
                </a:lnTo>
                <a:lnTo>
                  <a:pt x="7200" y="1485434"/>
                </a:lnTo>
                <a:lnTo>
                  <a:pt x="6077" y="1485899"/>
                </a:lnTo>
                <a:close/>
              </a:path>
              <a:path w="9525" h="3771900">
                <a:moveTo>
                  <a:pt x="6077" y="1438274"/>
                </a:moveTo>
                <a:lnTo>
                  <a:pt x="3447" y="1438274"/>
                </a:lnTo>
                <a:lnTo>
                  <a:pt x="2324" y="1437810"/>
                </a:lnTo>
                <a:lnTo>
                  <a:pt x="464" y="1435950"/>
                </a:lnTo>
                <a:lnTo>
                  <a:pt x="0" y="1434827"/>
                </a:lnTo>
                <a:lnTo>
                  <a:pt x="0" y="1432197"/>
                </a:lnTo>
                <a:lnTo>
                  <a:pt x="464" y="1431074"/>
                </a:lnTo>
                <a:lnTo>
                  <a:pt x="2324" y="1429215"/>
                </a:lnTo>
                <a:lnTo>
                  <a:pt x="3447" y="1428750"/>
                </a:lnTo>
                <a:lnTo>
                  <a:pt x="6077" y="1428750"/>
                </a:lnTo>
                <a:lnTo>
                  <a:pt x="7200" y="1429215"/>
                </a:lnTo>
                <a:lnTo>
                  <a:pt x="9060" y="1431074"/>
                </a:lnTo>
                <a:lnTo>
                  <a:pt x="9524" y="1432197"/>
                </a:lnTo>
                <a:lnTo>
                  <a:pt x="9524" y="1434827"/>
                </a:lnTo>
                <a:lnTo>
                  <a:pt x="9060" y="1435950"/>
                </a:lnTo>
                <a:lnTo>
                  <a:pt x="7200" y="1437810"/>
                </a:lnTo>
                <a:lnTo>
                  <a:pt x="6077" y="1438274"/>
                </a:lnTo>
                <a:close/>
              </a:path>
              <a:path w="9525" h="3771900">
                <a:moveTo>
                  <a:pt x="6077" y="1390649"/>
                </a:moveTo>
                <a:lnTo>
                  <a:pt x="3447" y="1390649"/>
                </a:lnTo>
                <a:lnTo>
                  <a:pt x="2324" y="1390185"/>
                </a:lnTo>
                <a:lnTo>
                  <a:pt x="464" y="1388325"/>
                </a:lnTo>
                <a:lnTo>
                  <a:pt x="0" y="1387202"/>
                </a:lnTo>
                <a:lnTo>
                  <a:pt x="0" y="1384572"/>
                </a:lnTo>
                <a:lnTo>
                  <a:pt x="464" y="1383449"/>
                </a:lnTo>
                <a:lnTo>
                  <a:pt x="2324" y="1381590"/>
                </a:lnTo>
                <a:lnTo>
                  <a:pt x="3447" y="1381125"/>
                </a:lnTo>
                <a:lnTo>
                  <a:pt x="6077" y="1381125"/>
                </a:lnTo>
                <a:lnTo>
                  <a:pt x="7200" y="1381590"/>
                </a:lnTo>
                <a:lnTo>
                  <a:pt x="9060" y="1383449"/>
                </a:lnTo>
                <a:lnTo>
                  <a:pt x="9524" y="1384572"/>
                </a:lnTo>
                <a:lnTo>
                  <a:pt x="9524" y="1387202"/>
                </a:lnTo>
                <a:lnTo>
                  <a:pt x="9060" y="1388325"/>
                </a:lnTo>
                <a:lnTo>
                  <a:pt x="7200" y="1390185"/>
                </a:lnTo>
                <a:lnTo>
                  <a:pt x="6077" y="1390649"/>
                </a:lnTo>
                <a:close/>
              </a:path>
              <a:path w="9525" h="3771900">
                <a:moveTo>
                  <a:pt x="6077" y="1343024"/>
                </a:moveTo>
                <a:lnTo>
                  <a:pt x="3447" y="1343024"/>
                </a:lnTo>
                <a:lnTo>
                  <a:pt x="2324" y="1342560"/>
                </a:lnTo>
                <a:lnTo>
                  <a:pt x="464" y="1340700"/>
                </a:lnTo>
                <a:lnTo>
                  <a:pt x="0" y="1339577"/>
                </a:lnTo>
                <a:lnTo>
                  <a:pt x="0" y="1336947"/>
                </a:lnTo>
                <a:lnTo>
                  <a:pt x="464" y="1335824"/>
                </a:lnTo>
                <a:lnTo>
                  <a:pt x="2324" y="1333965"/>
                </a:lnTo>
                <a:lnTo>
                  <a:pt x="3447" y="1333500"/>
                </a:lnTo>
                <a:lnTo>
                  <a:pt x="6077" y="1333500"/>
                </a:lnTo>
                <a:lnTo>
                  <a:pt x="7200" y="1333965"/>
                </a:lnTo>
                <a:lnTo>
                  <a:pt x="9060" y="1335824"/>
                </a:lnTo>
                <a:lnTo>
                  <a:pt x="9524" y="1336947"/>
                </a:lnTo>
                <a:lnTo>
                  <a:pt x="9524" y="1339577"/>
                </a:lnTo>
                <a:lnTo>
                  <a:pt x="9060" y="1340700"/>
                </a:lnTo>
                <a:lnTo>
                  <a:pt x="7200" y="1342560"/>
                </a:lnTo>
                <a:lnTo>
                  <a:pt x="6077" y="1343024"/>
                </a:lnTo>
                <a:close/>
              </a:path>
              <a:path w="9525" h="3771900">
                <a:moveTo>
                  <a:pt x="6077" y="1295399"/>
                </a:moveTo>
                <a:lnTo>
                  <a:pt x="3447" y="1295399"/>
                </a:lnTo>
                <a:lnTo>
                  <a:pt x="2324" y="1294935"/>
                </a:lnTo>
                <a:lnTo>
                  <a:pt x="464" y="1293075"/>
                </a:lnTo>
                <a:lnTo>
                  <a:pt x="0" y="1291952"/>
                </a:lnTo>
                <a:lnTo>
                  <a:pt x="0" y="1289322"/>
                </a:lnTo>
                <a:lnTo>
                  <a:pt x="464" y="1288200"/>
                </a:lnTo>
                <a:lnTo>
                  <a:pt x="2324" y="1286340"/>
                </a:lnTo>
                <a:lnTo>
                  <a:pt x="3447" y="1285875"/>
                </a:lnTo>
                <a:lnTo>
                  <a:pt x="6077" y="1285875"/>
                </a:lnTo>
                <a:lnTo>
                  <a:pt x="7200" y="1286340"/>
                </a:lnTo>
                <a:lnTo>
                  <a:pt x="9060" y="1288200"/>
                </a:lnTo>
                <a:lnTo>
                  <a:pt x="9524" y="1289322"/>
                </a:lnTo>
                <a:lnTo>
                  <a:pt x="9524" y="1291952"/>
                </a:lnTo>
                <a:lnTo>
                  <a:pt x="9060" y="1293075"/>
                </a:lnTo>
                <a:lnTo>
                  <a:pt x="7200" y="1294935"/>
                </a:lnTo>
                <a:lnTo>
                  <a:pt x="6077" y="1295399"/>
                </a:lnTo>
                <a:close/>
              </a:path>
              <a:path w="9525" h="3771900">
                <a:moveTo>
                  <a:pt x="6077" y="1247774"/>
                </a:moveTo>
                <a:lnTo>
                  <a:pt x="3447" y="1247774"/>
                </a:lnTo>
                <a:lnTo>
                  <a:pt x="2324" y="1247310"/>
                </a:lnTo>
                <a:lnTo>
                  <a:pt x="464" y="1245450"/>
                </a:lnTo>
                <a:lnTo>
                  <a:pt x="0" y="1244327"/>
                </a:lnTo>
                <a:lnTo>
                  <a:pt x="0" y="1241697"/>
                </a:lnTo>
                <a:lnTo>
                  <a:pt x="464" y="1240574"/>
                </a:lnTo>
                <a:lnTo>
                  <a:pt x="2324" y="1238715"/>
                </a:lnTo>
                <a:lnTo>
                  <a:pt x="3447" y="1238250"/>
                </a:lnTo>
                <a:lnTo>
                  <a:pt x="6077" y="1238250"/>
                </a:lnTo>
                <a:lnTo>
                  <a:pt x="7200" y="1238715"/>
                </a:lnTo>
                <a:lnTo>
                  <a:pt x="9060" y="1240574"/>
                </a:lnTo>
                <a:lnTo>
                  <a:pt x="9524" y="1241697"/>
                </a:lnTo>
                <a:lnTo>
                  <a:pt x="9524" y="1244327"/>
                </a:lnTo>
                <a:lnTo>
                  <a:pt x="9060" y="1245450"/>
                </a:lnTo>
                <a:lnTo>
                  <a:pt x="7200" y="1247310"/>
                </a:lnTo>
                <a:lnTo>
                  <a:pt x="6077" y="1247774"/>
                </a:lnTo>
                <a:close/>
              </a:path>
              <a:path w="9525" h="3771900">
                <a:moveTo>
                  <a:pt x="6077" y="1200149"/>
                </a:moveTo>
                <a:lnTo>
                  <a:pt x="3447" y="1200149"/>
                </a:lnTo>
                <a:lnTo>
                  <a:pt x="2324" y="1199685"/>
                </a:lnTo>
                <a:lnTo>
                  <a:pt x="464" y="1197825"/>
                </a:lnTo>
                <a:lnTo>
                  <a:pt x="0" y="1196702"/>
                </a:lnTo>
                <a:lnTo>
                  <a:pt x="0" y="1194072"/>
                </a:lnTo>
                <a:lnTo>
                  <a:pt x="464" y="1192949"/>
                </a:lnTo>
                <a:lnTo>
                  <a:pt x="2324" y="1191090"/>
                </a:lnTo>
                <a:lnTo>
                  <a:pt x="3447" y="1190624"/>
                </a:lnTo>
                <a:lnTo>
                  <a:pt x="6077" y="1190624"/>
                </a:lnTo>
                <a:lnTo>
                  <a:pt x="7200" y="1191090"/>
                </a:lnTo>
                <a:lnTo>
                  <a:pt x="9060" y="1192949"/>
                </a:lnTo>
                <a:lnTo>
                  <a:pt x="9524" y="1194072"/>
                </a:lnTo>
                <a:lnTo>
                  <a:pt x="9524" y="1196702"/>
                </a:lnTo>
                <a:lnTo>
                  <a:pt x="9060" y="1197825"/>
                </a:lnTo>
                <a:lnTo>
                  <a:pt x="7200" y="1199685"/>
                </a:lnTo>
                <a:lnTo>
                  <a:pt x="6077" y="1200149"/>
                </a:lnTo>
                <a:close/>
              </a:path>
              <a:path w="9525" h="3771900">
                <a:moveTo>
                  <a:pt x="6077" y="1152524"/>
                </a:moveTo>
                <a:lnTo>
                  <a:pt x="3447" y="1152524"/>
                </a:lnTo>
                <a:lnTo>
                  <a:pt x="2324" y="1152059"/>
                </a:lnTo>
                <a:lnTo>
                  <a:pt x="464" y="1150200"/>
                </a:lnTo>
                <a:lnTo>
                  <a:pt x="0" y="1149077"/>
                </a:lnTo>
                <a:lnTo>
                  <a:pt x="0" y="1146447"/>
                </a:lnTo>
                <a:lnTo>
                  <a:pt x="464" y="1145324"/>
                </a:lnTo>
                <a:lnTo>
                  <a:pt x="2324" y="1143465"/>
                </a:lnTo>
                <a:lnTo>
                  <a:pt x="3447" y="1142999"/>
                </a:lnTo>
                <a:lnTo>
                  <a:pt x="6077" y="1142999"/>
                </a:lnTo>
                <a:lnTo>
                  <a:pt x="7200" y="1143465"/>
                </a:lnTo>
                <a:lnTo>
                  <a:pt x="9060" y="1145324"/>
                </a:lnTo>
                <a:lnTo>
                  <a:pt x="9524" y="1146447"/>
                </a:lnTo>
                <a:lnTo>
                  <a:pt x="9524" y="1149077"/>
                </a:lnTo>
                <a:lnTo>
                  <a:pt x="9060" y="1150200"/>
                </a:lnTo>
                <a:lnTo>
                  <a:pt x="7200" y="1152059"/>
                </a:lnTo>
                <a:lnTo>
                  <a:pt x="6077" y="1152524"/>
                </a:lnTo>
                <a:close/>
              </a:path>
              <a:path w="9525" h="3771900">
                <a:moveTo>
                  <a:pt x="6077" y="1104899"/>
                </a:moveTo>
                <a:lnTo>
                  <a:pt x="3447" y="1104899"/>
                </a:lnTo>
                <a:lnTo>
                  <a:pt x="2324" y="1104435"/>
                </a:lnTo>
                <a:lnTo>
                  <a:pt x="464" y="1102575"/>
                </a:lnTo>
                <a:lnTo>
                  <a:pt x="0" y="1101452"/>
                </a:lnTo>
                <a:lnTo>
                  <a:pt x="0" y="1098822"/>
                </a:lnTo>
                <a:lnTo>
                  <a:pt x="464" y="1097699"/>
                </a:lnTo>
                <a:lnTo>
                  <a:pt x="2324" y="1095840"/>
                </a:lnTo>
                <a:lnTo>
                  <a:pt x="3447" y="1095375"/>
                </a:lnTo>
                <a:lnTo>
                  <a:pt x="6077" y="1095375"/>
                </a:lnTo>
                <a:lnTo>
                  <a:pt x="7200" y="1095840"/>
                </a:lnTo>
                <a:lnTo>
                  <a:pt x="9060" y="1097699"/>
                </a:lnTo>
                <a:lnTo>
                  <a:pt x="9524" y="1098822"/>
                </a:lnTo>
                <a:lnTo>
                  <a:pt x="9524" y="1101452"/>
                </a:lnTo>
                <a:lnTo>
                  <a:pt x="9060" y="1102575"/>
                </a:lnTo>
                <a:lnTo>
                  <a:pt x="7200" y="1104435"/>
                </a:lnTo>
                <a:lnTo>
                  <a:pt x="6077" y="1104899"/>
                </a:lnTo>
                <a:close/>
              </a:path>
              <a:path w="9525" h="3771900">
                <a:moveTo>
                  <a:pt x="6077" y="1057274"/>
                </a:moveTo>
                <a:lnTo>
                  <a:pt x="3447" y="1057274"/>
                </a:lnTo>
                <a:lnTo>
                  <a:pt x="2324" y="1056810"/>
                </a:lnTo>
                <a:lnTo>
                  <a:pt x="464" y="1054950"/>
                </a:lnTo>
                <a:lnTo>
                  <a:pt x="0" y="1053827"/>
                </a:lnTo>
                <a:lnTo>
                  <a:pt x="0" y="1051197"/>
                </a:lnTo>
                <a:lnTo>
                  <a:pt x="464" y="1050075"/>
                </a:lnTo>
                <a:lnTo>
                  <a:pt x="2324" y="1048215"/>
                </a:lnTo>
                <a:lnTo>
                  <a:pt x="3447" y="1047750"/>
                </a:lnTo>
                <a:lnTo>
                  <a:pt x="6077" y="1047750"/>
                </a:lnTo>
                <a:lnTo>
                  <a:pt x="7200" y="1048215"/>
                </a:lnTo>
                <a:lnTo>
                  <a:pt x="9060" y="1050075"/>
                </a:lnTo>
                <a:lnTo>
                  <a:pt x="9524" y="1051197"/>
                </a:lnTo>
                <a:lnTo>
                  <a:pt x="9524" y="1053827"/>
                </a:lnTo>
                <a:lnTo>
                  <a:pt x="9060" y="1054950"/>
                </a:lnTo>
                <a:lnTo>
                  <a:pt x="7200" y="1056810"/>
                </a:lnTo>
                <a:lnTo>
                  <a:pt x="6077" y="1057274"/>
                </a:lnTo>
                <a:close/>
              </a:path>
              <a:path w="9525" h="3771900">
                <a:moveTo>
                  <a:pt x="6077" y="1009649"/>
                </a:moveTo>
                <a:lnTo>
                  <a:pt x="3447" y="1009649"/>
                </a:lnTo>
                <a:lnTo>
                  <a:pt x="2324" y="1009185"/>
                </a:lnTo>
                <a:lnTo>
                  <a:pt x="464" y="1007325"/>
                </a:lnTo>
                <a:lnTo>
                  <a:pt x="0" y="1006202"/>
                </a:lnTo>
                <a:lnTo>
                  <a:pt x="0" y="1003572"/>
                </a:lnTo>
                <a:lnTo>
                  <a:pt x="464" y="1002449"/>
                </a:lnTo>
                <a:lnTo>
                  <a:pt x="2324" y="1000590"/>
                </a:lnTo>
                <a:lnTo>
                  <a:pt x="3447" y="1000125"/>
                </a:lnTo>
                <a:lnTo>
                  <a:pt x="6077" y="1000125"/>
                </a:lnTo>
                <a:lnTo>
                  <a:pt x="7200" y="1000590"/>
                </a:lnTo>
                <a:lnTo>
                  <a:pt x="9060" y="1002449"/>
                </a:lnTo>
                <a:lnTo>
                  <a:pt x="9524" y="1003572"/>
                </a:lnTo>
                <a:lnTo>
                  <a:pt x="9524" y="1006202"/>
                </a:lnTo>
                <a:lnTo>
                  <a:pt x="9060" y="1007325"/>
                </a:lnTo>
                <a:lnTo>
                  <a:pt x="7200" y="1009185"/>
                </a:lnTo>
                <a:lnTo>
                  <a:pt x="6077" y="1009649"/>
                </a:lnTo>
                <a:close/>
              </a:path>
              <a:path w="9525" h="3771900">
                <a:moveTo>
                  <a:pt x="6077" y="962024"/>
                </a:moveTo>
                <a:lnTo>
                  <a:pt x="3447" y="962024"/>
                </a:lnTo>
                <a:lnTo>
                  <a:pt x="2324" y="961560"/>
                </a:lnTo>
                <a:lnTo>
                  <a:pt x="464" y="959700"/>
                </a:lnTo>
                <a:lnTo>
                  <a:pt x="0" y="958577"/>
                </a:lnTo>
                <a:lnTo>
                  <a:pt x="0" y="955947"/>
                </a:lnTo>
                <a:lnTo>
                  <a:pt x="464" y="954825"/>
                </a:lnTo>
                <a:lnTo>
                  <a:pt x="2324" y="952965"/>
                </a:lnTo>
                <a:lnTo>
                  <a:pt x="3447" y="952500"/>
                </a:lnTo>
                <a:lnTo>
                  <a:pt x="6077" y="952500"/>
                </a:lnTo>
                <a:lnTo>
                  <a:pt x="7200" y="952965"/>
                </a:lnTo>
                <a:lnTo>
                  <a:pt x="9060" y="954825"/>
                </a:lnTo>
                <a:lnTo>
                  <a:pt x="9524" y="955947"/>
                </a:lnTo>
                <a:lnTo>
                  <a:pt x="9524" y="958577"/>
                </a:lnTo>
                <a:lnTo>
                  <a:pt x="9060" y="959700"/>
                </a:lnTo>
                <a:lnTo>
                  <a:pt x="7200" y="961560"/>
                </a:lnTo>
                <a:lnTo>
                  <a:pt x="6077" y="962024"/>
                </a:lnTo>
                <a:close/>
              </a:path>
              <a:path w="9525" h="3771900">
                <a:moveTo>
                  <a:pt x="6077" y="914399"/>
                </a:moveTo>
                <a:lnTo>
                  <a:pt x="3447" y="914399"/>
                </a:lnTo>
                <a:lnTo>
                  <a:pt x="2324" y="913935"/>
                </a:lnTo>
                <a:lnTo>
                  <a:pt x="464" y="912075"/>
                </a:lnTo>
                <a:lnTo>
                  <a:pt x="0" y="910952"/>
                </a:lnTo>
                <a:lnTo>
                  <a:pt x="0" y="908322"/>
                </a:lnTo>
                <a:lnTo>
                  <a:pt x="464" y="907199"/>
                </a:lnTo>
                <a:lnTo>
                  <a:pt x="2324" y="905340"/>
                </a:lnTo>
                <a:lnTo>
                  <a:pt x="3447" y="904874"/>
                </a:lnTo>
                <a:lnTo>
                  <a:pt x="6077" y="904874"/>
                </a:lnTo>
                <a:lnTo>
                  <a:pt x="7200" y="905340"/>
                </a:lnTo>
                <a:lnTo>
                  <a:pt x="9060" y="907199"/>
                </a:lnTo>
                <a:lnTo>
                  <a:pt x="9524" y="908322"/>
                </a:lnTo>
                <a:lnTo>
                  <a:pt x="9524" y="910952"/>
                </a:lnTo>
                <a:lnTo>
                  <a:pt x="9060" y="912075"/>
                </a:lnTo>
                <a:lnTo>
                  <a:pt x="7200" y="913935"/>
                </a:lnTo>
                <a:lnTo>
                  <a:pt x="6077" y="914399"/>
                </a:lnTo>
                <a:close/>
              </a:path>
              <a:path w="9525" h="3771900">
                <a:moveTo>
                  <a:pt x="6077" y="866774"/>
                </a:moveTo>
                <a:lnTo>
                  <a:pt x="3447" y="866774"/>
                </a:lnTo>
                <a:lnTo>
                  <a:pt x="2324" y="866310"/>
                </a:lnTo>
                <a:lnTo>
                  <a:pt x="464" y="864450"/>
                </a:lnTo>
                <a:lnTo>
                  <a:pt x="0" y="863327"/>
                </a:lnTo>
                <a:lnTo>
                  <a:pt x="0" y="860697"/>
                </a:lnTo>
                <a:lnTo>
                  <a:pt x="464" y="859574"/>
                </a:lnTo>
                <a:lnTo>
                  <a:pt x="2324" y="857715"/>
                </a:lnTo>
                <a:lnTo>
                  <a:pt x="3447" y="857250"/>
                </a:lnTo>
                <a:lnTo>
                  <a:pt x="6077" y="857250"/>
                </a:lnTo>
                <a:lnTo>
                  <a:pt x="7200" y="857715"/>
                </a:lnTo>
                <a:lnTo>
                  <a:pt x="9060" y="859574"/>
                </a:lnTo>
                <a:lnTo>
                  <a:pt x="9524" y="860697"/>
                </a:lnTo>
                <a:lnTo>
                  <a:pt x="9524" y="863327"/>
                </a:lnTo>
                <a:lnTo>
                  <a:pt x="9060" y="864450"/>
                </a:lnTo>
                <a:lnTo>
                  <a:pt x="7200" y="866310"/>
                </a:lnTo>
                <a:lnTo>
                  <a:pt x="6077" y="866774"/>
                </a:lnTo>
                <a:close/>
              </a:path>
              <a:path w="9525" h="3771900">
                <a:moveTo>
                  <a:pt x="6077" y="819149"/>
                </a:moveTo>
                <a:lnTo>
                  <a:pt x="3447" y="819149"/>
                </a:lnTo>
                <a:lnTo>
                  <a:pt x="2324" y="818685"/>
                </a:lnTo>
                <a:lnTo>
                  <a:pt x="464" y="816825"/>
                </a:lnTo>
                <a:lnTo>
                  <a:pt x="0" y="815702"/>
                </a:lnTo>
                <a:lnTo>
                  <a:pt x="0" y="813072"/>
                </a:lnTo>
                <a:lnTo>
                  <a:pt x="464" y="811950"/>
                </a:lnTo>
                <a:lnTo>
                  <a:pt x="2324" y="810090"/>
                </a:lnTo>
                <a:lnTo>
                  <a:pt x="3447" y="809625"/>
                </a:lnTo>
                <a:lnTo>
                  <a:pt x="6077" y="809625"/>
                </a:lnTo>
                <a:lnTo>
                  <a:pt x="7200" y="810090"/>
                </a:lnTo>
                <a:lnTo>
                  <a:pt x="9060" y="811950"/>
                </a:lnTo>
                <a:lnTo>
                  <a:pt x="9524" y="813072"/>
                </a:lnTo>
                <a:lnTo>
                  <a:pt x="9524" y="815702"/>
                </a:lnTo>
                <a:lnTo>
                  <a:pt x="9060" y="816825"/>
                </a:lnTo>
                <a:lnTo>
                  <a:pt x="7200" y="818685"/>
                </a:lnTo>
                <a:lnTo>
                  <a:pt x="6077" y="819149"/>
                </a:lnTo>
                <a:close/>
              </a:path>
              <a:path w="9525" h="3771900">
                <a:moveTo>
                  <a:pt x="6077" y="771524"/>
                </a:moveTo>
                <a:lnTo>
                  <a:pt x="3447" y="771524"/>
                </a:lnTo>
                <a:lnTo>
                  <a:pt x="2324" y="771060"/>
                </a:lnTo>
                <a:lnTo>
                  <a:pt x="464" y="769200"/>
                </a:lnTo>
                <a:lnTo>
                  <a:pt x="0" y="768077"/>
                </a:lnTo>
                <a:lnTo>
                  <a:pt x="0" y="765447"/>
                </a:lnTo>
                <a:lnTo>
                  <a:pt x="464" y="764325"/>
                </a:lnTo>
                <a:lnTo>
                  <a:pt x="2324" y="762465"/>
                </a:lnTo>
                <a:lnTo>
                  <a:pt x="3447" y="762000"/>
                </a:lnTo>
                <a:lnTo>
                  <a:pt x="6077" y="762000"/>
                </a:lnTo>
                <a:lnTo>
                  <a:pt x="7200" y="762465"/>
                </a:lnTo>
                <a:lnTo>
                  <a:pt x="9060" y="764325"/>
                </a:lnTo>
                <a:lnTo>
                  <a:pt x="9524" y="765447"/>
                </a:lnTo>
                <a:lnTo>
                  <a:pt x="9524" y="768077"/>
                </a:lnTo>
                <a:lnTo>
                  <a:pt x="9060" y="769200"/>
                </a:lnTo>
                <a:lnTo>
                  <a:pt x="7200" y="771060"/>
                </a:lnTo>
                <a:lnTo>
                  <a:pt x="6077" y="771524"/>
                </a:lnTo>
                <a:close/>
              </a:path>
              <a:path w="9525" h="3771900">
                <a:moveTo>
                  <a:pt x="6077" y="723899"/>
                </a:moveTo>
                <a:lnTo>
                  <a:pt x="3447" y="723899"/>
                </a:lnTo>
                <a:lnTo>
                  <a:pt x="2324" y="723435"/>
                </a:lnTo>
                <a:lnTo>
                  <a:pt x="464" y="721575"/>
                </a:lnTo>
                <a:lnTo>
                  <a:pt x="0" y="720452"/>
                </a:lnTo>
                <a:lnTo>
                  <a:pt x="0" y="717822"/>
                </a:lnTo>
                <a:lnTo>
                  <a:pt x="464" y="716700"/>
                </a:lnTo>
                <a:lnTo>
                  <a:pt x="2324" y="714840"/>
                </a:lnTo>
                <a:lnTo>
                  <a:pt x="3447" y="714375"/>
                </a:lnTo>
                <a:lnTo>
                  <a:pt x="6077" y="714375"/>
                </a:lnTo>
                <a:lnTo>
                  <a:pt x="7200" y="714840"/>
                </a:lnTo>
                <a:lnTo>
                  <a:pt x="9060" y="716700"/>
                </a:lnTo>
                <a:lnTo>
                  <a:pt x="9524" y="717822"/>
                </a:lnTo>
                <a:lnTo>
                  <a:pt x="9524" y="720452"/>
                </a:lnTo>
                <a:lnTo>
                  <a:pt x="9060" y="721575"/>
                </a:lnTo>
                <a:lnTo>
                  <a:pt x="7200" y="723435"/>
                </a:lnTo>
                <a:lnTo>
                  <a:pt x="6077" y="723899"/>
                </a:lnTo>
                <a:close/>
              </a:path>
              <a:path w="9525" h="3771900">
                <a:moveTo>
                  <a:pt x="6077" y="676274"/>
                </a:moveTo>
                <a:lnTo>
                  <a:pt x="3447" y="676274"/>
                </a:lnTo>
                <a:lnTo>
                  <a:pt x="2324" y="675809"/>
                </a:lnTo>
                <a:lnTo>
                  <a:pt x="464" y="673950"/>
                </a:lnTo>
                <a:lnTo>
                  <a:pt x="0" y="672827"/>
                </a:lnTo>
                <a:lnTo>
                  <a:pt x="0" y="670197"/>
                </a:lnTo>
                <a:lnTo>
                  <a:pt x="464" y="669074"/>
                </a:lnTo>
                <a:lnTo>
                  <a:pt x="2324" y="667215"/>
                </a:lnTo>
                <a:lnTo>
                  <a:pt x="3447" y="666749"/>
                </a:lnTo>
                <a:lnTo>
                  <a:pt x="6077" y="666749"/>
                </a:lnTo>
                <a:lnTo>
                  <a:pt x="7200" y="667215"/>
                </a:lnTo>
                <a:lnTo>
                  <a:pt x="9060" y="669074"/>
                </a:lnTo>
                <a:lnTo>
                  <a:pt x="9524" y="670197"/>
                </a:lnTo>
                <a:lnTo>
                  <a:pt x="9524" y="672827"/>
                </a:lnTo>
                <a:lnTo>
                  <a:pt x="9060" y="673950"/>
                </a:lnTo>
                <a:lnTo>
                  <a:pt x="7200" y="675809"/>
                </a:lnTo>
                <a:lnTo>
                  <a:pt x="6077" y="676274"/>
                </a:lnTo>
                <a:close/>
              </a:path>
              <a:path w="9525" h="3771900">
                <a:moveTo>
                  <a:pt x="6077" y="628649"/>
                </a:moveTo>
                <a:lnTo>
                  <a:pt x="3447" y="628649"/>
                </a:lnTo>
                <a:lnTo>
                  <a:pt x="2324" y="628185"/>
                </a:lnTo>
                <a:lnTo>
                  <a:pt x="464" y="626325"/>
                </a:lnTo>
                <a:lnTo>
                  <a:pt x="0" y="625202"/>
                </a:lnTo>
                <a:lnTo>
                  <a:pt x="0" y="622572"/>
                </a:lnTo>
                <a:lnTo>
                  <a:pt x="464" y="621449"/>
                </a:lnTo>
                <a:lnTo>
                  <a:pt x="2324" y="619590"/>
                </a:lnTo>
                <a:lnTo>
                  <a:pt x="3447" y="619125"/>
                </a:lnTo>
                <a:lnTo>
                  <a:pt x="6077" y="619125"/>
                </a:lnTo>
                <a:lnTo>
                  <a:pt x="7200" y="619590"/>
                </a:lnTo>
                <a:lnTo>
                  <a:pt x="9060" y="621449"/>
                </a:lnTo>
                <a:lnTo>
                  <a:pt x="9524" y="622572"/>
                </a:lnTo>
                <a:lnTo>
                  <a:pt x="9524" y="625202"/>
                </a:lnTo>
                <a:lnTo>
                  <a:pt x="9060" y="626325"/>
                </a:lnTo>
                <a:lnTo>
                  <a:pt x="7200" y="628185"/>
                </a:lnTo>
                <a:lnTo>
                  <a:pt x="6077" y="628649"/>
                </a:lnTo>
                <a:close/>
              </a:path>
              <a:path w="9525" h="3771900">
                <a:moveTo>
                  <a:pt x="6077" y="581024"/>
                </a:moveTo>
                <a:lnTo>
                  <a:pt x="3447" y="581024"/>
                </a:lnTo>
                <a:lnTo>
                  <a:pt x="2324" y="580560"/>
                </a:lnTo>
                <a:lnTo>
                  <a:pt x="464" y="578700"/>
                </a:lnTo>
                <a:lnTo>
                  <a:pt x="0" y="577577"/>
                </a:lnTo>
                <a:lnTo>
                  <a:pt x="0" y="574947"/>
                </a:lnTo>
                <a:lnTo>
                  <a:pt x="464" y="573825"/>
                </a:lnTo>
                <a:lnTo>
                  <a:pt x="2324" y="571965"/>
                </a:lnTo>
                <a:lnTo>
                  <a:pt x="3447" y="571500"/>
                </a:lnTo>
                <a:lnTo>
                  <a:pt x="6077" y="571500"/>
                </a:lnTo>
                <a:lnTo>
                  <a:pt x="7200" y="571965"/>
                </a:lnTo>
                <a:lnTo>
                  <a:pt x="9060" y="573825"/>
                </a:lnTo>
                <a:lnTo>
                  <a:pt x="9524" y="574947"/>
                </a:lnTo>
                <a:lnTo>
                  <a:pt x="9524" y="577577"/>
                </a:lnTo>
                <a:lnTo>
                  <a:pt x="9060" y="578700"/>
                </a:lnTo>
                <a:lnTo>
                  <a:pt x="7200" y="580560"/>
                </a:lnTo>
                <a:lnTo>
                  <a:pt x="6077" y="581024"/>
                </a:lnTo>
                <a:close/>
              </a:path>
              <a:path w="9525" h="3771900">
                <a:moveTo>
                  <a:pt x="6077" y="533399"/>
                </a:moveTo>
                <a:lnTo>
                  <a:pt x="3447" y="533399"/>
                </a:lnTo>
                <a:lnTo>
                  <a:pt x="2324" y="532935"/>
                </a:lnTo>
                <a:lnTo>
                  <a:pt x="464" y="531075"/>
                </a:lnTo>
                <a:lnTo>
                  <a:pt x="0" y="529952"/>
                </a:lnTo>
                <a:lnTo>
                  <a:pt x="0" y="527322"/>
                </a:lnTo>
                <a:lnTo>
                  <a:pt x="464" y="526200"/>
                </a:lnTo>
                <a:lnTo>
                  <a:pt x="2324" y="524340"/>
                </a:lnTo>
                <a:lnTo>
                  <a:pt x="3447" y="523875"/>
                </a:lnTo>
                <a:lnTo>
                  <a:pt x="6077" y="523875"/>
                </a:lnTo>
                <a:lnTo>
                  <a:pt x="7200" y="524340"/>
                </a:lnTo>
                <a:lnTo>
                  <a:pt x="9060" y="526200"/>
                </a:lnTo>
                <a:lnTo>
                  <a:pt x="9524" y="527322"/>
                </a:lnTo>
                <a:lnTo>
                  <a:pt x="9524" y="529952"/>
                </a:lnTo>
                <a:lnTo>
                  <a:pt x="9060" y="531075"/>
                </a:lnTo>
                <a:lnTo>
                  <a:pt x="7200" y="532935"/>
                </a:lnTo>
                <a:lnTo>
                  <a:pt x="6077" y="533399"/>
                </a:lnTo>
                <a:close/>
              </a:path>
              <a:path w="9525" h="3771900">
                <a:moveTo>
                  <a:pt x="6077" y="485774"/>
                </a:moveTo>
                <a:lnTo>
                  <a:pt x="3447" y="485774"/>
                </a:lnTo>
                <a:lnTo>
                  <a:pt x="2324" y="485310"/>
                </a:lnTo>
                <a:lnTo>
                  <a:pt x="464" y="483450"/>
                </a:lnTo>
                <a:lnTo>
                  <a:pt x="0" y="482327"/>
                </a:lnTo>
                <a:lnTo>
                  <a:pt x="0" y="479697"/>
                </a:lnTo>
                <a:lnTo>
                  <a:pt x="464" y="478574"/>
                </a:lnTo>
                <a:lnTo>
                  <a:pt x="2324" y="476715"/>
                </a:lnTo>
                <a:lnTo>
                  <a:pt x="3447" y="476249"/>
                </a:lnTo>
                <a:lnTo>
                  <a:pt x="6077" y="476249"/>
                </a:lnTo>
                <a:lnTo>
                  <a:pt x="7200" y="476715"/>
                </a:lnTo>
                <a:lnTo>
                  <a:pt x="9060" y="478574"/>
                </a:lnTo>
                <a:lnTo>
                  <a:pt x="9524" y="479697"/>
                </a:lnTo>
                <a:lnTo>
                  <a:pt x="9524" y="482327"/>
                </a:lnTo>
                <a:lnTo>
                  <a:pt x="9060" y="483450"/>
                </a:lnTo>
                <a:lnTo>
                  <a:pt x="7200" y="485310"/>
                </a:lnTo>
                <a:lnTo>
                  <a:pt x="6077" y="485774"/>
                </a:lnTo>
                <a:close/>
              </a:path>
              <a:path w="9525" h="3771900">
                <a:moveTo>
                  <a:pt x="6077" y="438149"/>
                </a:moveTo>
                <a:lnTo>
                  <a:pt x="3447" y="438149"/>
                </a:lnTo>
                <a:lnTo>
                  <a:pt x="2324" y="437685"/>
                </a:lnTo>
                <a:lnTo>
                  <a:pt x="464" y="435825"/>
                </a:lnTo>
                <a:lnTo>
                  <a:pt x="0" y="434702"/>
                </a:lnTo>
                <a:lnTo>
                  <a:pt x="0" y="432072"/>
                </a:lnTo>
                <a:lnTo>
                  <a:pt x="464" y="430949"/>
                </a:lnTo>
                <a:lnTo>
                  <a:pt x="2324" y="429090"/>
                </a:lnTo>
                <a:lnTo>
                  <a:pt x="3447" y="428624"/>
                </a:lnTo>
                <a:lnTo>
                  <a:pt x="6077" y="428624"/>
                </a:lnTo>
                <a:lnTo>
                  <a:pt x="7200" y="429090"/>
                </a:lnTo>
                <a:lnTo>
                  <a:pt x="9060" y="430949"/>
                </a:lnTo>
                <a:lnTo>
                  <a:pt x="9524" y="432072"/>
                </a:lnTo>
                <a:lnTo>
                  <a:pt x="9524" y="434702"/>
                </a:lnTo>
                <a:lnTo>
                  <a:pt x="9060" y="435825"/>
                </a:lnTo>
                <a:lnTo>
                  <a:pt x="7200" y="437685"/>
                </a:lnTo>
                <a:lnTo>
                  <a:pt x="6077" y="438149"/>
                </a:lnTo>
                <a:close/>
              </a:path>
              <a:path w="9525" h="3771900">
                <a:moveTo>
                  <a:pt x="6077" y="390524"/>
                </a:moveTo>
                <a:lnTo>
                  <a:pt x="3447" y="390524"/>
                </a:lnTo>
                <a:lnTo>
                  <a:pt x="2324" y="390060"/>
                </a:lnTo>
                <a:lnTo>
                  <a:pt x="464" y="388200"/>
                </a:lnTo>
                <a:lnTo>
                  <a:pt x="0" y="387077"/>
                </a:lnTo>
                <a:lnTo>
                  <a:pt x="0" y="384447"/>
                </a:lnTo>
                <a:lnTo>
                  <a:pt x="464" y="383324"/>
                </a:lnTo>
                <a:lnTo>
                  <a:pt x="2324" y="381465"/>
                </a:lnTo>
                <a:lnTo>
                  <a:pt x="3447" y="381000"/>
                </a:lnTo>
                <a:lnTo>
                  <a:pt x="6077" y="381000"/>
                </a:lnTo>
                <a:lnTo>
                  <a:pt x="7200" y="381465"/>
                </a:lnTo>
                <a:lnTo>
                  <a:pt x="9060" y="383324"/>
                </a:lnTo>
                <a:lnTo>
                  <a:pt x="9524" y="384447"/>
                </a:lnTo>
                <a:lnTo>
                  <a:pt x="9524" y="387077"/>
                </a:lnTo>
                <a:lnTo>
                  <a:pt x="9060" y="388200"/>
                </a:lnTo>
                <a:lnTo>
                  <a:pt x="7200" y="390060"/>
                </a:lnTo>
                <a:lnTo>
                  <a:pt x="6077" y="390524"/>
                </a:lnTo>
                <a:close/>
              </a:path>
              <a:path w="9525" h="3771900">
                <a:moveTo>
                  <a:pt x="6077" y="342899"/>
                </a:moveTo>
                <a:lnTo>
                  <a:pt x="3447" y="342899"/>
                </a:lnTo>
                <a:lnTo>
                  <a:pt x="2324" y="342435"/>
                </a:lnTo>
                <a:lnTo>
                  <a:pt x="464" y="340575"/>
                </a:lnTo>
                <a:lnTo>
                  <a:pt x="0" y="339452"/>
                </a:lnTo>
                <a:lnTo>
                  <a:pt x="0" y="336822"/>
                </a:lnTo>
                <a:lnTo>
                  <a:pt x="464" y="335700"/>
                </a:lnTo>
                <a:lnTo>
                  <a:pt x="2324" y="333840"/>
                </a:lnTo>
                <a:lnTo>
                  <a:pt x="3447" y="333375"/>
                </a:lnTo>
                <a:lnTo>
                  <a:pt x="6077" y="333375"/>
                </a:lnTo>
                <a:lnTo>
                  <a:pt x="7200" y="333840"/>
                </a:lnTo>
                <a:lnTo>
                  <a:pt x="9060" y="335700"/>
                </a:lnTo>
                <a:lnTo>
                  <a:pt x="9524" y="336822"/>
                </a:lnTo>
                <a:lnTo>
                  <a:pt x="9524" y="339452"/>
                </a:lnTo>
                <a:lnTo>
                  <a:pt x="9060" y="340575"/>
                </a:lnTo>
                <a:lnTo>
                  <a:pt x="7200" y="342435"/>
                </a:lnTo>
                <a:lnTo>
                  <a:pt x="6077" y="342899"/>
                </a:lnTo>
                <a:close/>
              </a:path>
              <a:path w="9525" h="3771900">
                <a:moveTo>
                  <a:pt x="6077" y="295274"/>
                </a:moveTo>
                <a:lnTo>
                  <a:pt x="3447" y="295274"/>
                </a:lnTo>
                <a:lnTo>
                  <a:pt x="2324" y="294810"/>
                </a:lnTo>
                <a:lnTo>
                  <a:pt x="464" y="292950"/>
                </a:lnTo>
                <a:lnTo>
                  <a:pt x="0" y="291827"/>
                </a:lnTo>
                <a:lnTo>
                  <a:pt x="0" y="289197"/>
                </a:lnTo>
                <a:lnTo>
                  <a:pt x="464" y="288075"/>
                </a:lnTo>
                <a:lnTo>
                  <a:pt x="2324" y="286215"/>
                </a:lnTo>
                <a:lnTo>
                  <a:pt x="3447" y="285750"/>
                </a:lnTo>
                <a:lnTo>
                  <a:pt x="6077" y="285750"/>
                </a:lnTo>
                <a:lnTo>
                  <a:pt x="7200" y="286215"/>
                </a:lnTo>
                <a:lnTo>
                  <a:pt x="9060" y="288075"/>
                </a:lnTo>
                <a:lnTo>
                  <a:pt x="9524" y="289197"/>
                </a:lnTo>
                <a:lnTo>
                  <a:pt x="9524" y="291827"/>
                </a:lnTo>
                <a:lnTo>
                  <a:pt x="9060" y="292950"/>
                </a:lnTo>
                <a:lnTo>
                  <a:pt x="7200" y="294810"/>
                </a:lnTo>
                <a:lnTo>
                  <a:pt x="6077" y="295274"/>
                </a:lnTo>
                <a:close/>
              </a:path>
              <a:path w="9525" h="3771900">
                <a:moveTo>
                  <a:pt x="6077" y="247649"/>
                </a:moveTo>
                <a:lnTo>
                  <a:pt x="3447" y="247649"/>
                </a:lnTo>
                <a:lnTo>
                  <a:pt x="2324" y="247185"/>
                </a:lnTo>
                <a:lnTo>
                  <a:pt x="464" y="245325"/>
                </a:lnTo>
                <a:lnTo>
                  <a:pt x="0" y="244202"/>
                </a:lnTo>
                <a:lnTo>
                  <a:pt x="0" y="241572"/>
                </a:lnTo>
                <a:lnTo>
                  <a:pt x="464" y="240450"/>
                </a:lnTo>
                <a:lnTo>
                  <a:pt x="2324" y="238590"/>
                </a:lnTo>
                <a:lnTo>
                  <a:pt x="3447" y="238125"/>
                </a:lnTo>
                <a:lnTo>
                  <a:pt x="6077" y="238125"/>
                </a:lnTo>
                <a:lnTo>
                  <a:pt x="7200" y="238590"/>
                </a:lnTo>
                <a:lnTo>
                  <a:pt x="9060" y="240450"/>
                </a:lnTo>
                <a:lnTo>
                  <a:pt x="9524" y="241572"/>
                </a:lnTo>
                <a:lnTo>
                  <a:pt x="9524" y="244202"/>
                </a:lnTo>
                <a:lnTo>
                  <a:pt x="9060" y="245325"/>
                </a:lnTo>
                <a:lnTo>
                  <a:pt x="7200" y="247185"/>
                </a:lnTo>
                <a:lnTo>
                  <a:pt x="6077" y="247649"/>
                </a:lnTo>
                <a:close/>
              </a:path>
              <a:path w="9525" h="3771900">
                <a:moveTo>
                  <a:pt x="6077" y="200024"/>
                </a:moveTo>
                <a:lnTo>
                  <a:pt x="3447" y="200024"/>
                </a:lnTo>
                <a:lnTo>
                  <a:pt x="2324" y="199559"/>
                </a:lnTo>
                <a:lnTo>
                  <a:pt x="464" y="197700"/>
                </a:lnTo>
                <a:lnTo>
                  <a:pt x="0" y="196577"/>
                </a:lnTo>
                <a:lnTo>
                  <a:pt x="0" y="193947"/>
                </a:lnTo>
                <a:lnTo>
                  <a:pt x="464" y="192825"/>
                </a:lnTo>
                <a:lnTo>
                  <a:pt x="2324" y="190965"/>
                </a:lnTo>
                <a:lnTo>
                  <a:pt x="3447" y="190500"/>
                </a:lnTo>
                <a:lnTo>
                  <a:pt x="6077" y="190500"/>
                </a:lnTo>
                <a:lnTo>
                  <a:pt x="7200" y="190965"/>
                </a:lnTo>
                <a:lnTo>
                  <a:pt x="9060" y="192825"/>
                </a:lnTo>
                <a:lnTo>
                  <a:pt x="9524" y="193947"/>
                </a:lnTo>
                <a:lnTo>
                  <a:pt x="9524" y="196577"/>
                </a:lnTo>
                <a:lnTo>
                  <a:pt x="9060" y="197700"/>
                </a:lnTo>
                <a:lnTo>
                  <a:pt x="7200" y="199559"/>
                </a:lnTo>
                <a:lnTo>
                  <a:pt x="6077" y="200024"/>
                </a:lnTo>
                <a:close/>
              </a:path>
              <a:path w="9525" h="3771900">
                <a:moveTo>
                  <a:pt x="6077" y="152399"/>
                </a:moveTo>
                <a:lnTo>
                  <a:pt x="3447" y="152399"/>
                </a:lnTo>
                <a:lnTo>
                  <a:pt x="2324" y="151935"/>
                </a:lnTo>
                <a:lnTo>
                  <a:pt x="464" y="150075"/>
                </a:lnTo>
                <a:lnTo>
                  <a:pt x="0" y="148952"/>
                </a:lnTo>
                <a:lnTo>
                  <a:pt x="0" y="146322"/>
                </a:lnTo>
                <a:lnTo>
                  <a:pt x="464" y="145199"/>
                </a:lnTo>
                <a:lnTo>
                  <a:pt x="2324" y="143340"/>
                </a:lnTo>
                <a:lnTo>
                  <a:pt x="3447" y="142875"/>
                </a:lnTo>
                <a:lnTo>
                  <a:pt x="6077" y="142875"/>
                </a:lnTo>
                <a:lnTo>
                  <a:pt x="7200" y="143340"/>
                </a:lnTo>
                <a:lnTo>
                  <a:pt x="9060" y="145199"/>
                </a:lnTo>
                <a:lnTo>
                  <a:pt x="9524" y="146322"/>
                </a:lnTo>
                <a:lnTo>
                  <a:pt x="9524" y="148952"/>
                </a:lnTo>
                <a:lnTo>
                  <a:pt x="9060" y="150075"/>
                </a:lnTo>
                <a:lnTo>
                  <a:pt x="7200" y="151935"/>
                </a:lnTo>
                <a:lnTo>
                  <a:pt x="6077" y="152399"/>
                </a:lnTo>
                <a:close/>
              </a:path>
              <a:path w="9525" h="3771900">
                <a:moveTo>
                  <a:pt x="6077" y="104774"/>
                </a:moveTo>
                <a:lnTo>
                  <a:pt x="3447" y="104774"/>
                </a:lnTo>
                <a:lnTo>
                  <a:pt x="2324" y="104310"/>
                </a:lnTo>
                <a:lnTo>
                  <a:pt x="464" y="102450"/>
                </a:lnTo>
                <a:lnTo>
                  <a:pt x="0" y="101327"/>
                </a:lnTo>
                <a:lnTo>
                  <a:pt x="0" y="98697"/>
                </a:lnTo>
                <a:lnTo>
                  <a:pt x="464" y="97575"/>
                </a:lnTo>
                <a:lnTo>
                  <a:pt x="2324" y="95715"/>
                </a:lnTo>
                <a:lnTo>
                  <a:pt x="3447" y="95250"/>
                </a:lnTo>
                <a:lnTo>
                  <a:pt x="6077" y="95250"/>
                </a:lnTo>
                <a:lnTo>
                  <a:pt x="7200" y="95715"/>
                </a:lnTo>
                <a:lnTo>
                  <a:pt x="9060" y="97575"/>
                </a:lnTo>
                <a:lnTo>
                  <a:pt x="9524" y="98697"/>
                </a:lnTo>
                <a:lnTo>
                  <a:pt x="9524" y="101327"/>
                </a:lnTo>
                <a:lnTo>
                  <a:pt x="9060" y="102450"/>
                </a:lnTo>
                <a:lnTo>
                  <a:pt x="7200" y="104310"/>
                </a:lnTo>
                <a:lnTo>
                  <a:pt x="6077" y="104774"/>
                </a:lnTo>
                <a:close/>
              </a:path>
              <a:path w="9525" h="3771900">
                <a:moveTo>
                  <a:pt x="6077" y="57149"/>
                </a:moveTo>
                <a:lnTo>
                  <a:pt x="3447" y="57149"/>
                </a:lnTo>
                <a:lnTo>
                  <a:pt x="2324" y="56685"/>
                </a:lnTo>
                <a:lnTo>
                  <a:pt x="464" y="54825"/>
                </a:lnTo>
                <a:lnTo>
                  <a:pt x="0" y="53702"/>
                </a:lnTo>
                <a:lnTo>
                  <a:pt x="0" y="51072"/>
                </a:lnTo>
                <a:lnTo>
                  <a:pt x="464" y="49950"/>
                </a:lnTo>
                <a:lnTo>
                  <a:pt x="2324" y="48090"/>
                </a:lnTo>
                <a:lnTo>
                  <a:pt x="3447" y="47625"/>
                </a:lnTo>
                <a:lnTo>
                  <a:pt x="6077" y="47625"/>
                </a:lnTo>
                <a:lnTo>
                  <a:pt x="7200" y="48090"/>
                </a:lnTo>
                <a:lnTo>
                  <a:pt x="9060" y="49950"/>
                </a:lnTo>
                <a:lnTo>
                  <a:pt x="9524" y="51072"/>
                </a:lnTo>
                <a:lnTo>
                  <a:pt x="9524" y="53702"/>
                </a:lnTo>
                <a:lnTo>
                  <a:pt x="9060" y="54825"/>
                </a:lnTo>
                <a:lnTo>
                  <a:pt x="7200" y="56685"/>
                </a:lnTo>
                <a:lnTo>
                  <a:pt x="6077" y="57149"/>
                </a:lnTo>
                <a:close/>
              </a:path>
              <a:path w="9525" h="3771900">
                <a:moveTo>
                  <a:pt x="6077" y="9524"/>
                </a:moveTo>
                <a:lnTo>
                  <a:pt x="3447" y="9524"/>
                </a:lnTo>
                <a:lnTo>
                  <a:pt x="2324" y="9060"/>
                </a:lnTo>
                <a:lnTo>
                  <a:pt x="464" y="7200"/>
                </a:lnTo>
                <a:lnTo>
                  <a:pt x="0" y="6077"/>
                </a:lnTo>
                <a:lnTo>
                  <a:pt x="0" y="3447"/>
                </a:lnTo>
                <a:lnTo>
                  <a:pt x="464" y="2324"/>
                </a:lnTo>
                <a:lnTo>
                  <a:pt x="2324" y="465"/>
                </a:lnTo>
                <a:lnTo>
                  <a:pt x="3447" y="0"/>
                </a:lnTo>
                <a:lnTo>
                  <a:pt x="6077" y="0"/>
                </a:lnTo>
                <a:lnTo>
                  <a:pt x="7200" y="465"/>
                </a:lnTo>
                <a:lnTo>
                  <a:pt x="9060" y="2324"/>
                </a:lnTo>
                <a:lnTo>
                  <a:pt x="9524" y="3447"/>
                </a:lnTo>
                <a:lnTo>
                  <a:pt x="9524" y="6077"/>
                </a:lnTo>
                <a:lnTo>
                  <a:pt x="9060" y="7200"/>
                </a:lnTo>
                <a:lnTo>
                  <a:pt x="7200" y="9060"/>
                </a:lnTo>
                <a:lnTo>
                  <a:pt x="6077" y="9524"/>
                </a:lnTo>
                <a:close/>
              </a:path>
            </a:pathLst>
          </a:custGeom>
          <a:solidFill>
            <a:srgbClr val="C7C6C3"/>
          </a:solidFill>
        </p:spPr>
        <p:txBody>
          <a:bodyPr wrap="square" lIns="0" tIns="0" rIns="0" bIns="0" rtlCol="0"/>
          <a:lstStyle/>
          <a:p>
            <a:endParaRPr sz="984"/>
          </a:p>
        </p:txBody>
      </p:sp>
      <p:sp>
        <p:nvSpPr>
          <p:cNvPr id="115" name="object 115"/>
          <p:cNvSpPr txBox="1"/>
          <p:nvPr/>
        </p:nvSpPr>
        <p:spPr>
          <a:xfrm>
            <a:off x="7401897" y="4690318"/>
            <a:ext cx="104924" cy="106416"/>
          </a:xfrm>
          <a:prstGeom prst="rect">
            <a:avLst/>
          </a:prstGeom>
        </p:spPr>
        <p:txBody>
          <a:bodyPr vert="horz" wrap="square" lIns="0" tIns="8930" rIns="0" bIns="0" rtlCol="0">
            <a:spAutoFit/>
          </a:bodyPr>
          <a:lstStyle/>
          <a:p>
            <a:pPr marL="8929">
              <a:spcBef>
                <a:spcPts val="70"/>
              </a:spcBef>
            </a:pPr>
            <a:r>
              <a:rPr sz="633" spc="-18" dirty="0">
                <a:solidFill>
                  <a:srgbClr val="605D5C"/>
                </a:solidFill>
                <a:latin typeface="Segoe UI"/>
                <a:cs typeface="Segoe UI"/>
              </a:rPr>
              <a:t>20</a:t>
            </a:r>
            <a:endParaRPr sz="633">
              <a:latin typeface="Segoe UI"/>
              <a:cs typeface="Segoe UI"/>
            </a:endParaRPr>
          </a:p>
        </p:txBody>
      </p:sp>
      <p:sp>
        <p:nvSpPr>
          <p:cNvPr id="116" name="object 116"/>
          <p:cNvSpPr/>
          <p:nvPr/>
        </p:nvSpPr>
        <p:spPr>
          <a:xfrm>
            <a:off x="8099413" y="2030387"/>
            <a:ext cx="6697" cy="2652117"/>
          </a:xfrm>
          <a:custGeom>
            <a:avLst/>
            <a:gdLst/>
            <a:ahLst/>
            <a:cxnLst/>
            <a:rect l="l" t="t" r="r" b="b"/>
            <a:pathLst>
              <a:path w="9525" h="3771900">
                <a:moveTo>
                  <a:pt x="6077" y="3771899"/>
                </a:moveTo>
                <a:lnTo>
                  <a:pt x="3447" y="3771899"/>
                </a:lnTo>
                <a:lnTo>
                  <a:pt x="2324" y="3771434"/>
                </a:lnTo>
                <a:lnTo>
                  <a:pt x="464" y="3769575"/>
                </a:lnTo>
                <a:lnTo>
                  <a:pt x="0" y="3768452"/>
                </a:lnTo>
                <a:lnTo>
                  <a:pt x="0" y="3765822"/>
                </a:lnTo>
                <a:lnTo>
                  <a:pt x="464" y="3764699"/>
                </a:lnTo>
                <a:lnTo>
                  <a:pt x="2324" y="3762839"/>
                </a:lnTo>
                <a:lnTo>
                  <a:pt x="3447" y="3762374"/>
                </a:lnTo>
                <a:lnTo>
                  <a:pt x="6077" y="3762374"/>
                </a:lnTo>
                <a:lnTo>
                  <a:pt x="7200" y="3762839"/>
                </a:lnTo>
                <a:lnTo>
                  <a:pt x="9060" y="3764699"/>
                </a:lnTo>
                <a:lnTo>
                  <a:pt x="9524" y="3765822"/>
                </a:lnTo>
                <a:lnTo>
                  <a:pt x="9524" y="3768452"/>
                </a:lnTo>
                <a:lnTo>
                  <a:pt x="9060" y="3769575"/>
                </a:lnTo>
                <a:lnTo>
                  <a:pt x="7200" y="3771434"/>
                </a:lnTo>
                <a:lnTo>
                  <a:pt x="6077" y="3771899"/>
                </a:lnTo>
                <a:close/>
              </a:path>
              <a:path w="9525" h="3771900">
                <a:moveTo>
                  <a:pt x="6077" y="3724274"/>
                </a:moveTo>
                <a:lnTo>
                  <a:pt x="3447" y="3724274"/>
                </a:lnTo>
                <a:lnTo>
                  <a:pt x="2324" y="3723809"/>
                </a:lnTo>
                <a:lnTo>
                  <a:pt x="464" y="3721950"/>
                </a:lnTo>
                <a:lnTo>
                  <a:pt x="0" y="3720827"/>
                </a:lnTo>
                <a:lnTo>
                  <a:pt x="0" y="3718197"/>
                </a:lnTo>
                <a:lnTo>
                  <a:pt x="464" y="3717074"/>
                </a:lnTo>
                <a:lnTo>
                  <a:pt x="2324" y="3715214"/>
                </a:lnTo>
                <a:lnTo>
                  <a:pt x="3447" y="3714749"/>
                </a:lnTo>
                <a:lnTo>
                  <a:pt x="6077" y="3714749"/>
                </a:lnTo>
                <a:lnTo>
                  <a:pt x="7200" y="3715214"/>
                </a:lnTo>
                <a:lnTo>
                  <a:pt x="9060" y="3717074"/>
                </a:lnTo>
                <a:lnTo>
                  <a:pt x="9524" y="3718197"/>
                </a:lnTo>
                <a:lnTo>
                  <a:pt x="9524" y="3720827"/>
                </a:lnTo>
                <a:lnTo>
                  <a:pt x="9060" y="3721950"/>
                </a:lnTo>
                <a:lnTo>
                  <a:pt x="7200" y="3723809"/>
                </a:lnTo>
                <a:lnTo>
                  <a:pt x="6077" y="3724274"/>
                </a:lnTo>
                <a:close/>
              </a:path>
              <a:path w="9525" h="3771900">
                <a:moveTo>
                  <a:pt x="6077" y="3676649"/>
                </a:moveTo>
                <a:lnTo>
                  <a:pt x="3447" y="3676649"/>
                </a:lnTo>
                <a:lnTo>
                  <a:pt x="2324" y="3676184"/>
                </a:lnTo>
                <a:lnTo>
                  <a:pt x="464" y="3674325"/>
                </a:lnTo>
                <a:lnTo>
                  <a:pt x="0" y="3673202"/>
                </a:lnTo>
                <a:lnTo>
                  <a:pt x="0" y="3670572"/>
                </a:lnTo>
                <a:lnTo>
                  <a:pt x="464" y="3669449"/>
                </a:lnTo>
                <a:lnTo>
                  <a:pt x="2324" y="3667589"/>
                </a:lnTo>
                <a:lnTo>
                  <a:pt x="3447" y="3667124"/>
                </a:lnTo>
                <a:lnTo>
                  <a:pt x="6077" y="3667124"/>
                </a:lnTo>
                <a:lnTo>
                  <a:pt x="7200" y="3667589"/>
                </a:lnTo>
                <a:lnTo>
                  <a:pt x="9060" y="3669449"/>
                </a:lnTo>
                <a:lnTo>
                  <a:pt x="9524" y="3670572"/>
                </a:lnTo>
                <a:lnTo>
                  <a:pt x="9524" y="3673202"/>
                </a:lnTo>
                <a:lnTo>
                  <a:pt x="9060" y="3674325"/>
                </a:lnTo>
                <a:lnTo>
                  <a:pt x="7200" y="3676184"/>
                </a:lnTo>
                <a:lnTo>
                  <a:pt x="6077" y="3676649"/>
                </a:lnTo>
                <a:close/>
              </a:path>
              <a:path w="9525" h="3771900">
                <a:moveTo>
                  <a:pt x="6077" y="3629024"/>
                </a:moveTo>
                <a:lnTo>
                  <a:pt x="3447" y="3629024"/>
                </a:lnTo>
                <a:lnTo>
                  <a:pt x="2324" y="3628559"/>
                </a:lnTo>
                <a:lnTo>
                  <a:pt x="464" y="3626700"/>
                </a:lnTo>
                <a:lnTo>
                  <a:pt x="0" y="3625577"/>
                </a:lnTo>
                <a:lnTo>
                  <a:pt x="0" y="3622947"/>
                </a:lnTo>
                <a:lnTo>
                  <a:pt x="464" y="3621824"/>
                </a:lnTo>
                <a:lnTo>
                  <a:pt x="2324" y="3619964"/>
                </a:lnTo>
                <a:lnTo>
                  <a:pt x="3447" y="3619499"/>
                </a:lnTo>
                <a:lnTo>
                  <a:pt x="6077" y="3619499"/>
                </a:lnTo>
                <a:lnTo>
                  <a:pt x="7200" y="3619964"/>
                </a:lnTo>
                <a:lnTo>
                  <a:pt x="9060" y="3621824"/>
                </a:lnTo>
                <a:lnTo>
                  <a:pt x="9524" y="3622947"/>
                </a:lnTo>
                <a:lnTo>
                  <a:pt x="9524" y="3625577"/>
                </a:lnTo>
                <a:lnTo>
                  <a:pt x="9060" y="3626700"/>
                </a:lnTo>
                <a:lnTo>
                  <a:pt x="7200" y="3628559"/>
                </a:lnTo>
                <a:lnTo>
                  <a:pt x="6077" y="3629024"/>
                </a:lnTo>
                <a:close/>
              </a:path>
              <a:path w="9525" h="3771900">
                <a:moveTo>
                  <a:pt x="6077" y="3581399"/>
                </a:moveTo>
                <a:lnTo>
                  <a:pt x="3447" y="3581399"/>
                </a:lnTo>
                <a:lnTo>
                  <a:pt x="2324" y="3580934"/>
                </a:lnTo>
                <a:lnTo>
                  <a:pt x="464" y="3579075"/>
                </a:lnTo>
                <a:lnTo>
                  <a:pt x="0" y="3577952"/>
                </a:lnTo>
                <a:lnTo>
                  <a:pt x="0" y="3575322"/>
                </a:lnTo>
                <a:lnTo>
                  <a:pt x="464" y="3574199"/>
                </a:lnTo>
                <a:lnTo>
                  <a:pt x="2324" y="3572339"/>
                </a:lnTo>
                <a:lnTo>
                  <a:pt x="3447" y="3571874"/>
                </a:lnTo>
                <a:lnTo>
                  <a:pt x="6077" y="3571874"/>
                </a:lnTo>
                <a:lnTo>
                  <a:pt x="7200" y="3572339"/>
                </a:lnTo>
                <a:lnTo>
                  <a:pt x="9060" y="3574199"/>
                </a:lnTo>
                <a:lnTo>
                  <a:pt x="9524" y="3575322"/>
                </a:lnTo>
                <a:lnTo>
                  <a:pt x="9524" y="3577952"/>
                </a:lnTo>
                <a:lnTo>
                  <a:pt x="9060" y="3579075"/>
                </a:lnTo>
                <a:lnTo>
                  <a:pt x="7200" y="3580934"/>
                </a:lnTo>
                <a:lnTo>
                  <a:pt x="6077" y="3581399"/>
                </a:lnTo>
                <a:close/>
              </a:path>
              <a:path w="9525" h="3771900">
                <a:moveTo>
                  <a:pt x="6077" y="3533774"/>
                </a:moveTo>
                <a:lnTo>
                  <a:pt x="3447" y="3533774"/>
                </a:lnTo>
                <a:lnTo>
                  <a:pt x="2324" y="3533309"/>
                </a:lnTo>
                <a:lnTo>
                  <a:pt x="464" y="3531450"/>
                </a:lnTo>
                <a:lnTo>
                  <a:pt x="0" y="3530327"/>
                </a:lnTo>
                <a:lnTo>
                  <a:pt x="0" y="3527697"/>
                </a:lnTo>
                <a:lnTo>
                  <a:pt x="464" y="3526574"/>
                </a:lnTo>
                <a:lnTo>
                  <a:pt x="2324" y="3524714"/>
                </a:lnTo>
                <a:lnTo>
                  <a:pt x="3447" y="3524249"/>
                </a:lnTo>
                <a:lnTo>
                  <a:pt x="6077" y="3524249"/>
                </a:lnTo>
                <a:lnTo>
                  <a:pt x="7200" y="3524714"/>
                </a:lnTo>
                <a:lnTo>
                  <a:pt x="9060" y="3526574"/>
                </a:lnTo>
                <a:lnTo>
                  <a:pt x="9524" y="3527697"/>
                </a:lnTo>
                <a:lnTo>
                  <a:pt x="9524" y="3530327"/>
                </a:lnTo>
                <a:lnTo>
                  <a:pt x="9060" y="3531450"/>
                </a:lnTo>
                <a:lnTo>
                  <a:pt x="7200" y="3533309"/>
                </a:lnTo>
                <a:lnTo>
                  <a:pt x="6077" y="3533774"/>
                </a:lnTo>
                <a:close/>
              </a:path>
              <a:path w="9525" h="3771900">
                <a:moveTo>
                  <a:pt x="6077" y="3486149"/>
                </a:moveTo>
                <a:lnTo>
                  <a:pt x="3447" y="3486149"/>
                </a:lnTo>
                <a:lnTo>
                  <a:pt x="2324" y="3485684"/>
                </a:lnTo>
                <a:lnTo>
                  <a:pt x="464" y="3483825"/>
                </a:lnTo>
                <a:lnTo>
                  <a:pt x="0" y="3482702"/>
                </a:lnTo>
                <a:lnTo>
                  <a:pt x="0" y="3480072"/>
                </a:lnTo>
                <a:lnTo>
                  <a:pt x="464" y="3478949"/>
                </a:lnTo>
                <a:lnTo>
                  <a:pt x="2324" y="3477089"/>
                </a:lnTo>
                <a:lnTo>
                  <a:pt x="3447" y="3476624"/>
                </a:lnTo>
                <a:lnTo>
                  <a:pt x="6077" y="3476624"/>
                </a:lnTo>
                <a:lnTo>
                  <a:pt x="7200" y="3477089"/>
                </a:lnTo>
                <a:lnTo>
                  <a:pt x="9060" y="3478949"/>
                </a:lnTo>
                <a:lnTo>
                  <a:pt x="9524" y="3480072"/>
                </a:lnTo>
                <a:lnTo>
                  <a:pt x="9524" y="3482702"/>
                </a:lnTo>
                <a:lnTo>
                  <a:pt x="9060" y="3483825"/>
                </a:lnTo>
                <a:lnTo>
                  <a:pt x="7200" y="3485684"/>
                </a:lnTo>
                <a:lnTo>
                  <a:pt x="6077" y="3486149"/>
                </a:lnTo>
                <a:close/>
              </a:path>
              <a:path w="9525" h="3771900">
                <a:moveTo>
                  <a:pt x="6077" y="3438524"/>
                </a:moveTo>
                <a:lnTo>
                  <a:pt x="3447" y="3438524"/>
                </a:lnTo>
                <a:lnTo>
                  <a:pt x="2324" y="3438059"/>
                </a:lnTo>
                <a:lnTo>
                  <a:pt x="464" y="3436200"/>
                </a:lnTo>
                <a:lnTo>
                  <a:pt x="0" y="3435077"/>
                </a:lnTo>
                <a:lnTo>
                  <a:pt x="0" y="3432447"/>
                </a:lnTo>
                <a:lnTo>
                  <a:pt x="464" y="3431324"/>
                </a:lnTo>
                <a:lnTo>
                  <a:pt x="2324" y="3429464"/>
                </a:lnTo>
                <a:lnTo>
                  <a:pt x="3447" y="3428999"/>
                </a:lnTo>
                <a:lnTo>
                  <a:pt x="6077" y="3428999"/>
                </a:lnTo>
                <a:lnTo>
                  <a:pt x="7200" y="3429464"/>
                </a:lnTo>
                <a:lnTo>
                  <a:pt x="9060" y="3431324"/>
                </a:lnTo>
                <a:lnTo>
                  <a:pt x="9524" y="3432447"/>
                </a:lnTo>
                <a:lnTo>
                  <a:pt x="9524" y="3435077"/>
                </a:lnTo>
                <a:lnTo>
                  <a:pt x="9060" y="3436200"/>
                </a:lnTo>
                <a:lnTo>
                  <a:pt x="7200" y="3438059"/>
                </a:lnTo>
                <a:lnTo>
                  <a:pt x="6077" y="3438524"/>
                </a:lnTo>
                <a:close/>
              </a:path>
              <a:path w="9525" h="3771900">
                <a:moveTo>
                  <a:pt x="6077" y="3390899"/>
                </a:moveTo>
                <a:lnTo>
                  <a:pt x="3447" y="3390899"/>
                </a:lnTo>
                <a:lnTo>
                  <a:pt x="2324" y="3390434"/>
                </a:lnTo>
                <a:lnTo>
                  <a:pt x="464" y="3388575"/>
                </a:lnTo>
                <a:lnTo>
                  <a:pt x="0" y="3387452"/>
                </a:lnTo>
                <a:lnTo>
                  <a:pt x="0" y="3384822"/>
                </a:lnTo>
                <a:lnTo>
                  <a:pt x="464" y="3383699"/>
                </a:lnTo>
                <a:lnTo>
                  <a:pt x="2324" y="3381839"/>
                </a:lnTo>
                <a:lnTo>
                  <a:pt x="3447" y="3381374"/>
                </a:lnTo>
                <a:lnTo>
                  <a:pt x="6077" y="3381374"/>
                </a:lnTo>
                <a:lnTo>
                  <a:pt x="7200" y="3381839"/>
                </a:lnTo>
                <a:lnTo>
                  <a:pt x="9060" y="3383699"/>
                </a:lnTo>
                <a:lnTo>
                  <a:pt x="9524" y="3384822"/>
                </a:lnTo>
                <a:lnTo>
                  <a:pt x="9524" y="3387452"/>
                </a:lnTo>
                <a:lnTo>
                  <a:pt x="9060" y="3388575"/>
                </a:lnTo>
                <a:lnTo>
                  <a:pt x="7200" y="3390434"/>
                </a:lnTo>
                <a:lnTo>
                  <a:pt x="6077" y="3390899"/>
                </a:lnTo>
                <a:close/>
              </a:path>
              <a:path w="9525" h="3771900">
                <a:moveTo>
                  <a:pt x="6077" y="3343274"/>
                </a:moveTo>
                <a:lnTo>
                  <a:pt x="3447" y="3343274"/>
                </a:lnTo>
                <a:lnTo>
                  <a:pt x="2324" y="3342809"/>
                </a:lnTo>
                <a:lnTo>
                  <a:pt x="464" y="3340950"/>
                </a:lnTo>
                <a:lnTo>
                  <a:pt x="0" y="3339827"/>
                </a:lnTo>
                <a:lnTo>
                  <a:pt x="0" y="3337197"/>
                </a:lnTo>
                <a:lnTo>
                  <a:pt x="464" y="3336074"/>
                </a:lnTo>
                <a:lnTo>
                  <a:pt x="2324" y="3334214"/>
                </a:lnTo>
                <a:lnTo>
                  <a:pt x="3447" y="3333749"/>
                </a:lnTo>
                <a:lnTo>
                  <a:pt x="6077" y="3333749"/>
                </a:lnTo>
                <a:lnTo>
                  <a:pt x="7200" y="3334214"/>
                </a:lnTo>
                <a:lnTo>
                  <a:pt x="9060" y="3336074"/>
                </a:lnTo>
                <a:lnTo>
                  <a:pt x="9524" y="3337197"/>
                </a:lnTo>
                <a:lnTo>
                  <a:pt x="9524" y="3339827"/>
                </a:lnTo>
                <a:lnTo>
                  <a:pt x="9060" y="3340950"/>
                </a:lnTo>
                <a:lnTo>
                  <a:pt x="7200" y="3342809"/>
                </a:lnTo>
                <a:lnTo>
                  <a:pt x="6077" y="3343274"/>
                </a:lnTo>
                <a:close/>
              </a:path>
              <a:path w="9525" h="3771900">
                <a:moveTo>
                  <a:pt x="6077" y="3295649"/>
                </a:moveTo>
                <a:lnTo>
                  <a:pt x="3447" y="3295649"/>
                </a:lnTo>
                <a:lnTo>
                  <a:pt x="2324" y="3295184"/>
                </a:lnTo>
                <a:lnTo>
                  <a:pt x="464" y="3293325"/>
                </a:lnTo>
                <a:lnTo>
                  <a:pt x="0" y="3292202"/>
                </a:lnTo>
                <a:lnTo>
                  <a:pt x="0" y="3289572"/>
                </a:lnTo>
                <a:lnTo>
                  <a:pt x="464" y="3288449"/>
                </a:lnTo>
                <a:lnTo>
                  <a:pt x="2324" y="3286589"/>
                </a:lnTo>
                <a:lnTo>
                  <a:pt x="3447" y="3286124"/>
                </a:lnTo>
                <a:lnTo>
                  <a:pt x="6077" y="3286124"/>
                </a:lnTo>
                <a:lnTo>
                  <a:pt x="7200" y="3286589"/>
                </a:lnTo>
                <a:lnTo>
                  <a:pt x="9060" y="3288449"/>
                </a:lnTo>
                <a:lnTo>
                  <a:pt x="9524" y="3289572"/>
                </a:lnTo>
                <a:lnTo>
                  <a:pt x="9524" y="3292202"/>
                </a:lnTo>
                <a:lnTo>
                  <a:pt x="9060" y="3293325"/>
                </a:lnTo>
                <a:lnTo>
                  <a:pt x="7200" y="3295184"/>
                </a:lnTo>
                <a:lnTo>
                  <a:pt x="6077" y="3295649"/>
                </a:lnTo>
                <a:close/>
              </a:path>
              <a:path w="9525" h="3771900">
                <a:moveTo>
                  <a:pt x="6077" y="3248024"/>
                </a:moveTo>
                <a:lnTo>
                  <a:pt x="3447" y="3248024"/>
                </a:lnTo>
                <a:lnTo>
                  <a:pt x="2324" y="3247559"/>
                </a:lnTo>
                <a:lnTo>
                  <a:pt x="464" y="3245700"/>
                </a:lnTo>
                <a:lnTo>
                  <a:pt x="0" y="3244577"/>
                </a:lnTo>
                <a:lnTo>
                  <a:pt x="0" y="3241947"/>
                </a:lnTo>
                <a:lnTo>
                  <a:pt x="464" y="3240824"/>
                </a:lnTo>
                <a:lnTo>
                  <a:pt x="2324" y="3238964"/>
                </a:lnTo>
                <a:lnTo>
                  <a:pt x="3447" y="3238499"/>
                </a:lnTo>
                <a:lnTo>
                  <a:pt x="6077" y="3238499"/>
                </a:lnTo>
                <a:lnTo>
                  <a:pt x="7200" y="3238964"/>
                </a:lnTo>
                <a:lnTo>
                  <a:pt x="9060" y="3240824"/>
                </a:lnTo>
                <a:lnTo>
                  <a:pt x="9524" y="3241947"/>
                </a:lnTo>
                <a:lnTo>
                  <a:pt x="9524" y="3244577"/>
                </a:lnTo>
                <a:lnTo>
                  <a:pt x="9060" y="3245700"/>
                </a:lnTo>
                <a:lnTo>
                  <a:pt x="7200" y="3247559"/>
                </a:lnTo>
                <a:lnTo>
                  <a:pt x="6077" y="3248024"/>
                </a:lnTo>
                <a:close/>
              </a:path>
              <a:path w="9525" h="3771900">
                <a:moveTo>
                  <a:pt x="6077" y="3200399"/>
                </a:moveTo>
                <a:lnTo>
                  <a:pt x="3447" y="3200399"/>
                </a:lnTo>
                <a:lnTo>
                  <a:pt x="2324" y="3199934"/>
                </a:lnTo>
                <a:lnTo>
                  <a:pt x="464" y="3198075"/>
                </a:lnTo>
                <a:lnTo>
                  <a:pt x="0" y="3196952"/>
                </a:lnTo>
                <a:lnTo>
                  <a:pt x="0" y="3194322"/>
                </a:lnTo>
                <a:lnTo>
                  <a:pt x="464" y="3193199"/>
                </a:lnTo>
                <a:lnTo>
                  <a:pt x="2324" y="3191339"/>
                </a:lnTo>
                <a:lnTo>
                  <a:pt x="3447" y="3190874"/>
                </a:lnTo>
                <a:lnTo>
                  <a:pt x="6077" y="3190874"/>
                </a:lnTo>
                <a:lnTo>
                  <a:pt x="7200" y="3191339"/>
                </a:lnTo>
                <a:lnTo>
                  <a:pt x="9060" y="3193199"/>
                </a:lnTo>
                <a:lnTo>
                  <a:pt x="9524" y="3194322"/>
                </a:lnTo>
                <a:lnTo>
                  <a:pt x="9524" y="3196952"/>
                </a:lnTo>
                <a:lnTo>
                  <a:pt x="9060" y="3198075"/>
                </a:lnTo>
                <a:lnTo>
                  <a:pt x="7200" y="3199934"/>
                </a:lnTo>
                <a:lnTo>
                  <a:pt x="6077" y="3200399"/>
                </a:lnTo>
                <a:close/>
              </a:path>
              <a:path w="9525" h="3771900">
                <a:moveTo>
                  <a:pt x="6077" y="3152774"/>
                </a:moveTo>
                <a:lnTo>
                  <a:pt x="3447" y="3152774"/>
                </a:lnTo>
                <a:lnTo>
                  <a:pt x="2324" y="3152309"/>
                </a:lnTo>
                <a:lnTo>
                  <a:pt x="464" y="3150450"/>
                </a:lnTo>
                <a:lnTo>
                  <a:pt x="0" y="3149327"/>
                </a:lnTo>
                <a:lnTo>
                  <a:pt x="0" y="3146697"/>
                </a:lnTo>
                <a:lnTo>
                  <a:pt x="464" y="3145574"/>
                </a:lnTo>
                <a:lnTo>
                  <a:pt x="2324" y="3143714"/>
                </a:lnTo>
                <a:lnTo>
                  <a:pt x="3447" y="3143249"/>
                </a:lnTo>
                <a:lnTo>
                  <a:pt x="6077" y="3143249"/>
                </a:lnTo>
                <a:lnTo>
                  <a:pt x="7200" y="3143714"/>
                </a:lnTo>
                <a:lnTo>
                  <a:pt x="9060" y="3145574"/>
                </a:lnTo>
                <a:lnTo>
                  <a:pt x="9524" y="3146697"/>
                </a:lnTo>
                <a:lnTo>
                  <a:pt x="9524" y="3149327"/>
                </a:lnTo>
                <a:lnTo>
                  <a:pt x="9060" y="3150450"/>
                </a:lnTo>
                <a:lnTo>
                  <a:pt x="7200" y="3152309"/>
                </a:lnTo>
                <a:lnTo>
                  <a:pt x="6077" y="3152774"/>
                </a:lnTo>
                <a:close/>
              </a:path>
              <a:path w="9525" h="3771900">
                <a:moveTo>
                  <a:pt x="6077" y="3105149"/>
                </a:moveTo>
                <a:lnTo>
                  <a:pt x="3447" y="3105149"/>
                </a:lnTo>
                <a:lnTo>
                  <a:pt x="2324" y="3104684"/>
                </a:lnTo>
                <a:lnTo>
                  <a:pt x="464" y="3102825"/>
                </a:lnTo>
                <a:lnTo>
                  <a:pt x="0" y="3101702"/>
                </a:lnTo>
                <a:lnTo>
                  <a:pt x="0" y="3099072"/>
                </a:lnTo>
                <a:lnTo>
                  <a:pt x="464" y="3097949"/>
                </a:lnTo>
                <a:lnTo>
                  <a:pt x="2324" y="3096089"/>
                </a:lnTo>
                <a:lnTo>
                  <a:pt x="3447" y="3095624"/>
                </a:lnTo>
                <a:lnTo>
                  <a:pt x="6077" y="3095624"/>
                </a:lnTo>
                <a:lnTo>
                  <a:pt x="7200" y="3096089"/>
                </a:lnTo>
                <a:lnTo>
                  <a:pt x="9060" y="3097949"/>
                </a:lnTo>
                <a:lnTo>
                  <a:pt x="9524" y="3099072"/>
                </a:lnTo>
                <a:lnTo>
                  <a:pt x="9524" y="3101702"/>
                </a:lnTo>
                <a:lnTo>
                  <a:pt x="9060" y="3102825"/>
                </a:lnTo>
                <a:lnTo>
                  <a:pt x="7200" y="3104684"/>
                </a:lnTo>
                <a:lnTo>
                  <a:pt x="6077" y="3105149"/>
                </a:lnTo>
                <a:close/>
              </a:path>
              <a:path w="9525" h="3771900">
                <a:moveTo>
                  <a:pt x="6077" y="3057524"/>
                </a:moveTo>
                <a:lnTo>
                  <a:pt x="3447" y="3057524"/>
                </a:lnTo>
                <a:lnTo>
                  <a:pt x="2324" y="3057059"/>
                </a:lnTo>
                <a:lnTo>
                  <a:pt x="464" y="3055200"/>
                </a:lnTo>
                <a:lnTo>
                  <a:pt x="0" y="3054077"/>
                </a:lnTo>
                <a:lnTo>
                  <a:pt x="0" y="3051447"/>
                </a:lnTo>
                <a:lnTo>
                  <a:pt x="464" y="3050324"/>
                </a:lnTo>
                <a:lnTo>
                  <a:pt x="2324" y="3048464"/>
                </a:lnTo>
                <a:lnTo>
                  <a:pt x="3447" y="3047999"/>
                </a:lnTo>
                <a:lnTo>
                  <a:pt x="6077" y="3047999"/>
                </a:lnTo>
                <a:lnTo>
                  <a:pt x="7200" y="3048464"/>
                </a:lnTo>
                <a:lnTo>
                  <a:pt x="9060" y="3050324"/>
                </a:lnTo>
                <a:lnTo>
                  <a:pt x="9524" y="3051447"/>
                </a:lnTo>
                <a:lnTo>
                  <a:pt x="9524" y="3054077"/>
                </a:lnTo>
                <a:lnTo>
                  <a:pt x="9060" y="3055200"/>
                </a:lnTo>
                <a:lnTo>
                  <a:pt x="7200" y="3057059"/>
                </a:lnTo>
                <a:lnTo>
                  <a:pt x="6077" y="3057524"/>
                </a:lnTo>
                <a:close/>
              </a:path>
              <a:path w="9525" h="3771900">
                <a:moveTo>
                  <a:pt x="6077" y="3009899"/>
                </a:moveTo>
                <a:lnTo>
                  <a:pt x="3447" y="3009899"/>
                </a:lnTo>
                <a:lnTo>
                  <a:pt x="2324" y="3009434"/>
                </a:lnTo>
                <a:lnTo>
                  <a:pt x="464" y="3007575"/>
                </a:lnTo>
                <a:lnTo>
                  <a:pt x="0" y="3006452"/>
                </a:lnTo>
                <a:lnTo>
                  <a:pt x="0" y="3003822"/>
                </a:lnTo>
                <a:lnTo>
                  <a:pt x="464" y="3002699"/>
                </a:lnTo>
                <a:lnTo>
                  <a:pt x="2324" y="3000839"/>
                </a:lnTo>
                <a:lnTo>
                  <a:pt x="3447" y="3000374"/>
                </a:lnTo>
                <a:lnTo>
                  <a:pt x="6077" y="3000374"/>
                </a:lnTo>
                <a:lnTo>
                  <a:pt x="7200" y="3000839"/>
                </a:lnTo>
                <a:lnTo>
                  <a:pt x="9060" y="3002699"/>
                </a:lnTo>
                <a:lnTo>
                  <a:pt x="9524" y="3003822"/>
                </a:lnTo>
                <a:lnTo>
                  <a:pt x="9524" y="3006452"/>
                </a:lnTo>
                <a:lnTo>
                  <a:pt x="9060" y="3007575"/>
                </a:lnTo>
                <a:lnTo>
                  <a:pt x="7200" y="3009434"/>
                </a:lnTo>
                <a:lnTo>
                  <a:pt x="6077" y="3009899"/>
                </a:lnTo>
                <a:close/>
              </a:path>
              <a:path w="9525" h="3771900">
                <a:moveTo>
                  <a:pt x="6077" y="2962274"/>
                </a:moveTo>
                <a:lnTo>
                  <a:pt x="3447" y="2962274"/>
                </a:lnTo>
                <a:lnTo>
                  <a:pt x="2324" y="2961809"/>
                </a:lnTo>
                <a:lnTo>
                  <a:pt x="464" y="2959950"/>
                </a:lnTo>
                <a:lnTo>
                  <a:pt x="0" y="2958827"/>
                </a:lnTo>
                <a:lnTo>
                  <a:pt x="0" y="2956197"/>
                </a:lnTo>
                <a:lnTo>
                  <a:pt x="464" y="2955074"/>
                </a:lnTo>
                <a:lnTo>
                  <a:pt x="2324" y="2953214"/>
                </a:lnTo>
                <a:lnTo>
                  <a:pt x="3447" y="2952749"/>
                </a:lnTo>
                <a:lnTo>
                  <a:pt x="6077" y="2952749"/>
                </a:lnTo>
                <a:lnTo>
                  <a:pt x="7200" y="2953214"/>
                </a:lnTo>
                <a:lnTo>
                  <a:pt x="9060" y="2955074"/>
                </a:lnTo>
                <a:lnTo>
                  <a:pt x="9524" y="2956197"/>
                </a:lnTo>
                <a:lnTo>
                  <a:pt x="9524" y="2958827"/>
                </a:lnTo>
                <a:lnTo>
                  <a:pt x="9060" y="2959950"/>
                </a:lnTo>
                <a:lnTo>
                  <a:pt x="7200" y="2961809"/>
                </a:lnTo>
                <a:lnTo>
                  <a:pt x="6077" y="2962274"/>
                </a:lnTo>
                <a:close/>
              </a:path>
              <a:path w="9525" h="3771900">
                <a:moveTo>
                  <a:pt x="6077" y="2914649"/>
                </a:moveTo>
                <a:lnTo>
                  <a:pt x="3447" y="2914649"/>
                </a:lnTo>
                <a:lnTo>
                  <a:pt x="2324" y="2914184"/>
                </a:lnTo>
                <a:lnTo>
                  <a:pt x="464" y="2912325"/>
                </a:lnTo>
                <a:lnTo>
                  <a:pt x="0" y="2911202"/>
                </a:lnTo>
                <a:lnTo>
                  <a:pt x="0" y="2908572"/>
                </a:lnTo>
                <a:lnTo>
                  <a:pt x="464" y="2907449"/>
                </a:lnTo>
                <a:lnTo>
                  <a:pt x="2324" y="2905589"/>
                </a:lnTo>
                <a:lnTo>
                  <a:pt x="3447" y="2905124"/>
                </a:lnTo>
                <a:lnTo>
                  <a:pt x="6077" y="2905124"/>
                </a:lnTo>
                <a:lnTo>
                  <a:pt x="7200" y="2905589"/>
                </a:lnTo>
                <a:lnTo>
                  <a:pt x="9060" y="2907449"/>
                </a:lnTo>
                <a:lnTo>
                  <a:pt x="9524" y="2908572"/>
                </a:lnTo>
                <a:lnTo>
                  <a:pt x="9524" y="2911202"/>
                </a:lnTo>
                <a:lnTo>
                  <a:pt x="9060" y="2912325"/>
                </a:lnTo>
                <a:lnTo>
                  <a:pt x="7200" y="2914184"/>
                </a:lnTo>
                <a:lnTo>
                  <a:pt x="6077" y="2914649"/>
                </a:lnTo>
                <a:close/>
              </a:path>
              <a:path w="9525" h="3771900">
                <a:moveTo>
                  <a:pt x="6077" y="2867024"/>
                </a:moveTo>
                <a:lnTo>
                  <a:pt x="3447" y="2867024"/>
                </a:lnTo>
                <a:lnTo>
                  <a:pt x="2324" y="2866559"/>
                </a:lnTo>
                <a:lnTo>
                  <a:pt x="464" y="2864700"/>
                </a:lnTo>
                <a:lnTo>
                  <a:pt x="0" y="2863577"/>
                </a:lnTo>
                <a:lnTo>
                  <a:pt x="0" y="2860947"/>
                </a:lnTo>
                <a:lnTo>
                  <a:pt x="464" y="2859824"/>
                </a:lnTo>
                <a:lnTo>
                  <a:pt x="2324" y="2857964"/>
                </a:lnTo>
                <a:lnTo>
                  <a:pt x="3447" y="2857499"/>
                </a:lnTo>
                <a:lnTo>
                  <a:pt x="6077" y="2857499"/>
                </a:lnTo>
                <a:lnTo>
                  <a:pt x="7200" y="2857964"/>
                </a:lnTo>
                <a:lnTo>
                  <a:pt x="9060" y="2859824"/>
                </a:lnTo>
                <a:lnTo>
                  <a:pt x="9524" y="2860947"/>
                </a:lnTo>
                <a:lnTo>
                  <a:pt x="9524" y="2863577"/>
                </a:lnTo>
                <a:lnTo>
                  <a:pt x="9060" y="2864700"/>
                </a:lnTo>
                <a:lnTo>
                  <a:pt x="7200" y="2866559"/>
                </a:lnTo>
                <a:lnTo>
                  <a:pt x="6077" y="2867024"/>
                </a:lnTo>
                <a:close/>
              </a:path>
              <a:path w="9525" h="3771900">
                <a:moveTo>
                  <a:pt x="6077" y="2819399"/>
                </a:moveTo>
                <a:lnTo>
                  <a:pt x="3447" y="2819399"/>
                </a:lnTo>
                <a:lnTo>
                  <a:pt x="2324" y="2818934"/>
                </a:lnTo>
                <a:lnTo>
                  <a:pt x="464" y="2817075"/>
                </a:lnTo>
                <a:lnTo>
                  <a:pt x="0" y="2815952"/>
                </a:lnTo>
                <a:lnTo>
                  <a:pt x="0" y="2813322"/>
                </a:lnTo>
                <a:lnTo>
                  <a:pt x="464" y="2812199"/>
                </a:lnTo>
                <a:lnTo>
                  <a:pt x="2324" y="2810339"/>
                </a:lnTo>
                <a:lnTo>
                  <a:pt x="3447" y="2809874"/>
                </a:lnTo>
                <a:lnTo>
                  <a:pt x="6077" y="2809874"/>
                </a:lnTo>
                <a:lnTo>
                  <a:pt x="7200" y="2810339"/>
                </a:lnTo>
                <a:lnTo>
                  <a:pt x="9060" y="2812199"/>
                </a:lnTo>
                <a:lnTo>
                  <a:pt x="9524" y="2813322"/>
                </a:lnTo>
                <a:lnTo>
                  <a:pt x="9524" y="2815952"/>
                </a:lnTo>
                <a:lnTo>
                  <a:pt x="9060" y="2817075"/>
                </a:lnTo>
                <a:lnTo>
                  <a:pt x="7200" y="2818934"/>
                </a:lnTo>
                <a:lnTo>
                  <a:pt x="6077" y="2819399"/>
                </a:lnTo>
                <a:close/>
              </a:path>
              <a:path w="9525" h="3771900">
                <a:moveTo>
                  <a:pt x="6077" y="2771774"/>
                </a:moveTo>
                <a:lnTo>
                  <a:pt x="3447" y="2771774"/>
                </a:lnTo>
                <a:lnTo>
                  <a:pt x="2324" y="2771309"/>
                </a:lnTo>
                <a:lnTo>
                  <a:pt x="464" y="2769450"/>
                </a:lnTo>
                <a:lnTo>
                  <a:pt x="0" y="2768327"/>
                </a:lnTo>
                <a:lnTo>
                  <a:pt x="0" y="2765697"/>
                </a:lnTo>
                <a:lnTo>
                  <a:pt x="464" y="2764574"/>
                </a:lnTo>
                <a:lnTo>
                  <a:pt x="2324" y="2762714"/>
                </a:lnTo>
                <a:lnTo>
                  <a:pt x="3447" y="2762249"/>
                </a:lnTo>
                <a:lnTo>
                  <a:pt x="6077" y="2762249"/>
                </a:lnTo>
                <a:lnTo>
                  <a:pt x="7200" y="2762714"/>
                </a:lnTo>
                <a:lnTo>
                  <a:pt x="9060" y="2764574"/>
                </a:lnTo>
                <a:lnTo>
                  <a:pt x="9524" y="2765697"/>
                </a:lnTo>
                <a:lnTo>
                  <a:pt x="9524" y="2768327"/>
                </a:lnTo>
                <a:lnTo>
                  <a:pt x="9060" y="2769450"/>
                </a:lnTo>
                <a:lnTo>
                  <a:pt x="7200" y="2771309"/>
                </a:lnTo>
                <a:lnTo>
                  <a:pt x="6077" y="2771774"/>
                </a:lnTo>
                <a:close/>
              </a:path>
              <a:path w="9525" h="3771900">
                <a:moveTo>
                  <a:pt x="6077" y="2724149"/>
                </a:moveTo>
                <a:lnTo>
                  <a:pt x="3447" y="2724149"/>
                </a:lnTo>
                <a:lnTo>
                  <a:pt x="2324" y="2723684"/>
                </a:lnTo>
                <a:lnTo>
                  <a:pt x="464" y="2721825"/>
                </a:lnTo>
                <a:lnTo>
                  <a:pt x="0" y="2720702"/>
                </a:lnTo>
                <a:lnTo>
                  <a:pt x="0" y="2718072"/>
                </a:lnTo>
                <a:lnTo>
                  <a:pt x="464" y="2716949"/>
                </a:lnTo>
                <a:lnTo>
                  <a:pt x="2324" y="2715089"/>
                </a:lnTo>
                <a:lnTo>
                  <a:pt x="3447" y="2714624"/>
                </a:lnTo>
                <a:lnTo>
                  <a:pt x="6077" y="2714624"/>
                </a:lnTo>
                <a:lnTo>
                  <a:pt x="7200" y="2715089"/>
                </a:lnTo>
                <a:lnTo>
                  <a:pt x="9060" y="2716949"/>
                </a:lnTo>
                <a:lnTo>
                  <a:pt x="9524" y="2718072"/>
                </a:lnTo>
                <a:lnTo>
                  <a:pt x="9524" y="2720702"/>
                </a:lnTo>
                <a:lnTo>
                  <a:pt x="9060" y="2721825"/>
                </a:lnTo>
                <a:lnTo>
                  <a:pt x="7200" y="2723684"/>
                </a:lnTo>
                <a:lnTo>
                  <a:pt x="6077" y="2724149"/>
                </a:lnTo>
                <a:close/>
              </a:path>
              <a:path w="9525" h="3771900">
                <a:moveTo>
                  <a:pt x="6077" y="2676524"/>
                </a:moveTo>
                <a:lnTo>
                  <a:pt x="3447" y="2676524"/>
                </a:lnTo>
                <a:lnTo>
                  <a:pt x="2324" y="2676060"/>
                </a:lnTo>
                <a:lnTo>
                  <a:pt x="464" y="2674200"/>
                </a:lnTo>
                <a:lnTo>
                  <a:pt x="0" y="2673077"/>
                </a:lnTo>
                <a:lnTo>
                  <a:pt x="0" y="2670447"/>
                </a:lnTo>
                <a:lnTo>
                  <a:pt x="464" y="2669324"/>
                </a:lnTo>
                <a:lnTo>
                  <a:pt x="2324" y="2667464"/>
                </a:lnTo>
                <a:lnTo>
                  <a:pt x="3447" y="2667000"/>
                </a:lnTo>
                <a:lnTo>
                  <a:pt x="6077" y="2667000"/>
                </a:lnTo>
                <a:lnTo>
                  <a:pt x="7200" y="2667464"/>
                </a:lnTo>
                <a:lnTo>
                  <a:pt x="9060" y="2669324"/>
                </a:lnTo>
                <a:lnTo>
                  <a:pt x="9524" y="2670447"/>
                </a:lnTo>
                <a:lnTo>
                  <a:pt x="9524" y="2673077"/>
                </a:lnTo>
                <a:lnTo>
                  <a:pt x="9060" y="2674200"/>
                </a:lnTo>
                <a:lnTo>
                  <a:pt x="7200" y="2676060"/>
                </a:lnTo>
                <a:lnTo>
                  <a:pt x="6077" y="2676524"/>
                </a:lnTo>
                <a:close/>
              </a:path>
              <a:path w="9525" h="3771900">
                <a:moveTo>
                  <a:pt x="6077" y="2628899"/>
                </a:moveTo>
                <a:lnTo>
                  <a:pt x="3447" y="2628899"/>
                </a:lnTo>
                <a:lnTo>
                  <a:pt x="2324" y="2628434"/>
                </a:lnTo>
                <a:lnTo>
                  <a:pt x="464" y="2626575"/>
                </a:lnTo>
                <a:lnTo>
                  <a:pt x="0" y="2625452"/>
                </a:lnTo>
                <a:lnTo>
                  <a:pt x="0" y="2622822"/>
                </a:lnTo>
                <a:lnTo>
                  <a:pt x="464" y="2621699"/>
                </a:lnTo>
                <a:lnTo>
                  <a:pt x="2324" y="2619839"/>
                </a:lnTo>
                <a:lnTo>
                  <a:pt x="3447" y="2619374"/>
                </a:lnTo>
                <a:lnTo>
                  <a:pt x="6077" y="2619374"/>
                </a:lnTo>
                <a:lnTo>
                  <a:pt x="7200" y="2619839"/>
                </a:lnTo>
                <a:lnTo>
                  <a:pt x="9060" y="2621699"/>
                </a:lnTo>
                <a:lnTo>
                  <a:pt x="9524" y="2622822"/>
                </a:lnTo>
                <a:lnTo>
                  <a:pt x="9524" y="2625452"/>
                </a:lnTo>
                <a:lnTo>
                  <a:pt x="9060" y="2626575"/>
                </a:lnTo>
                <a:lnTo>
                  <a:pt x="7200" y="2628434"/>
                </a:lnTo>
                <a:lnTo>
                  <a:pt x="6077" y="2628899"/>
                </a:lnTo>
                <a:close/>
              </a:path>
              <a:path w="9525" h="3771900">
                <a:moveTo>
                  <a:pt x="6077" y="2581274"/>
                </a:moveTo>
                <a:lnTo>
                  <a:pt x="3447" y="2581274"/>
                </a:lnTo>
                <a:lnTo>
                  <a:pt x="2324" y="2580809"/>
                </a:lnTo>
                <a:lnTo>
                  <a:pt x="464" y="2578950"/>
                </a:lnTo>
                <a:lnTo>
                  <a:pt x="0" y="2577827"/>
                </a:lnTo>
                <a:lnTo>
                  <a:pt x="0" y="2575197"/>
                </a:lnTo>
                <a:lnTo>
                  <a:pt x="464" y="2574074"/>
                </a:lnTo>
                <a:lnTo>
                  <a:pt x="2324" y="2572214"/>
                </a:lnTo>
                <a:lnTo>
                  <a:pt x="3447" y="2571749"/>
                </a:lnTo>
                <a:lnTo>
                  <a:pt x="6077" y="2571749"/>
                </a:lnTo>
                <a:lnTo>
                  <a:pt x="7200" y="2572214"/>
                </a:lnTo>
                <a:lnTo>
                  <a:pt x="9060" y="2574074"/>
                </a:lnTo>
                <a:lnTo>
                  <a:pt x="9524" y="2575197"/>
                </a:lnTo>
                <a:lnTo>
                  <a:pt x="9524" y="2577827"/>
                </a:lnTo>
                <a:lnTo>
                  <a:pt x="9060" y="2578950"/>
                </a:lnTo>
                <a:lnTo>
                  <a:pt x="7200" y="2580809"/>
                </a:lnTo>
                <a:lnTo>
                  <a:pt x="6077" y="2581274"/>
                </a:lnTo>
                <a:close/>
              </a:path>
              <a:path w="9525" h="3771900">
                <a:moveTo>
                  <a:pt x="6077" y="2533649"/>
                </a:moveTo>
                <a:lnTo>
                  <a:pt x="3447" y="2533649"/>
                </a:lnTo>
                <a:lnTo>
                  <a:pt x="2324" y="2533184"/>
                </a:lnTo>
                <a:lnTo>
                  <a:pt x="464" y="2531325"/>
                </a:lnTo>
                <a:lnTo>
                  <a:pt x="0" y="2530202"/>
                </a:lnTo>
                <a:lnTo>
                  <a:pt x="0" y="2527572"/>
                </a:lnTo>
                <a:lnTo>
                  <a:pt x="464" y="2526449"/>
                </a:lnTo>
                <a:lnTo>
                  <a:pt x="2324" y="2524589"/>
                </a:lnTo>
                <a:lnTo>
                  <a:pt x="3447" y="2524125"/>
                </a:lnTo>
                <a:lnTo>
                  <a:pt x="6077" y="2524125"/>
                </a:lnTo>
                <a:lnTo>
                  <a:pt x="7200" y="2524589"/>
                </a:lnTo>
                <a:lnTo>
                  <a:pt x="9060" y="2526449"/>
                </a:lnTo>
                <a:lnTo>
                  <a:pt x="9524" y="2527572"/>
                </a:lnTo>
                <a:lnTo>
                  <a:pt x="9524" y="2530202"/>
                </a:lnTo>
                <a:lnTo>
                  <a:pt x="9060" y="2531325"/>
                </a:lnTo>
                <a:lnTo>
                  <a:pt x="7200" y="2533184"/>
                </a:lnTo>
                <a:lnTo>
                  <a:pt x="6077" y="2533649"/>
                </a:lnTo>
                <a:close/>
              </a:path>
              <a:path w="9525" h="3771900">
                <a:moveTo>
                  <a:pt x="6077" y="2486024"/>
                </a:moveTo>
                <a:lnTo>
                  <a:pt x="3447" y="2486024"/>
                </a:lnTo>
                <a:lnTo>
                  <a:pt x="2324" y="2485559"/>
                </a:lnTo>
                <a:lnTo>
                  <a:pt x="464" y="2483700"/>
                </a:lnTo>
                <a:lnTo>
                  <a:pt x="0" y="2482577"/>
                </a:lnTo>
                <a:lnTo>
                  <a:pt x="0" y="2479947"/>
                </a:lnTo>
                <a:lnTo>
                  <a:pt x="464" y="2478824"/>
                </a:lnTo>
                <a:lnTo>
                  <a:pt x="2324" y="2476964"/>
                </a:lnTo>
                <a:lnTo>
                  <a:pt x="3447" y="2476500"/>
                </a:lnTo>
                <a:lnTo>
                  <a:pt x="6077" y="2476500"/>
                </a:lnTo>
                <a:lnTo>
                  <a:pt x="7200" y="2476964"/>
                </a:lnTo>
                <a:lnTo>
                  <a:pt x="9060" y="2478824"/>
                </a:lnTo>
                <a:lnTo>
                  <a:pt x="9524" y="2479947"/>
                </a:lnTo>
                <a:lnTo>
                  <a:pt x="9524" y="2482577"/>
                </a:lnTo>
                <a:lnTo>
                  <a:pt x="9060" y="2483700"/>
                </a:lnTo>
                <a:lnTo>
                  <a:pt x="7200" y="2485559"/>
                </a:lnTo>
                <a:lnTo>
                  <a:pt x="6077" y="2486024"/>
                </a:lnTo>
                <a:close/>
              </a:path>
              <a:path w="9525" h="3771900">
                <a:moveTo>
                  <a:pt x="6077" y="2438399"/>
                </a:moveTo>
                <a:lnTo>
                  <a:pt x="3447" y="2438399"/>
                </a:lnTo>
                <a:lnTo>
                  <a:pt x="2324" y="2437934"/>
                </a:lnTo>
                <a:lnTo>
                  <a:pt x="464" y="2436075"/>
                </a:lnTo>
                <a:lnTo>
                  <a:pt x="0" y="2434952"/>
                </a:lnTo>
                <a:lnTo>
                  <a:pt x="0" y="2432322"/>
                </a:lnTo>
                <a:lnTo>
                  <a:pt x="464" y="2431199"/>
                </a:lnTo>
                <a:lnTo>
                  <a:pt x="2324" y="2429339"/>
                </a:lnTo>
                <a:lnTo>
                  <a:pt x="3447" y="2428874"/>
                </a:lnTo>
                <a:lnTo>
                  <a:pt x="6077" y="2428874"/>
                </a:lnTo>
                <a:lnTo>
                  <a:pt x="7200" y="2429339"/>
                </a:lnTo>
                <a:lnTo>
                  <a:pt x="9060" y="2431199"/>
                </a:lnTo>
                <a:lnTo>
                  <a:pt x="9524" y="2432322"/>
                </a:lnTo>
                <a:lnTo>
                  <a:pt x="9524" y="2434952"/>
                </a:lnTo>
                <a:lnTo>
                  <a:pt x="9060" y="2436075"/>
                </a:lnTo>
                <a:lnTo>
                  <a:pt x="7200" y="2437934"/>
                </a:lnTo>
                <a:lnTo>
                  <a:pt x="6077" y="2438399"/>
                </a:lnTo>
                <a:close/>
              </a:path>
              <a:path w="9525" h="3771900">
                <a:moveTo>
                  <a:pt x="6077" y="2390774"/>
                </a:moveTo>
                <a:lnTo>
                  <a:pt x="3447" y="2390774"/>
                </a:lnTo>
                <a:lnTo>
                  <a:pt x="2324" y="2390309"/>
                </a:lnTo>
                <a:lnTo>
                  <a:pt x="464" y="2388450"/>
                </a:lnTo>
                <a:lnTo>
                  <a:pt x="0" y="2387327"/>
                </a:lnTo>
                <a:lnTo>
                  <a:pt x="0" y="2384697"/>
                </a:lnTo>
                <a:lnTo>
                  <a:pt x="464" y="2383574"/>
                </a:lnTo>
                <a:lnTo>
                  <a:pt x="2324" y="2381714"/>
                </a:lnTo>
                <a:lnTo>
                  <a:pt x="3447" y="2381250"/>
                </a:lnTo>
                <a:lnTo>
                  <a:pt x="6077" y="2381250"/>
                </a:lnTo>
                <a:lnTo>
                  <a:pt x="7200" y="2381714"/>
                </a:lnTo>
                <a:lnTo>
                  <a:pt x="9060" y="2383574"/>
                </a:lnTo>
                <a:lnTo>
                  <a:pt x="9524" y="2384697"/>
                </a:lnTo>
                <a:lnTo>
                  <a:pt x="9524" y="2387327"/>
                </a:lnTo>
                <a:lnTo>
                  <a:pt x="9060" y="2388450"/>
                </a:lnTo>
                <a:lnTo>
                  <a:pt x="7200" y="2390309"/>
                </a:lnTo>
                <a:lnTo>
                  <a:pt x="6077" y="2390774"/>
                </a:lnTo>
                <a:close/>
              </a:path>
              <a:path w="9525" h="3771900">
                <a:moveTo>
                  <a:pt x="6077" y="2343149"/>
                </a:moveTo>
                <a:lnTo>
                  <a:pt x="3447" y="2343149"/>
                </a:lnTo>
                <a:lnTo>
                  <a:pt x="2324" y="2342684"/>
                </a:lnTo>
                <a:lnTo>
                  <a:pt x="464" y="2340825"/>
                </a:lnTo>
                <a:lnTo>
                  <a:pt x="0" y="2339702"/>
                </a:lnTo>
                <a:lnTo>
                  <a:pt x="0" y="2337072"/>
                </a:lnTo>
                <a:lnTo>
                  <a:pt x="464" y="2335949"/>
                </a:lnTo>
                <a:lnTo>
                  <a:pt x="2324" y="2334089"/>
                </a:lnTo>
                <a:lnTo>
                  <a:pt x="3447" y="2333625"/>
                </a:lnTo>
                <a:lnTo>
                  <a:pt x="6077" y="2333625"/>
                </a:lnTo>
                <a:lnTo>
                  <a:pt x="7200" y="2334089"/>
                </a:lnTo>
                <a:lnTo>
                  <a:pt x="9060" y="2335949"/>
                </a:lnTo>
                <a:lnTo>
                  <a:pt x="9524" y="2337072"/>
                </a:lnTo>
                <a:lnTo>
                  <a:pt x="9524" y="2339702"/>
                </a:lnTo>
                <a:lnTo>
                  <a:pt x="9060" y="2340825"/>
                </a:lnTo>
                <a:lnTo>
                  <a:pt x="7200" y="2342684"/>
                </a:lnTo>
                <a:lnTo>
                  <a:pt x="6077" y="2343149"/>
                </a:lnTo>
                <a:close/>
              </a:path>
              <a:path w="9525" h="3771900">
                <a:moveTo>
                  <a:pt x="6077" y="2295524"/>
                </a:moveTo>
                <a:lnTo>
                  <a:pt x="3447" y="2295524"/>
                </a:lnTo>
                <a:lnTo>
                  <a:pt x="2324" y="2295059"/>
                </a:lnTo>
                <a:lnTo>
                  <a:pt x="464" y="2293200"/>
                </a:lnTo>
                <a:lnTo>
                  <a:pt x="0" y="2292077"/>
                </a:lnTo>
                <a:lnTo>
                  <a:pt x="0" y="2289447"/>
                </a:lnTo>
                <a:lnTo>
                  <a:pt x="464" y="2288324"/>
                </a:lnTo>
                <a:lnTo>
                  <a:pt x="2324" y="2286464"/>
                </a:lnTo>
                <a:lnTo>
                  <a:pt x="3447" y="2285999"/>
                </a:lnTo>
                <a:lnTo>
                  <a:pt x="6077" y="2285999"/>
                </a:lnTo>
                <a:lnTo>
                  <a:pt x="7200" y="2286464"/>
                </a:lnTo>
                <a:lnTo>
                  <a:pt x="9060" y="2288324"/>
                </a:lnTo>
                <a:lnTo>
                  <a:pt x="9524" y="2289447"/>
                </a:lnTo>
                <a:lnTo>
                  <a:pt x="9524" y="2292077"/>
                </a:lnTo>
                <a:lnTo>
                  <a:pt x="9060" y="2293200"/>
                </a:lnTo>
                <a:lnTo>
                  <a:pt x="7200" y="2295059"/>
                </a:lnTo>
                <a:lnTo>
                  <a:pt x="6077" y="2295524"/>
                </a:lnTo>
                <a:close/>
              </a:path>
              <a:path w="9525" h="3771900">
                <a:moveTo>
                  <a:pt x="6077" y="2247899"/>
                </a:moveTo>
                <a:lnTo>
                  <a:pt x="3447" y="2247899"/>
                </a:lnTo>
                <a:lnTo>
                  <a:pt x="2324" y="2247434"/>
                </a:lnTo>
                <a:lnTo>
                  <a:pt x="464" y="2245575"/>
                </a:lnTo>
                <a:lnTo>
                  <a:pt x="0" y="2244452"/>
                </a:lnTo>
                <a:lnTo>
                  <a:pt x="0" y="2241822"/>
                </a:lnTo>
                <a:lnTo>
                  <a:pt x="464" y="2240699"/>
                </a:lnTo>
                <a:lnTo>
                  <a:pt x="2324" y="2238839"/>
                </a:lnTo>
                <a:lnTo>
                  <a:pt x="3447" y="2238375"/>
                </a:lnTo>
                <a:lnTo>
                  <a:pt x="6077" y="2238375"/>
                </a:lnTo>
                <a:lnTo>
                  <a:pt x="7200" y="2238839"/>
                </a:lnTo>
                <a:lnTo>
                  <a:pt x="9060" y="2240699"/>
                </a:lnTo>
                <a:lnTo>
                  <a:pt x="9524" y="2241822"/>
                </a:lnTo>
                <a:lnTo>
                  <a:pt x="9524" y="2244452"/>
                </a:lnTo>
                <a:lnTo>
                  <a:pt x="9060" y="2245575"/>
                </a:lnTo>
                <a:lnTo>
                  <a:pt x="7200" y="2247434"/>
                </a:lnTo>
                <a:lnTo>
                  <a:pt x="6077" y="2247899"/>
                </a:lnTo>
                <a:close/>
              </a:path>
              <a:path w="9525" h="3771900">
                <a:moveTo>
                  <a:pt x="6077" y="2200274"/>
                </a:moveTo>
                <a:lnTo>
                  <a:pt x="3447" y="2200274"/>
                </a:lnTo>
                <a:lnTo>
                  <a:pt x="2324" y="2199809"/>
                </a:lnTo>
                <a:lnTo>
                  <a:pt x="464" y="2197950"/>
                </a:lnTo>
                <a:lnTo>
                  <a:pt x="0" y="2196827"/>
                </a:lnTo>
                <a:lnTo>
                  <a:pt x="0" y="2194197"/>
                </a:lnTo>
                <a:lnTo>
                  <a:pt x="464" y="2193074"/>
                </a:lnTo>
                <a:lnTo>
                  <a:pt x="2324" y="2191214"/>
                </a:lnTo>
                <a:lnTo>
                  <a:pt x="3447" y="2190749"/>
                </a:lnTo>
                <a:lnTo>
                  <a:pt x="6077" y="2190749"/>
                </a:lnTo>
                <a:lnTo>
                  <a:pt x="7200" y="2191214"/>
                </a:lnTo>
                <a:lnTo>
                  <a:pt x="9060" y="2193074"/>
                </a:lnTo>
                <a:lnTo>
                  <a:pt x="9524" y="2194197"/>
                </a:lnTo>
                <a:lnTo>
                  <a:pt x="9524" y="2196827"/>
                </a:lnTo>
                <a:lnTo>
                  <a:pt x="9060" y="2197950"/>
                </a:lnTo>
                <a:lnTo>
                  <a:pt x="7200" y="2199809"/>
                </a:lnTo>
                <a:lnTo>
                  <a:pt x="6077" y="2200274"/>
                </a:lnTo>
                <a:close/>
              </a:path>
              <a:path w="9525" h="3771900">
                <a:moveTo>
                  <a:pt x="6077" y="2152649"/>
                </a:moveTo>
                <a:lnTo>
                  <a:pt x="3447" y="2152649"/>
                </a:lnTo>
                <a:lnTo>
                  <a:pt x="2324" y="2152184"/>
                </a:lnTo>
                <a:lnTo>
                  <a:pt x="464" y="2150325"/>
                </a:lnTo>
                <a:lnTo>
                  <a:pt x="0" y="2149202"/>
                </a:lnTo>
                <a:lnTo>
                  <a:pt x="0" y="2146572"/>
                </a:lnTo>
                <a:lnTo>
                  <a:pt x="464" y="2145449"/>
                </a:lnTo>
                <a:lnTo>
                  <a:pt x="2324" y="2143590"/>
                </a:lnTo>
                <a:lnTo>
                  <a:pt x="3447" y="2143125"/>
                </a:lnTo>
                <a:lnTo>
                  <a:pt x="6077" y="2143125"/>
                </a:lnTo>
                <a:lnTo>
                  <a:pt x="7200" y="2143590"/>
                </a:lnTo>
                <a:lnTo>
                  <a:pt x="9060" y="2145449"/>
                </a:lnTo>
                <a:lnTo>
                  <a:pt x="9524" y="2146572"/>
                </a:lnTo>
                <a:lnTo>
                  <a:pt x="9524" y="2149202"/>
                </a:lnTo>
                <a:lnTo>
                  <a:pt x="9060" y="2150325"/>
                </a:lnTo>
                <a:lnTo>
                  <a:pt x="7200" y="2152184"/>
                </a:lnTo>
                <a:lnTo>
                  <a:pt x="6077" y="2152649"/>
                </a:lnTo>
                <a:close/>
              </a:path>
              <a:path w="9525" h="3771900">
                <a:moveTo>
                  <a:pt x="6077" y="2105024"/>
                </a:moveTo>
                <a:lnTo>
                  <a:pt x="3447" y="2105024"/>
                </a:lnTo>
                <a:lnTo>
                  <a:pt x="2324" y="2104560"/>
                </a:lnTo>
                <a:lnTo>
                  <a:pt x="464" y="2102700"/>
                </a:lnTo>
                <a:lnTo>
                  <a:pt x="0" y="2101577"/>
                </a:lnTo>
                <a:lnTo>
                  <a:pt x="0" y="2098947"/>
                </a:lnTo>
                <a:lnTo>
                  <a:pt x="464" y="2097824"/>
                </a:lnTo>
                <a:lnTo>
                  <a:pt x="2324" y="2095965"/>
                </a:lnTo>
                <a:lnTo>
                  <a:pt x="3447" y="2095500"/>
                </a:lnTo>
                <a:lnTo>
                  <a:pt x="6077" y="2095500"/>
                </a:lnTo>
                <a:lnTo>
                  <a:pt x="7200" y="2095965"/>
                </a:lnTo>
                <a:lnTo>
                  <a:pt x="9060" y="2097824"/>
                </a:lnTo>
                <a:lnTo>
                  <a:pt x="9524" y="2098947"/>
                </a:lnTo>
                <a:lnTo>
                  <a:pt x="9524" y="2101577"/>
                </a:lnTo>
                <a:lnTo>
                  <a:pt x="9060" y="2102700"/>
                </a:lnTo>
                <a:lnTo>
                  <a:pt x="7200" y="2104560"/>
                </a:lnTo>
                <a:lnTo>
                  <a:pt x="6077" y="2105024"/>
                </a:lnTo>
                <a:close/>
              </a:path>
              <a:path w="9525" h="3771900">
                <a:moveTo>
                  <a:pt x="6077" y="2057399"/>
                </a:moveTo>
                <a:lnTo>
                  <a:pt x="3447" y="2057399"/>
                </a:lnTo>
                <a:lnTo>
                  <a:pt x="2324" y="2056935"/>
                </a:lnTo>
                <a:lnTo>
                  <a:pt x="464" y="2055075"/>
                </a:lnTo>
                <a:lnTo>
                  <a:pt x="0" y="2053952"/>
                </a:lnTo>
                <a:lnTo>
                  <a:pt x="0" y="2051322"/>
                </a:lnTo>
                <a:lnTo>
                  <a:pt x="464" y="2050199"/>
                </a:lnTo>
                <a:lnTo>
                  <a:pt x="2324" y="2048339"/>
                </a:lnTo>
                <a:lnTo>
                  <a:pt x="3447" y="2047874"/>
                </a:lnTo>
                <a:lnTo>
                  <a:pt x="6077" y="2047874"/>
                </a:lnTo>
                <a:lnTo>
                  <a:pt x="7200" y="2048339"/>
                </a:lnTo>
                <a:lnTo>
                  <a:pt x="9060" y="2050199"/>
                </a:lnTo>
                <a:lnTo>
                  <a:pt x="9524" y="2051322"/>
                </a:lnTo>
                <a:lnTo>
                  <a:pt x="9524" y="2053952"/>
                </a:lnTo>
                <a:lnTo>
                  <a:pt x="9060" y="2055075"/>
                </a:lnTo>
                <a:lnTo>
                  <a:pt x="7200" y="2056935"/>
                </a:lnTo>
                <a:lnTo>
                  <a:pt x="6077" y="2057399"/>
                </a:lnTo>
                <a:close/>
              </a:path>
              <a:path w="9525" h="3771900">
                <a:moveTo>
                  <a:pt x="6077" y="2009774"/>
                </a:moveTo>
                <a:lnTo>
                  <a:pt x="3447" y="2009774"/>
                </a:lnTo>
                <a:lnTo>
                  <a:pt x="2324" y="2009310"/>
                </a:lnTo>
                <a:lnTo>
                  <a:pt x="464" y="2007450"/>
                </a:lnTo>
                <a:lnTo>
                  <a:pt x="0" y="2006327"/>
                </a:lnTo>
                <a:lnTo>
                  <a:pt x="0" y="2003697"/>
                </a:lnTo>
                <a:lnTo>
                  <a:pt x="464" y="2002574"/>
                </a:lnTo>
                <a:lnTo>
                  <a:pt x="2324" y="2000715"/>
                </a:lnTo>
                <a:lnTo>
                  <a:pt x="3447" y="2000250"/>
                </a:lnTo>
                <a:lnTo>
                  <a:pt x="6077" y="2000250"/>
                </a:lnTo>
                <a:lnTo>
                  <a:pt x="7200" y="2000715"/>
                </a:lnTo>
                <a:lnTo>
                  <a:pt x="9060" y="2002574"/>
                </a:lnTo>
                <a:lnTo>
                  <a:pt x="9524" y="2003697"/>
                </a:lnTo>
                <a:lnTo>
                  <a:pt x="9524" y="2006327"/>
                </a:lnTo>
                <a:lnTo>
                  <a:pt x="9060" y="2007450"/>
                </a:lnTo>
                <a:lnTo>
                  <a:pt x="7200" y="2009310"/>
                </a:lnTo>
                <a:lnTo>
                  <a:pt x="6077" y="2009774"/>
                </a:lnTo>
                <a:close/>
              </a:path>
              <a:path w="9525" h="3771900">
                <a:moveTo>
                  <a:pt x="6077" y="1962149"/>
                </a:moveTo>
                <a:lnTo>
                  <a:pt x="3447" y="1962149"/>
                </a:lnTo>
                <a:lnTo>
                  <a:pt x="2324" y="1961685"/>
                </a:lnTo>
                <a:lnTo>
                  <a:pt x="464" y="1959825"/>
                </a:lnTo>
                <a:lnTo>
                  <a:pt x="0" y="1958702"/>
                </a:lnTo>
                <a:lnTo>
                  <a:pt x="0" y="1956072"/>
                </a:lnTo>
                <a:lnTo>
                  <a:pt x="464" y="1954949"/>
                </a:lnTo>
                <a:lnTo>
                  <a:pt x="2324" y="1953089"/>
                </a:lnTo>
                <a:lnTo>
                  <a:pt x="3447" y="1952624"/>
                </a:lnTo>
                <a:lnTo>
                  <a:pt x="6077" y="1952624"/>
                </a:lnTo>
                <a:lnTo>
                  <a:pt x="7200" y="1953089"/>
                </a:lnTo>
                <a:lnTo>
                  <a:pt x="9060" y="1954949"/>
                </a:lnTo>
                <a:lnTo>
                  <a:pt x="9524" y="1956072"/>
                </a:lnTo>
                <a:lnTo>
                  <a:pt x="9524" y="1958702"/>
                </a:lnTo>
                <a:lnTo>
                  <a:pt x="9060" y="1959825"/>
                </a:lnTo>
                <a:lnTo>
                  <a:pt x="7200" y="1961685"/>
                </a:lnTo>
                <a:lnTo>
                  <a:pt x="6077" y="1962149"/>
                </a:lnTo>
                <a:close/>
              </a:path>
              <a:path w="9525" h="3771900">
                <a:moveTo>
                  <a:pt x="6077" y="1914524"/>
                </a:moveTo>
                <a:lnTo>
                  <a:pt x="3447" y="1914524"/>
                </a:lnTo>
                <a:lnTo>
                  <a:pt x="2324" y="1914060"/>
                </a:lnTo>
                <a:lnTo>
                  <a:pt x="464" y="1912200"/>
                </a:lnTo>
                <a:lnTo>
                  <a:pt x="0" y="1911077"/>
                </a:lnTo>
                <a:lnTo>
                  <a:pt x="0" y="1908447"/>
                </a:lnTo>
                <a:lnTo>
                  <a:pt x="464" y="1907324"/>
                </a:lnTo>
                <a:lnTo>
                  <a:pt x="2324" y="1905465"/>
                </a:lnTo>
                <a:lnTo>
                  <a:pt x="3447" y="1905000"/>
                </a:lnTo>
                <a:lnTo>
                  <a:pt x="6077" y="1905000"/>
                </a:lnTo>
                <a:lnTo>
                  <a:pt x="7200" y="1905465"/>
                </a:lnTo>
                <a:lnTo>
                  <a:pt x="9060" y="1907324"/>
                </a:lnTo>
                <a:lnTo>
                  <a:pt x="9524" y="1908447"/>
                </a:lnTo>
                <a:lnTo>
                  <a:pt x="9524" y="1911077"/>
                </a:lnTo>
                <a:lnTo>
                  <a:pt x="9060" y="1912200"/>
                </a:lnTo>
                <a:lnTo>
                  <a:pt x="7200" y="1914060"/>
                </a:lnTo>
                <a:lnTo>
                  <a:pt x="6077" y="1914524"/>
                </a:lnTo>
                <a:close/>
              </a:path>
              <a:path w="9525" h="3771900">
                <a:moveTo>
                  <a:pt x="6077" y="1866899"/>
                </a:moveTo>
                <a:lnTo>
                  <a:pt x="3447" y="1866899"/>
                </a:lnTo>
                <a:lnTo>
                  <a:pt x="2324" y="1866435"/>
                </a:lnTo>
                <a:lnTo>
                  <a:pt x="464" y="1864575"/>
                </a:lnTo>
                <a:lnTo>
                  <a:pt x="0" y="1863452"/>
                </a:lnTo>
                <a:lnTo>
                  <a:pt x="0" y="1860822"/>
                </a:lnTo>
                <a:lnTo>
                  <a:pt x="464" y="1859699"/>
                </a:lnTo>
                <a:lnTo>
                  <a:pt x="2324" y="1857840"/>
                </a:lnTo>
                <a:lnTo>
                  <a:pt x="3447" y="1857375"/>
                </a:lnTo>
                <a:lnTo>
                  <a:pt x="6077" y="1857375"/>
                </a:lnTo>
                <a:lnTo>
                  <a:pt x="7200" y="1857840"/>
                </a:lnTo>
                <a:lnTo>
                  <a:pt x="9060" y="1859699"/>
                </a:lnTo>
                <a:lnTo>
                  <a:pt x="9524" y="1860822"/>
                </a:lnTo>
                <a:lnTo>
                  <a:pt x="9524" y="1863452"/>
                </a:lnTo>
                <a:lnTo>
                  <a:pt x="9060" y="1864575"/>
                </a:lnTo>
                <a:lnTo>
                  <a:pt x="7200" y="1866435"/>
                </a:lnTo>
                <a:lnTo>
                  <a:pt x="6077" y="1866899"/>
                </a:lnTo>
                <a:close/>
              </a:path>
              <a:path w="9525" h="3771900">
                <a:moveTo>
                  <a:pt x="6077" y="1819275"/>
                </a:moveTo>
                <a:lnTo>
                  <a:pt x="3447" y="1819275"/>
                </a:lnTo>
                <a:lnTo>
                  <a:pt x="2324" y="1818810"/>
                </a:lnTo>
                <a:lnTo>
                  <a:pt x="464" y="1816950"/>
                </a:lnTo>
                <a:lnTo>
                  <a:pt x="0" y="1815827"/>
                </a:lnTo>
                <a:lnTo>
                  <a:pt x="0" y="1813197"/>
                </a:lnTo>
                <a:lnTo>
                  <a:pt x="464" y="1812075"/>
                </a:lnTo>
                <a:lnTo>
                  <a:pt x="2324" y="1810215"/>
                </a:lnTo>
                <a:lnTo>
                  <a:pt x="3447" y="1809750"/>
                </a:lnTo>
                <a:lnTo>
                  <a:pt x="6077" y="1809750"/>
                </a:lnTo>
                <a:lnTo>
                  <a:pt x="7200" y="1810215"/>
                </a:lnTo>
                <a:lnTo>
                  <a:pt x="9060" y="1812075"/>
                </a:lnTo>
                <a:lnTo>
                  <a:pt x="9524" y="1813197"/>
                </a:lnTo>
                <a:lnTo>
                  <a:pt x="9524" y="1815827"/>
                </a:lnTo>
                <a:lnTo>
                  <a:pt x="9060" y="1816950"/>
                </a:lnTo>
                <a:lnTo>
                  <a:pt x="7200" y="1818810"/>
                </a:lnTo>
                <a:lnTo>
                  <a:pt x="6077" y="1819275"/>
                </a:lnTo>
                <a:close/>
              </a:path>
              <a:path w="9525" h="3771900">
                <a:moveTo>
                  <a:pt x="6077" y="1771649"/>
                </a:moveTo>
                <a:lnTo>
                  <a:pt x="3447" y="1771649"/>
                </a:lnTo>
                <a:lnTo>
                  <a:pt x="2324" y="1771185"/>
                </a:lnTo>
                <a:lnTo>
                  <a:pt x="464" y="1769325"/>
                </a:lnTo>
                <a:lnTo>
                  <a:pt x="0" y="1768202"/>
                </a:lnTo>
                <a:lnTo>
                  <a:pt x="0" y="1765572"/>
                </a:lnTo>
                <a:lnTo>
                  <a:pt x="464" y="1764449"/>
                </a:lnTo>
                <a:lnTo>
                  <a:pt x="2324" y="1762590"/>
                </a:lnTo>
                <a:lnTo>
                  <a:pt x="3447" y="1762125"/>
                </a:lnTo>
                <a:lnTo>
                  <a:pt x="6077" y="1762125"/>
                </a:lnTo>
                <a:lnTo>
                  <a:pt x="7200" y="1762590"/>
                </a:lnTo>
                <a:lnTo>
                  <a:pt x="9060" y="1764449"/>
                </a:lnTo>
                <a:lnTo>
                  <a:pt x="9524" y="1765572"/>
                </a:lnTo>
                <a:lnTo>
                  <a:pt x="9524" y="1768202"/>
                </a:lnTo>
                <a:lnTo>
                  <a:pt x="9060" y="1769325"/>
                </a:lnTo>
                <a:lnTo>
                  <a:pt x="7200" y="1771185"/>
                </a:lnTo>
                <a:lnTo>
                  <a:pt x="6077" y="1771649"/>
                </a:lnTo>
                <a:close/>
              </a:path>
              <a:path w="9525" h="3771900">
                <a:moveTo>
                  <a:pt x="6077" y="1724024"/>
                </a:moveTo>
                <a:lnTo>
                  <a:pt x="3447" y="1724024"/>
                </a:lnTo>
                <a:lnTo>
                  <a:pt x="2324" y="1723559"/>
                </a:lnTo>
                <a:lnTo>
                  <a:pt x="464" y="1721700"/>
                </a:lnTo>
                <a:lnTo>
                  <a:pt x="0" y="1720577"/>
                </a:lnTo>
                <a:lnTo>
                  <a:pt x="0" y="1717947"/>
                </a:lnTo>
                <a:lnTo>
                  <a:pt x="464" y="1716824"/>
                </a:lnTo>
                <a:lnTo>
                  <a:pt x="2324" y="1714964"/>
                </a:lnTo>
                <a:lnTo>
                  <a:pt x="3447" y="1714499"/>
                </a:lnTo>
                <a:lnTo>
                  <a:pt x="6077" y="1714499"/>
                </a:lnTo>
                <a:lnTo>
                  <a:pt x="7200" y="1714964"/>
                </a:lnTo>
                <a:lnTo>
                  <a:pt x="9060" y="1716824"/>
                </a:lnTo>
                <a:lnTo>
                  <a:pt x="9524" y="1717947"/>
                </a:lnTo>
                <a:lnTo>
                  <a:pt x="9524" y="1720577"/>
                </a:lnTo>
                <a:lnTo>
                  <a:pt x="9060" y="1721700"/>
                </a:lnTo>
                <a:lnTo>
                  <a:pt x="7200" y="1723559"/>
                </a:lnTo>
                <a:lnTo>
                  <a:pt x="6077" y="1724024"/>
                </a:lnTo>
                <a:close/>
              </a:path>
              <a:path w="9525" h="3771900">
                <a:moveTo>
                  <a:pt x="6077" y="1676399"/>
                </a:moveTo>
                <a:lnTo>
                  <a:pt x="3447" y="1676399"/>
                </a:lnTo>
                <a:lnTo>
                  <a:pt x="2324" y="1675935"/>
                </a:lnTo>
                <a:lnTo>
                  <a:pt x="464" y="1674075"/>
                </a:lnTo>
                <a:lnTo>
                  <a:pt x="0" y="1672952"/>
                </a:lnTo>
                <a:lnTo>
                  <a:pt x="0" y="1670322"/>
                </a:lnTo>
                <a:lnTo>
                  <a:pt x="464" y="1669199"/>
                </a:lnTo>
                <a:lnTo>
                  <a:pt x="2324" y="1667340"/>
                </a:lnTo>
                <a:lnTo>
                  <a:pt x="3447" y="1666875"/>
                </a:lnTo>
                <a:lnTo>
                  <a:pt x="6077" y="1666875"/>
                </a:lnTo>
                <a:lnTo>
                  <a:pt x="7200" y="1667340"/>
                </a:lnTo>
                <a:lnTo>
                  <a:pt x="9060" y="1669199"/>
                </a:lnTo>
                <a:lnTo>
                  <a:pt x="9524" y="1670322"/>
                </a:lnTo>
                <a:lnTo>
                  <a:pt x="9524" y="1672952"/>
                </a:lnTo>
                <a:lnTo>
                  <a:pt x="9060" y="1674075"/>
                </a:lnTo>
                <a:lnTo>
                  <a:pt x="7200" y="1675935"/>
                </a:lnTo>
                <a:lnTo>
                  <a:pt x="6077" y="1676399"/>
                </a:lnTo>
                <a:close/>
              </a:path>
              <a:path w="9525" h="3771900">
                <a:moveTo>
                  <a:pt x="6077" y="1628774"/>
                </a:moveTo>
                <a:lnTo>
                  <a:pt x="3447" y="1628774"/>
                </a:lnTo>
                <a:lnTo>
                  <a:pt x="2324" y="1628310"/>
                </a:lnTo>
                <a:lnTo>
                  <a:pt x="464" y="1626450"/>
                </a:lnTo>
                <a:lnTo>
                  <a:pt x="0" y="1625327"/>
                </a:lnTo>
                <a:lnTo>
                  <a:pt x="0" y="1622697"/>
                </a:lnTo>
                <a:lnTo>
                  <a:pt x="464" y="1621574"/>
                </a:lnTo>
                <a:lnTo>
                  <a:pt x="2324" y="1619715"/>
                </a:lnTo>
                <a:lnTo>
                  <a:pt x="3447" y="1619250"/>
                </a:lnTo>
                <a:lnTo>
                  <a:pt x="6077" y="1619250"/>
                </a:lnTo>
                <a:lnTo>
                  <a:pt x="7200" y="1619715"/>
                </a:lnTo>
                <a:lnTo>
                  <a:pt x="9060" y="1621574"/>
                </a:lnTo>
                <a:lnTo>
                  <a:pt x="9524" y="1622697"/>
                </a:lnTo>
                <a:lnTo>
                  <a:pt x="9524" y="1625327"/>
                </a:lnTo>
                <a:lnTo>
                  <a:pt x="9060" y="1626450"/>
                </a:lnTo>
                <a:lnTo>
                  <a:pt x="7200" y="1628310"/>
                </a:lnTo>
                <a:lnTo>
                  <a:pt x="6077" y="1628774"/>
                </a:lnTo>
                <a:close/>
              </a:path>
              <a:path w="9525" h="3771900">
                <a:moveTo>
                  <a:pt x="6077" y="1581150"/>
                </a:moveTo>
                <a:lnTo>
                  <a:pt x="3447" y="1581150"/>
                </a:lnTo>
                <a:lnTo>
                  <a:pt x="2324" y="1580685"/>
                </a:lnTo>
                <a:lnTo>
                  <a:pt x="464" y="1578825"/>
                </a:lnTo>
                <a:lnTo>
                  <a:pt x="0" y="1577702"/>
                </a:lnTo>
                <a:lnTo>
                  <a:pt x="0" y="1575072"/>
                </a:lnTo>
                <a:lnTo>
                  <a:pt x="464" y="1573950"/>
                </a:lnTo>
                <a:lnTo>
                  <a:pt x="2324" y="1572090"/>
                </a:lnTo>
                <a:lnTo>
                  <a:pt x="3447" y="1571625"/>
                </a:lnTo>
                <a:lnTo>
                  <a:pt x="6077" y="1571625"/>
                </a:lnTo>
                <a:lnTo>
                  <a:pt x="7200" y="1572090"/>
                </a:lnTo>
                <a:lnTo>
                  <a:pt x="9060" y="1573950"/>
                </a:lnTo>
                <a:lnTo>
                  <a:pt x="9524" y="1575072"/>
                </a:lnTo>
                <a:lnTo>
                  <a:pt x="9524" y="1577702"/>
                </a:lnTo>
                <a:lnTo>
                  <a:pt x="9060" y="1578825"/>
                </a:lnTo>
                <a:lnTo>
                  <a:pt x="7200" y="1580685"/>
                </a:lnTo>
                <a:lnTo>
                  <a:pt x="6077" y="1581150"/>
                </a:lnTo>
                <a:close/>
              </a:path>
              <a:path w="9525" h="3771900">
                <a:moveTo>
                  <a:pt x="6077" y="1533524"/>
                </a:moveTo>
                <a:lnTo>
                  <a:pt x="3447" y="1533524"/>
                </a:lnTo>
                <a:lnTo>
                  <a:pt x="2324" y="1533060"/>
                </a:lnTo>
                <a:lnTo>
                  <a:pt x="464" y="1531200"/>
                </a:lnTo>
                <a:lnTo>
                  <a:pt x="0" y="1530077"/>
                </a:lnTo>
                <a:lnTo>
                  <a:pt x="0" y="1527447"/>
                </a:lnTo>
                <a:lnTo>
                  <a:pt x="464" y="1526324"/>
                </a:lnTo>
                <a:lnTo>
                  <a:pt x="2324" y="1524465"/>
                </a:lnTo>
                <a:lnTo>
                  <a:pt x="3447" y="1524000"/>
                </a:lnTo>
                <a:lnTo>
                  <a:pt x="6077" y="1524000"/>
                </a:lnTo>
                <a:lnTo>
                  <a:pt x="7200" y="1524465"/>
                </a:lnTo>
                <a:lnTo>
                  <a:pt x="9060" y="1526324"/>
                </a:lnTo>
                <a:lnTo>
                  <a:pt x="9524" y="1527447"/>
                </a:lnTo>
                <a:lnTo>
                  <a:pt x="9524" y="1530077"/>
                </a:lnTo>
                <a:lnTo>
                  <a:pt x="9060" y="1531200"/>
                </a:lnTo>
                <a:lnTo>
                  <a:pt x="7200" y="1533060"/>
                </a:lnTo>
                <a:lnTo>
                  <a:pt x="6077" y="1533524"/>
                </a:lnTo>
                <a:close/>
              </a:path>
              <a:path w="9525" h="3771900">
                <a:moveTo>
                  <a:pt x="6077" y="1485899"/>
                </a:moveTo>
                <a:lnTo>
                  <a:pt x="3447" y="1485899"/>
                </a:lnTo>
                <a:lnTo>
                  <a:pt x="2324" y="1485434"/>
                </a:lnTo>
                <a:lnTo>
                  <a:pt x="464" y="1483575"/>
                </a:lnTo>
                <a:lnTo>
                  <a:pt x="0" y="1482452"/>
                </a:lnTo>
                <a:lnTo>
                  <a:pt x="0" y="1479822"/>
                </a:lnTo>
                <a:lnTo>
                  <a:pt x="464" y="1478699"/>
                </a:lnTo>
                <a:lnTo>
                  <a:pt x="2324" y="1476839"/>
                </a:lnTo>
                <a:lnTo>
                  <a:pt x="3447" y="1476374"/>
                </a:lnTo>
                <a:lnTo>
                  <a:pt x="6077" y="1476374"/>
                </a:lnTo>
                <a:lnTo>
                  <a:pt x="7200" y="1476839"/>
                </a:lnTo>
                <a:lnTo>
                  <a:pt x="9060" y="1478699"/>
                </a:lnTo>
                <a:lnTo>
                  <a:pt x="9524" y="1479822"/>
                </a:lnTo>
                <a:lnTo>
                  <a:pt x="9524" y="1482452"/>
                </a:lnTo>
                <a:lnTo>
                  <a:pt x="9060" y="1483575"/>
                </a:lnTo>
                <a:lnTo>
                  <a:pt x="7200" y="1485434"/>
                </a:lnTo>
                <a:lnTo>
                  <a:pt x="6077" y="1485899"/>
                </a:lnTo>
                <a:close/>
              </a:path>
              <a:path w="9525" h="3771900">
                <a:moveTo>
                  <a:pt x="6077" y="1438274"/>
                </a:moveTo>
                <a:lnTo>
                  <a:pt x="3447" y="1438274"/>
                </a:lnTo>
                <a:lnTo>
                  <a:pt x="2324" y="1437810"/>
                </a:lnTo>
                <a:lnTo>
                  <a:pt x="464" y="1435950"/>
                </a:lnTo>
                <a:lnTo>
                  <a:pt x="0" y="1434827"/>
                </a:lnTo>
                <a:lnTo>
                  <a:pt x="0" y="1432197"/>
                </a:lnTo>
                <a:lnTo>
                  <a:pt x="464" y="1431074"/>
                </a:lnTo>
                <a:lnTo>
                  <a:pt x="2324" y="1429215"/>
                </a:lnTo>
                <a:lnTo>
                  <a:pt x="3447" y="1428750"/>
                </a:lnTo>
                <a:lnTo>
                  <a:pt x="6077" y="1428750"/>
                </a:lnTo>
                <a:lnTo>
                  <a:pt x="7200" y="1429215"/>
                </a:lnTo>
                <a:lnTo>
                  <a:pt x="9060" y="1431074"/>
                </a:lnTo>
                <a:lnTo>
                  <a:pt x="9524" y="1432197"/>
                </a:lnTo>
                <a:lnTo>
                  <a:pt x="9524" y="1434827"/>
                </a:lnTo>
                <a:lnTo>
                  <a:pt x="9060" y="1435950"/>
                </a:lnTo>
                <a:lnTo>
                  <a:pt x="7200" y="1437810"/>
                </a:lnTo>
                <a:lnTo>
                  <a:pt x="6077" y="1438274"/>
                </a:lnTo>
                <a:close/>
              </a:path>
              <a:path w="9525" h="3771900">
                <a:moveTo>
                  <a:pt x="6077" y="1390649"/>
                </a:moveTo>
                <a:lnTo>
                  <a:pt x="3447" y="1390649"/>
                </a:lnTo>
                <a:lnTo>
                  <a:pt x="2324" y="1390185"/>
                </a:lnTo>
                <a:lnTo>
                  <a:pt x="464" y="1388325"/>
                </a:lnTo>
                <a:lnTo>
                  <a:pt x="0" y="1387202"/>
                </a:lnTo>
                <a:lnTo>
                  <a:pt x="0" y="1384572"/>
                </a:lnTo>
                <a:lnTo>
                  <a:pt x="464" y="1383449"/>
                </a:lnTo>
                <a:lnTo>
                  <a:pt x="2324" y="1381590"/>
                </a:lnTo>
                <a:lnTo>
                  <a:pt x="3447" y="1381125"/>
                </a:lnTo>
                <a:lnTo>
                  <a:pt x="6077" y="1381125"/>
                </a:lnTo>
                <a:lnTo>
                  <a:pt x="7200" y="1381590"/>
                </a:lnTo>
                <a:lnTo>
                  <a:pt x="9060" y="1383449"/>
                </a:lnTo>
                <a:lnTo>
                  <a:pt x="9524" y="1384572"/>
                </a:lnTo>
                <a:lnTo>
                  <a:pt x="9524" y="1387202"/>
                </a:lnTo>
                <a:lnTo>
                  <a:pt x="9060" y="1388325"/>
                </a:lnTo>
                <a:lnTo>
                  <a:pt x="7200" y="1390185"/>
                </a:lnTo>
                <a:lnTo>
                  <a:pt x="6077" y="1390649"/>
                </a:lnTo>
                <a:close/>
              </a:path>
              <a:path w="9525" h="3771900">
                <a:moveTo>
                  <a:pt x="6077" y="1343024"/>
                </a:moveTo>
                <a:lnTo>
                  <a:pt x="3447" y="1343024"/>
                </a:lnTo>
                <a:lnTo>
                  <a:pt x="2324" y="1342560"/>
                </a:lnTo>
                <a:lnTo>
                  <a:pt x="464" y="1340700"/>
                </a:lnTo>
                <a:lnTo>
                  <a:pt x="0" y="1339577"/>
                </a:lnTo>
                <a:lnTo>
                  <a:pt x="0" y="1336947"/>
                </a:lnTo>
                <a:lnTo>
                  <a:pt x="464" y="1335824"/>
                </a:lnTo>
                <a:lnTo>
                  <a:pt x="2324" y="1333965"/>
                </a:lnTo>
                <a:lnTo>
                  <a:pt x="3447" y="1333500"/>
                </a:lnTo>
                <a:lnTo>
                  <a:pt x="6077" y="1333500"/>
                </a:lnTo>
                <a:lnTo>
                  <a:pt x="7200" y="1333965"/>
                </a:lnTo>
                <a:lnTo>
                  <a:pt x="9060" y="1335824"/>
                </a:lnTo>
                <a:lnTo>
                  <a:pt x="9524" y="1336947"/>
                </a:lnTo>
                <a:lnTo>
                  <a:pt x="9524" y="1339577"/>
                </a:lnTo>
                <a:lnTo>
                  <a:pt x="9060" y="1340700"/>
                </a:lnTo>
                <a:lnTo>
                  <a:pt x="7200" y="1342560"/>
                </a:lnTo>
                <a:lnTo>
                  <a:pt x="6077" y="1343024"/>
                </a:lnTo>
                <a:close/>
              </a:path>
              <a:path w="9525" h="3771900">
                <a:moveTo>
                  <a:pt x="6077" y="1295399"/>
                </a:moveTo>
                <a:lnTo>
                  <a:pt x="3447" y="1295399"/>
                </a:lnTo>
                <a:lnTo>
                  <a:pt x="2324" y="1294935"/>
                </a:lnTo>
                <a:lnTo>
                  <a:pt x="464" y="1293075"/>
                </a:lnTo>
                <a:lnTo>
                  <a:pt x="0" y="1291952"/>
                </a:lnTo>
                <a:lnTo>
                  <a:pt x="0" y="1289322"/>
                </a:lnTo>
                <a:lnTo>
                  <a:pt x="464" y="1288200"/>
                </a:lnTo>
                <a:lnTo>
                  <a:pt x="2324" y="1286340"/>
                </a:lnTo>
                <a:lnTo>
                  <a:pt x="3447" y="1285875"/>
                </a:lnTo>
                <a:lnTo>
                  <a:pt x="6077" y="1285875"/>
                </a:lnTo>
                <a:lnTo>
                  <a:pt x="7200" y="1286340"/>
                </a:lnTo>
                <a:lnTo>
                  <a:pt x="9060" y="1288200"/>
                </a:lnTo>
                <a:lnTo>
                  <a:pt x="9524" y="1289322"/>
                </a:lnTo>
                <a:lnTo>
                  <a:pt x="9524" y="1291952"/>
                </a:lnTo>
                <a:lnTo>
                  <a:pt x="9060" y="1293075"/>
                </a:lnTo>
                <a:lnTo>
                  <a:pt x="7200" y="1294935"/>
                </a:lnTo>
                <a:lnTo>
                  <a:pt x="6077" y="1295399"/>
                </a:lnTo>
                <a:close/>
              </a:path>
              <a:path w="9525" h="3771900">
                <a:moveTo>
                  <a:pt x="6077" y="1247774"/>
                </a:moveTo>
                <a:lnTo>
                  <a:pt x="3447" y="1247774"/>
                </a:lnTo>
                <a:lnTo>
                  <a:pt x="2324" y="1247310"/>
                </a:lnTo>
                <a:lnTo>
                  <a:pt x="464" y="1245450"/>
                </a:lnTo>
                <a:lnTo>
                  <a:pt x="0" y="1244327"/>
                </a:lnTo>
                <a:lnTo>
                  <a:pt x="0" y="1241697"/>
                </a:lnTo>
                <a:lnTo>
                  <a:pt x="464" y="1240574"/>
                </a:lnTo>
                <a:lnTo>
                  <a:pt x="2324" y="1238715"/>
                </a:lnTo>
                <a:lnTo>
                  <a:pt x="3447" y="1238250"/>
                </a:lnTo>
                <a:lnTo>
                  <a:pt x="6077" y="1238250"/>
                </a:lnTo>
                <a:lnTo>
                  <a:pt x="7200" y="1238715"/>
                </a:lnTo>
                <a:lnTo>
                  <a:pt x="9060" y="1240574"/>
                </a:lnTo>
                <a:lnTo>
                  <a:pt x="9524" y="1241697"/>
                </a:lnTo>
                <a:lnTo>
                  <a:pt x="9524" y="1244327"/>
                </a:lnTo>
                <a:lnTo>
                  <a:pt x="9060" y="1245450"/>
                </a:lnTo>
                <a:lnTo>
                  <a:pt x="7200" y="1247310"/>
                </a:lnTo>
                <a:lnTo>
                  <a:pt x="6077" y="1247774"/>
                </a:lnTo>
                <a:close/>
              </a:path>
              <a:path w="9525" h="3771900">
                <a:moveTo>
                  <a:pt x="6077" y="1200149"/>
                </a:moveTo>
                <a:lnTo>
                  <a:pt x="3447" y="1200149"/>
                </a:lnTo>
                <a:lnTo>
                  <a:pt x="2324" y="1199685"/>
                </a:lnTo>
                <a:lnTo>
                  <a:pt x="464" y="1197825"/>
                </a:lnTo>
                <a:lnTo>
                  <a:pt x="0" y="1196702"/>
                </a:lnTo>
                <a:lnTo>
                  <a:pt x="0" y="1194072"/>
                </a:lnTo>
                <a:lnTo>
                  <a:pt x="464" y="1192949"/>
                </a:lnTo>
                <a:lnTo>
                  <a:pt x="2324" y="1191090"/>
                </a:lnTo>
                <a:lnTo>
                  <a:pt x="3447" y="1190624"/>
                </a:lnTo>
                <a:lnTo>
                  <a:pt x="6077" y="1190624"/>
                </a:lnTo>
                <a:lnTo>
                  <a:pt x="7200" y="1191090"/>
                </a:lnTo>
                <a:lnTo>
                  <a:pt x="9060" y="1192949"/>
                </a:lnTo>
                <a:lnTo>
                  <a:pt x="9524" y="1194072"/>
                </a:lnTo>
                <a:lnTo>
                  <a:pt x="9524" y="1196702"/>
                </a:lnTo>
                <a:lnTo>
                  <a:pt x="9060" y="1197825"/>
                </a:lnTo>
                <a:lnTo>
                  <a:pt x="7200" y="1199685"/>
                </a:lnTo>
                <a:lnTo>
                  <a:pt x="6077" y="1200149"/>
                </a:lnTo>
                <a:close/>
              </a:path>
              <a:path w="9525" h="3771900">
                <a:moveTo>
                  <a:pt x="6077" y="1152524"/>
                </a:moveTo>
                <a:lnTo>
                  <a:pt x="3447" y="1152524"/>
                </a:lnTo>
                <a:lnTo>
                  <a:pt x="2324" y="1152059"/>
                </a:lnTo>
                <a:lnTo>
                  <a:pt x="464" y="1150200"/>
                </a:lnTo>
                <a:lnTo>
                  <a:pt x="0" y="1149077"/>
                </a:lnTo>
                <a:lnTo>
                  <a:pt x="0" y="1146447"/>
                </a:lnTo>
                <a:lnTo>
                  <a:pt x="464" y="1145324"/>
                </a:lnTo>
                <a:lnTo>
                  <a:pt x="2324" y="1143465"/>
                </a:lnTo>
                <a:lnTo>
                  <a:pt x="3447" y="1142999"/>
                </a:lnTo>
                <a:lnTo>
                  <a:pt x="6077" y="1142999"/>
                </a:lnTo>
                <a:lnTo>
                  <a:pt x="7200" y="1143465"/>
                </a:lnTo>
                <a:lnTo>
                  <a:pt x="9060" y="1145324"/>
                </a:lnTo>
                <a:lnTo>
                  <a:pt x="9524" y="1146447"/>
                </a:lnTo>
                <a:lnTo>
                  <a:pt x="9524" y="1149077"/>
                </a:lnTo>
                <a:lnTo>
                  <a:pt x="9060" y="1150200"/>
                </a:lnTo>
                <a:lnTo>
                  <a:pt x="7200" y="1152059"/>
                </a:lnTo>
                <a:lnTo>
                  <a:pt x="6077" y="1152524"/>
                </a:lnTo>
                <a:close/>
              </a:path>
              <a:path w="9525" h="3771900">
                <a:moveTo>
                  <a:pt x="6077" y="1104899"/>
                </a:moveTo>
                <a:lnTo>
                  <a:pt x="3447" y="1104899"/>
                </a:lnTo>
                <a:lnTo>
                  <a:pt x="2324" y="1104435"/>
                </a:lnTo>
                <a:lnTo>
                  <a:pt x="464" y="1102575"/>
                </a:lnTo>
                <a:lnTo>
                  <a:pt x="0" y="1101452"/>
                </a:lnTo>
                <a:lnTo>
                  <a:pt x="0" y="1098822"/>
                </a:lnTo>
                <a:lnTo>
                  <a:pt x="464" y="1097699"/>
                </a:lnTo>
                <a:lnTo>
                  <a:pt x="2324" y="1095840"/>
                </a:lnTo>
                <a:lnTo>
                  <a:pt x="3447" y="1095375"/>
                </a:lnTo>
                <a:lnTo>
                  <a:pt x="6077" y="1095375"/>
                </a:lnTo>
                <a:lnTo>
                  <a:pt x="7200" y="1095840"/>
                </a:lnTo>
                <a:lnTo>
                  <a:pt x="9060" y="1097699"/>
                </a:lnTo>
                <a:lnTo>
                  <a:pt x="9524" y="1098822"/>
                </a:lnTo>
                <a:lnTo>
                  <a:pt x="9524" y="1101452"/>
                </a:lnTo>
                <a:lnTo>
                  <a:pt x="9060" y="1102575"/>
                </a:lnTo>
                <a:lnTo>
                  <a:pt x="7200" y="1104435"/>
                </a:lnTo>
                <a:lnTo>
                  <a:pt x="6077" y="1104899"/>
                </a:lnTo>
                <a:close/>
              </a:path>
              <a:path w="9525" h="3771900">
                <a:moveTo>
                  <a:pt x="6077" y="1057274"/>
                </a:moveTo>
                <a:lnTo>
                  <a:pt x="3447" y="1057274"/>
                </a:lnTo>
                <a:lnTo>
                  <a:pt x="2324" y="1056810"/>
                </a:lnTo>
                <a:lnTo>
                  <a:pt x="464" y="1054950"/>
                </a:lnTo>
                <a:lnTo>
                  <a:pt x="0" y="1053827"/>
                </a:lnTo>
                <a:lnTo>
                  <a:pt x="0" y="1051197"/>
                </a:lnTo>
                <a:lnTo>
                  <a:pt x="464" y="1050075"/>
                </a:lnTo>
                <a:lnTo>
                  <a:pt x="2324" y="1048215"/>
                </a:lnTo>
                <a:lnTo>
                  <a:pt x="3447" y="1047750"/>
                </a:lnTo>
                <a:lnTo>
                  <a:pt x="6077" y="1047750"/>
                </a:lnTo>
                <a:lnTo>
                  <a:pt x="7200" y="1048215"/>
                </a:lnTo>
                <a:lnTo>
                  <a:pt x="9060" y="1050075"/>
                </a:lnTo>
                <a:lnTo>
                  <a:pt x="9524" y="1051197"/>
                </a:lnTo>
                <a:lnTo>
                  <a:pt x="9524" y="1053827"/>
                </a:lnTo>
                <a:lnTo>
                  <a:pt x="9060" y="1054950"/>
                </a:lnTo>
                <a:lnTo>
                  <a:pt x="7200" y="1056810"/>
                </a:lnTo>
                <a:lnTo>
                  <a:pt x="6077" y="1057274"/>
                </a:lnTo>
                <a:close/>
              </a:path>
              <a:path w="9525" h="3771900">
                <a:moveTo>
                  <a:pt x="6077" y="1009649"/>
                </a:moveTo>
                <a:lnTo>
                  <a:pt x="3447" y="1009649"/>
                </a:lnTo>
                <a:lnTo>
                  <a:pt x="2324" y="1009185"/>
                </a:lnTo>
                <a:lnTo>
                  <a:pt x="464" y="1007325"/>
                </a:lnTo>
                <a:lnTo>
                  <a:pt x="0" y="1006202"/>
                </a:lnTo>
                <a:lnTo>
                  <a:pt x="0" y="1003572"/>
                </a:lnTo>
                <a:lnTo>
                  <a:pt x="464" y="1002449"/>
                </a:lnTo>
                <a:lnTo>
                  <a:pt x="2324" y="1000590"/>
                </a:lnTo>
                <a:lnTo>
                  <a:pt x="3447" y="1000125"/>
                </a:lnTo>
                <a:lnTo>
                  <a:pt x="6077" y="1000125"/>
                </a:lnTo>
                <a:lnTo>
                  <a:pt x="7200" y="1000590"/>
                </a:lnTo>
                <a:lnTo>
                  <a:pt x="9060" y="1002449"/>
                </a:lnTo>
                <a:lnTo>
                  <a:pt x="9524" y="1003572"/>
                </a:lnTo>
                <a:lnTo>
                  <a:pt x="9524" y="1006202"/>
                </a:lnTo>
                <a:lnTo>
                  <a:pt x="9060" y="1007325"/>
                </a:lnTo>
                <a:lnTo>
                  <a:pt x="7200" y="1009185"/>
                </a:lnTo>
                <a:lnTo>
                  <a:pt x="6077" y="1009649"/>
                </a:lnTo>
                <a:close/>
              </a:path>
              <a:path w="9525" h="3771900">
                <a:moveTo>
                  <a:pt x="6077" y="962024"/>
                </a:moveTo>
                <a:lnTo>
                  <a:pt x="3447" y="962024"/>
                </a:lnTo>
                <a:lnTo>
                  <a:pt x="2324" y="961560"/>
                </a:lnTo>
                <a:lnTo>
                  <a:pt x="464" y="959700"/>
                </a:lnTo>
                <a:lnTo>
                  <a:pt x="0" y="958577"/>
                </a:lnTo>
                <a:lnTo>
                  <a:pt x="0" y="955947"/>
                </a:lnTo>
                <a:lnTo>
                  <a:pt x="464" y="954825"/>
                </a:lnTo>
                <a:lnTo>
                  <a:pt x="2324" y="952965"/>
                </a:lnTo>
                <a:lnTo>
                  <a:pt x="3447" y="952500"/>
                </a:lnTo>
                <a:lnTo>
                  <a:pt x="6077" y="952500"/>
                </a:lnTo>
                <a:lnTo>
                  <a:pt x="7200" y="952965"/>
                </a:lnTo>
                <a:lnTo>
                  <a:pt x="9060" y="954825"/>
                </a:lnTo>
                <a:lnTo>
                  <a:pt x="9524" y="955947"/>
                </a:lnTo>
                <a:lnTo>
                  <a:pt x="9524" y="958577"/>
                </a:lnTo>
                <a:lnTo>
                  <a:pt x="9060" y="959700"/>
                </a:lnTo>
                <a:lnTo>
                  <a:pt x="7200" y="961560"/>
                </a:lnTo>
                <a:lnTo>
                  <a:pt x="6077" y="962024"/>
                </a:lnTo>
                <a:close/>
              </a:path>
              <a:path w="9525" h="3771900">
                <a:moveTo>
                  <a:pt x="6077" y="914399"/>
                </a:moveTo>
                <a:lnTo>
                  <a:pt x="3447" y="914399"/>
                </a:lnTo>
                <a:lnTo>
                  <a:pt x="2324" y="913935"/>
                </a:lnTo>
                <a:lnTo>
                  <a:pt x="464" y="912075"/>
                </a:lnTo>
                <a:lnTo>
                  <a:pt x="0" y="910952"/>
                </a:lnTo>
                <a:lnTo>
                  <a:pt x="0" y="908322"/>
                </a:lnTo>
                <a:lnTo>
                  <a:pt x="464" y="907199"/>
                </a:lnTo>
                <a:lnTo>
                  <a:pt x="2324" y="905340"/>
                </a:lnTo>
                <a:lnTo>
                  <a:pt x="3447" y="904874"/>
                </a:lnTo>
                <a:lnTo>
                  <a:pt x="6077" y="904874"/>
                </a:lnTo>
                <a:lnTo>
                  <a:pt x="7200" y="905340"/>
                </a:lnTo>
                <a:lnTo>
                  <a:pt x="9060" y="907199"/>
                </a:lnTo>
                <a:lnTo>
                  <a:pt x="9524" y="908322"/>
                </a:lnTo>
                <a:lnTo>
                  <a:pt x="9524" y="910952"/>
                </a:lnTo>
                <a:lnTo>
                  <a:pt x="9060" y="912075"/>
                </a:lnTo>
                <a:lnTo>
                  <a:pt x="7200" y="913935"/>
                </a:lnTo>
                <a:lnTo>
                  <a:pt x="6077" y="914399"/>
                </a:lnTo>
                <a:close/>
              </a:path>
              <a:path w="9525" h="3771900">
                <a:moveTo>
                  <a:pt x="6077" y="866774"/>
                </a:moveTo>
                <a:lnTo>
                  <a:pt x="3447" y="866774"/>
                </a:lnTo>
                <a:lnTo>
                  <a:pt x="2324" y="866310"/>
                </a:lnTo>
                <a:lnTo>
                  <a:pt x="464" y="864450"/>
                </a:lnTo>
                <a:lnTo>
                  <a:pt x="0" y="863327"/>
                </a:lnTo>
                <a:lnTo>
                  <a:pt x="0" y="860697"/>
                </a:lnTo>
                <a:lnTo>
                  <a:pt x="464" y="859574"/>
                </a:lnTo>
                <a:lnTo>
                  <a:pt x="2324" y="857715"/>
                </a:lnTo>
                <a:lnTo>
                  <a:pt x="3447" y="857250"/>
                </a:lnTo>
                <a:lnTo>
                  <a:pt x="6077" y="857250"/>
                </a:lnTo>
                <a:lnTo>
                  <a:pt x="7200" y="857715"/>
                </a:lnTo>
                <a:lnTo>
                  <a:pt x="9060" y="859574"/>
                </a:lnTo>
                <a:lnTo>
                  <a:pt x="9524" y="860697"/>
                </a:lnTo>
                <a:lnTo>
                  <a:pt x="9524" y="863327"/>
                </a:lnTo>
                <a:lnTo>
                  <a:pt x="9060" y="864450"/>
                </a:lnTo>
                <a:lnTo>
                  <a:pt x="7200" y="866310"/>
                </a:lnTo>
                <a:lnTo>
                  <a:pt x="6077" y="866774"/>
                </a:lnTo>
                <a:close/>
              </a:path>
              <a:path w="9525" h="3771900">
                <a:moveTo>
                  <a:pt x="6077" y="819149"/>
                </a:moveTo>
                <a:lnTo>
                  <a:pt x="3447" y="819149"/>
                </a:lnTo>
                <a:lnTo>
                  <a:pt x="2324" y="818685"/>
                </a:lnTo>
                <a:lnTo>
                  <a:pt x="464" y="816825"/>
                </a:lnTo>
                <a:lnTo>
                  <a:pt x="0" y="815702"/>
                </a:lnTo>
                <a:lnTo>
                  <a:pt x="0" y="813072"/>
                </a:lnTo>
                <a:lnTo>
                  <a:pt x="464" y="811950"/>
                </a:lnTo>
                <a:lnTo>
                  <a:pt x="2324" y="810090"/>
                </a:lnTo>
                <a:lnTo>
                  <a:pt x="3447" y="809625"/>
                </a:lnTo>
                <a:lnTo>
                  <a:pt x="6077" y="809625"/>
                </a:lnTo>
                <a:lnTo>
                  <a:pt x="7200" y="810090"/>
                </a:lnTo>
                <a:lnTo>
                  <a:pt x="9060" y="811950"/>
                </a:lnTo>
                <a:lnTo>
                  <a:pt x="9524" y="813072"/>
                </a:lnTo>
                <a:lnTo>
                  <a:pt x="9524" y="815702"/>
                </a:lnTo>
                <a:lnTo>
                  <a:pt x="9060" y="816825"/>
                </a:lnTo>
                <a:lnTo>
                  <a:pt x="7200" y="818685"/>
                </a:lnTo>
                <a:lnTo>
                  <a:pt x="6077" y="819149"/>
                </a:lnTo>
                <a:close/>
              </a:path>
              <a:path w="9525" h="3771900">
                <a:moveTo>
                  <a:pt x="6077" y="771524"/>
                </a:moveTo>
                <a:lnTo>
                  <a:pt x="3447" y="771524"/>
                </a:lnTo>
                <a:lnTo>
                  <a:pt x="2324" y="771060"/>
                </a:lnTo>
                <a:lnTo>
                  <a:pt x="464" y="769200"/>
                </a:lnTo>
                <a:lnTo>
                  <a:pt x="0" y="768077"/>
                </a:lnTo>
                <a:lnTo>
                  <a:pt x="0" y="765447"/>
                </a:lnTo>
                <a:lnTo>
                  <a:pt x="464" y="764325"/>
                </a:lnTo>
                <a:lnTo>
                  <a:pt x="2324" y="762465"/>
                </a:lnTo>
                <a:lnTo>
                  <a:pt x="3447" y="762000"/>
                </a:lnTo>
                <a:lnTo>
                  <a:pt x="6077" y="762000"/>
                </a:lnTo>
                <a:lnTo>
                  <a:pt x="7200" y="762465"/>
                </a:lnTo>
                <a:lnTo>
                  <a:pt x="9060" y="764325"/>
                </a:lnTo>
                <a:lnTo>
                  <a:pt x="9524" y="765447"/>
                </a:lnTo>
                <a:lnTo>
                  <a:pt x="9524" y="768077"/>
                </a:lnTo>
                <a:lnTo>
                  <a:pt x="9060" y="769200"/>
                </a:lnTo>
                <a:lnTo>
                  <a:pt x="7200" y="771060"/>
                </a:lnTo>
                <a:lnTo>
                  <a:pt x="6077" y="771524"/>
                </a:lnTo>
                <a:close/>
              </a:path>
              <a:path w="9525" h="3771900">
                <a:moveTo>
                  <a:pt x="6077" y="723899"/>
                </a:moveTo>
                <a:lnTo>
                  <a:pt x="3447" y="723899"/>
                </a:lnTo>
                <a:lnTo>
                  <a:pt x="2324" y="723435"/>
                </a:lnTo>
                <a:lnTo>
                  <a:pt x="464" y="721575"/>
                </a:lnTo>
                <a:lnTo>
                  <a:pt x="0" y="720452"/>
                </a:lnTo>
                <a:lnTo>
                  <a:pt x="0" y="717822"/>
                </a:lnTo>
                <a:lnTo>
                  <a:pt x="464" y="716700"/>
                </a:lnTo>
                <a:lnTo>
                  <a:pt x="2324" y="714840"/>
                </a:lnTo>
                <a:lnTo>
                  <a:pt x="3447" y="714375"/>
                </a:lnTo>
                <a:lnTo>
                  <a:pt x="6077" y="714375"/>
                </a:lnTo>
                <a:lnTo>
                  <a:pt x="7200" y="714840"/>
                </a:lnTo>
                <a:lnTo>
                  <a:pt x="9060" y="716700"/>
                </a:lnTo>
                <a:lnTo>
                  <a:pt x="9524" y="717822"/>
                </a:lnTo>
                <a:lnTo>
                  <a:pt x="9524" y="720452"/>
                </a:lnTo>
                <a:lnTo>
                  <a:pt x="9060" y="721575"/>
                </a:lnTo>
                <a:lnTo>
                  <a:pt x="7200" y="723435"/>
                </a:lnTo>
                <a:lnTo>
                  <a:pt x="6077" y="723899"/>
                </a:lnTo>
                <a:close/>
              </a:path>
              <a:path w="9525" h="3771900">
                <a:moveTo>
                  <a:pt x="6077" y="676274"/>
                </a:moveTo>
                <a:lnTo>
                  <a:pt x="3447" y="676274"/>
                </a:lnTo>
                <a:lnTo>
                  <a:pt x="2324" y="675809"/>
                </a:lnTo>
                <a:lnTo>
                  <a:pt x="464" y="673950"/>
                </a:lnTo>
                <a:lnTo>
                  <a:pt x="0" y="672827"/>
                </a:lnTo>
                <a:lnTo>
                  <a:pt x="0" y="670197"/>
                </a:lnTo>
                <a:lnTo>
                  <a:pt x="464" y="669074"/>
                </a:lnTo>
                <a:lnTo>
                  <a:pt x="2324" y="667215"/>
                </a:lnTo>
                <a:lnTo>
                  <a:pt x="3447" y="666749"/>
                </a:lnTo>
                <a:lnTo>
                  <a:pt x="6077" y="666749"/>
                </a:lnTo>
                <a:lnTo>
                  <a:pt x="7200" y="667215"/>
                </a:lnTo>
                <a:lnTo>
                  <a:pt x="9060" y="669074"/>
                </a:lnTo>
                <a:lnTo>
                  <a:pt x="9524" y="670197"/>
                </a:lnTo>
                <a:lnTo>
                  <a:pt x="9524" y="672827"/>
                </a:lnTo>
                <a:lnTo>
                  <a:pt x="9060" y="673950"/>
                </a:lnTo>
                <a:lnTo>
                  <a:pt x="7200" y="675809"/>
                </a:lnTo>
                <a:lnTo>
                  <a:pt x="6077" y="676274"/>
                </a:lnTo>
                <a:close/>
              </a:path>
              <a:path w="9525" h="3771900">
                <a:moveTo>
                  <a:pt x="6077" y="628649"/>
                </a:moveTo>
                <a:lnTo>
                  <a:pt x="3447" y="628649"/>
                </a:lnTo>
                <a:lnTo>
                  <a:pt x="2324" y="628185"/>
                </a:lnTo>
                <a:lnTo>
                  <a:pt x="464" y="626325"/>
                </a:lnTo>
                <a:lnTo>
                  <a:pt x="0" y="625202"/>
                </a:lnTo>
                <a:lnTo>
                  <a:pt x="0" y="622572"/>
                </a:lnTo>
                <a:lnTo>
                  <a:pt x="464" y="621449"/>
                </a:lnTo>
                <a:lnTo>
                  <a:pt x="2324" y="619590"/>
                </a:lnTo>
                <a:lnTo>
                  <a:pt x="3447" y="619125"/>
                </a:lnTo>
                <a:lnTo>
                  <a:pt x="6077" y="619125"/>
                </a:lnTo>
                <a:lnTo>
                  <a:pt x="7200" y="619590"/>
                </a:lnTo>
                <a:lnTo>
                  <a:pt x="9060" y="621449"/>
                </a:lnTo>
                <a:lnTo>
                  <a:pt x="9524" y="622572"/>
                </a:lnTo>
                <a:lnTo>
                  <a:pt x="9524" y="625202"/>
                </a:lnTo>
                <a:lnTo>
                  <a:pt x="9060" y="626325"/>
                </a:lnTo>
                <a:lnTo>
                  <a:pt x="7200" y="628185"/>
                </a:lnTo>
                <a:lnTo>
                  <a:pt x="6077" y="628649"/>
                </a:lnTo>
                <a:close/>
              </a:path>
              <a:path w="9525" h="3771900">
                <a:moveTo>
                  <a:pt x="6077" y="581024"/>
                </a:moveTo>
                <a:lnTo>
                  <a:pt x="3447" y="581024"/>
                </a:lnTo>
                <a:lnTo>
                  <a:pt x="2324" y="580560"/>
                </a:lnTo>
                <a:lnTo>
                  <a:pt x="464" y="578700"/>
                </a:lnTo>
                <a:lnTo>
                  <a:pt x="0" y="577577"/>
                </a:lnTo>
                <a:lnTo>
                  <a:pt x="0" y="574947"/>
                </a:lnTo>
                <a:lnTo>
                  <a:pt x="464" y="573825"/>
                </a:lnTo>
                <a:lnTo>
                  <a:pt x="2324" y="571965"/>
                </a:lnTo>
                <a:lnTo>
                  <a:pt x="3447" y="571500"/>
                </a:lnTo>
                <a:lnTo>
                  <a:pt x="6077" y="571500"/>
                </a:lnTo>
                <a:lnTo>
                  <a:pt x="7200" y="571965"/>
                </a:lnTo>
                <a:lnTo>
                  <a:pt x="9060" y="573825"/>
                </a:lnTo>
                <a:lnTo>
                  <a:pt x="9524" y="574947"/>
                </a:lnTo>
                <a:lnTo>
                  <a:pt x="9524" y="577577"/>
                </a:lnTo>
                <a:lnTo>
                  <a:pt x="9060" y="578700"/>
                </a:lnTo>
                <a:lnTo>
                  <a:pt x="7200" y="580560"/>
                </a:lnTo>
                <a:lnTo>
                  <a:pt x="6077" y="581024"/>
                </a:lnTo>
                <a:close/>
              </a:path>
              <a:path w="9525" h="3771900">
                <a:moveTo>
                  <a:pt x="6077" y="533399"/>
                </a:moveTo>
                <a:lnTo>
                  <a:pt x="3447" y="533399"/>
                </a:lnTo>
                <a:lnTo>
                  <a:pt x="2324" y="532935"/>
                </a:lnTo>
                <a:lnTo>
                  <a:pt x="464" y="531075"/>
                </a:lnTo>
                <a:lnTo>
                  <a:pt x="0" y="529952"/>
                </a:lnTo>
                <a:lnTo>
                  <a:pt x="0" y="527322"/>
                </a:lnTo>
                <a:lnTo>
                  <a:pt x="464" y="526200"/>
                </a:lnTo>
                <a:lnTo>
                  <a:pt x="2324" y="524340"/>
                </a:lnTo>
                <a:lnTo>
                  <a:pt x="3447" y="523875"/>
                </a:lnTo>
                <a:lnTo>
                  <a:pt x="6077" y="523875"/>
                </a:lnTo>
                <a:lnTo>
                  <a:pt x="7200" y="524340"/>
                </a:lnTo>
                <a:lnTo>
                  <a:pt x="9060" y="526200"/>
                </a:lnTo>
                <a:lnTo>
                  <a:pt x="9524" y="527322"/>
                </a:lnTo>
                <a:lnTo>
                  <a:pt x="9524" y="529952"/>
                </a:lnTo>
                <a:lnTo>
                  <a:pt x="9060" y="531075"/>
                </a:lnTo>
                <a:lnTo>
                  <a:pt x="7200" y="532935"/>
                </a:lnTo>
                <a:lnTo>
                  <a:pt x="6077" y="533399"/>
                </a:lnTo>
                <a:close/>
              </a:path>
              <a:path w="9525" h="3771900">
                <a:moveTo>
                  <a:pt x="6077" y="485774"/>
                </a:moveTo>
                <a:lnTo>
                  <a:pt x="3447" y="485774"/>
                </a:lnTo>
                <a:lnTo>
                  <a:pt x="2324" y="485310"/>
                </a:lnTo>
                <a:lnTo>
                  <a:pt x="464" y="483450"/>
                </a:lnTo>
                <a:lnTo>
                  <a:pt x="0" y="482327"/>
                </a:lnTo>
                <a:lnTo>
                  <a:pt x="0" y="479697"/>
                </a:lnTo>
                <a:lnTo>
                  <a:pt x="464" y="478574"/>
                </a:lnTo>
                <a:lnTo>
                  <a:pt x="2324" y="476715"/>
                </a:lnTo>
                <a:lnTo>
                  <a:pt x="3447" y="476249"/>
                </a:lnTo>
                <a:lnTo>
                  <a:pt x="6077" y="476249"/>
                </a:lnTo>
                <a:lnTo>
                  <a:pt x="7200" y="476715"/>
                </a:lnTo>
                <a:lnTo>
                  <a:pt x="9060" y="478574"/>
                </a:lnTo>
                <a:lnTo>
                  <a:pt x="9524" y="479697"/>
                </a:lnTo>
                <a:lnTo>
                  <a:pt x="9524" y="482327"/>
                </a:lnTo>
                <a:lnTo>
                  <a:pt x="9060" y="483450"/>
                </a:lnTo>
                <a:lnTo>
                  <a:pt x="7200" y="485310"/>
                </a:lnTo>
                <a:lnTo>
                  <a:pt x="6077" y="485774"/>
                </a:lnTo>
                <a:close/>
              </a:path>
              <a:path w="9525" h="3771900">
                <a:moveTo>
                  <a:pt x="6077" y="438149"/>
                </a:moveTo>
                <a:lnTo>
                  <a:pt x="3447" y="438149"/>
                </a:lnTo>
                <a:lnTo>
                  <a:pt x="2324" y="437685"/>
                </a:lnTo>
                <a:lnTo>
                  <a:pt x="464" y="435825"/>
                </a:lnTo>
                <a:lnTo>
                  <a:pt x="0" y="434702"/>
                </a:lnTo>
                <a:lnTo>
                  <a:pt x="0" y="432072"/>
                </a:lnTo>
                <a:lnTo>
                  <a:pt x="464" y="430949"/>
                </a:lnTo>
                <a:lnTo>
                  <a:pt x="2324" y="429090"/>
                </a:lnTo>
                <a:lnTo>
                  <a:pt x="3447" y="428624"/>
                </a:lnTo>
                <a:lnTo>
                  <a:pt x="6077" y="428624"/>
                </a:lnTo>
                <a:lnTo>
                  <a:pt x="7200" y="429090"/>
                </a:lnTo>
                <a:lnTo>
                  <a:pt x="9060" y="430949"/>
                </a:lnTo>
                <a:lnTo>
                  <a:pt x="9524" y="432072"/>
                </a:lnTo>
                <a:lnTo>
                  <a:pt x="9524" y="434702"/>
                </a:lnTo>
                <a:lnTo>
                  <a:pt x="9060" y="435825"/>
                </a:lnTo>
                <a:lnTo>
                  <a:pt x="7200" y="437685"/>
                </a:lnTo>
                <a:lnTo>
                  <a:pt x="6077" y="438149"/>
                </a:lnTo>
                <a:close/>
              </a:path>
              <a:path w="9525" h="3771900">
                <a:moveTo>
                  <a:pt x="6077" y="390524"/>
                </a:moveTo>
                <a:lnTo>
                  <a:pt x="3447" y="390524"/>
                </a:lnTo>
                <a:lnTo>
                  <a:pt x="2324" y="390060"/>
                </a:lnTo>
                <a:lnTo>
                  <a:pt x="464" y="388200"/>
                </a:lnTo>
                <a:lnTo>
                  <a:pt x="0" y="387077"/>
                </a:lnTo>
                <a:lnTo>
                  <a:pt x="0" y="384447"/>
                </a:lnTo>
                <a:lnTo>
                  <a:pt x="464" y="383324"/>
                </a:lnTo>
                <a:lnTo>
                  <a:pt x="2324" y="381465"/>
                </a:lnTo>
                <a:lnTo>
                  <a:pt x="3447" y="381000"/>
                </a:lnTo>
                <a:lnTo>
                  <a:pt x="6077" y="381000"/>
                </a:lnTo>
                <a:lnTo>
                  <a:pt x="7200" y="381465"/>
                </a:lnTo>
                <a:lnTo>
                  <a:pt x="9060" y="383324"/>
                </a:lnTo>
                <a:lnTo>
                  <a:pt x="9524" y="384447"/>
                </a:lnTo>
                <a:lnTo>
                  <a:pt x="9524" y="387077"/>
                </a:lnTo>
                <a:lnTo>
                  <a:pt x="9060" y="388200"/>
                </a:lnTo>
                <a:lnTo>
                  <a:pt x="7200" y="390060"/>
                </a:lnTo>
                <a:lnTo>
                  <a:pt x="6077" y="390524"/>
                </a:lnTo>
                <a:close/>
              </a:path>
              <a:path w="9525" h="3771900">
                <a:moveTo>
                  <a:pt x="6077" y="342899"/>
                </a:moveTo>
                <a:lnTo>
                  <a:pt x="3447" y="342899"/>
                </a:lnTo>
                <a:lnTo>
                  <a:pt x="2324" y="342435"/>
                </a:lnTo>
                <a:lnTo>
                  <a:pt x="464" y="340575"/>
                </a:lnTo>
                <a:lnTo>
                  <a:pt x="0" y="339452"/>
                </a:lnTo>
                <a:lnTo>
                  <a:pt x="0" y="336822"/>
                </a:lnTo>
                <a:lnTo>
                  <a:pt x="464" y="335700"/>
                </a:lnTo>
                <a:lnTo>
                  <a:pt x="2324" y="333840"/>
                </a:lnTo>
                <a:lnTo>
                  <a:pt x="3447" y="333375"/>
                </a:lnTo>
                <a:lnTo>
                  <a:pt x="6077" y="333375"/>
                </a:lnTo>
                <a:lnTo>
                  <a:pt x="7200" y="333840"/>
                </a:lnTo>
                <a:lnTo>
                  <a:pt x="9060" y="335700"/>
                </a:lnTo>
                <a:lnTo>
                  <a:pt x="9524" y="336822"/>
                </a:lnTo>
                <a:lnTo>
                  <a:pt x="9524" y="339452"/>
                </a:lnTo>
                <a:lnTo>
                  <a:pt x="9060" y="340575"/>
                </a:lnTo>
                <a:lnTo>
                  <a:pt x="7200" y="342435"/>
                </a:lnTo>
                <a:lnTo>
                  <a:pt x="6077" y="342899"/>
                </a:lnTo>
                <a:close/>
              </a:path>
              <a:path w="9525" h="3771900">
                <a:moveTo>
                  <a:pt x="6077" y="295274"/>
                </a:moveTo>
                <a:lnTo>
                  <a:pt x="3447" y="295274"/>
                </a:lnTo>
                <a:lnTo>
                  <a:pt x="2324" y="294810"/>
                </a:lnTo>
                <a:lnTo>
                  <a:pt x="464" y="292950"/>
                </a:lnTo>
                <a:lnTo>
                  <a:pt x="0" y="291827"/>
                </a:lnTo>
                <a:lnTo>
                  <a:pt x="0" y="289197"/>
                </a:lnTo>
                <a:lnTo>
                  <a:pt x="464" y="288075"/>
                </a:lnTo>
                <a:lnTo>
                  <a:pt x="2324" y="286215"/>
                </a:lnTo>
                <a:lnTo>
                  <a:pt x="3447" y="285750"/>
                </a:lnTo>
                <a:lnTo>
                  <a:pt x="6077" y="285750"/>
                </a:lnTo>
                <a:lnTo>
                  <a:pt x="7200" y="286215"/>
                </a:lnTo>
                <a:lnTo>
                  <a:pt x="9060" y="288075"/>
                </a:lnTo>
                <a:lnTo>
                  <a:pt x="9524" y="289197"/>
                </a:lnTo>
                <a:lnTo>
                  <a:pt x="9524" y="291827"/>
                </a:lnTo>
                <a:lnTo>
                  <a:pt x="9060" y="292950"/>
                </a:lnTo>
                <a:lnTo>
                  <a:pt x="7200" y="294810"/>
                </a:lnTo>
                <a:lnTo>
                  <a:pt x="6077" y="295274"/>
                </a:lnTo>
                <a:close/>
              </a:path>
              <a:path w="9525" h="3771900">
                <a:moveTo>
                  <a:pt x="6077" y="247649"/>
                </a:moveTo>
                <a:lnTo>
                  <a:pt x="3447" y="247649"/>
                </a:lnTo>
                <a:lnTo>
                  <a:pt x="2324" y="247185"/>
                </a:lnTo>
                <a:lnTo>
                  <a:pt x="464" y="245325"/>
                </a:lnTo>
                <a:lnTo>
                  <a:pt x="0" y="244202"/>
                </a:lnTo>
                <a:lnTo>
                  <a:pt x="0" y="241572"/>
                </a:lnTo>
                <a:lnTo>
                  <a:pt x="464" y="240450"/>
                </a:lnTo>
                <a:lnTo>
                  <a:pt x="2324" y="238590"/>
                </a:lnTo>
                <a:lnTo>
                  <a:pt x="3447" y="238125"/>
                </a:lnTo>
                <a:lnTo>
                  <a:pt x="6077" y="238125"/>
                </a:lnTo>
                <a:lnTo>
                  <a:pt x="7200" y="238590"/>
                </a:lnTo>
                <a:lnTo>
                  <a:pt x="9060" y="240450"/>
                </a:lnTo>
                <a:lnTo>
                  <a:pt x="9524" y="241572"/>
                </a:lnTo>
                <a:lnTo>
                  <a:pt x="9524" y="244202"/>
                </a:lnTo>
                <a:lnTo>
                  <a:pt x="9060" y="245325"/>
                </a:lnTo>
                <a:lnTo>
                  <a:pt x="7200" y="247185"/>
                </a:lnTo>
                <a:lnTo>
                  <a:pt x="6077" y="247649"/>
                </a:lnTo>
                <a:close/>
              </a:path>
              <a:path w="9525" h="3771900">
                <a:moveTo>
                  <a:pt x="6077" y="200024"/>
                </a:moveTo>
                <a:lnTo>
                  <a:pt x="3447" y="200024"/>
                </a:lnTo>
                <a:lnTo>
                  <a:pt x="2324" y="199559"/>
                </a:lnTo>
                <a:lnTo>
                  <a:pt x="464" y="197700"/>
                </a:lnTo>
                <a:lnTo>
                  <a:pt x="0" y="196577"/>
                </a:lnTo>
                <a:lnTo>
                  <a:pt x="0" y="193947"/>
                </a:lnTo>
                <a:lnTo>
                  <a:pt x="464" y="192825"/>
                </a:lnTo>
                <a:lnTo>
                  <a:pt x="2324" y="190965"/>
                </a:lnTo>
                <a:lnTo>
                  <a:pt x="3447" y="190500"/>
                </a:lnTo>
                <a:lnTo>
                  <a:pt x="6077" y="190500"/>
                </a:lnTo>
                <a:lnTo>
                  <a:pt x="7200" y="190965"/>
                </a:lnTo>
                <a:lnTo>
                  <a:pt x="9060" y="192825"/>
                </a:lnTo>
                <a:lnTo>
                  <a:pt x="9524" y="193947"/>
                </a:lnTo>
                <a:lnTo>
                  <a:pt x="9524" y="196577"/>
                </a:lnTo>
                <a:lnTo>
                  <a:pt x="9060" y="197700"/>
                </a:lnTo>
                <a:lnTo>
                  <a:pt x="7200" y="199559"/>
                </a:lnTo>
                <a:lnTo>
                  <a:pt x="6077" y="200024"/>
                </a:lnTo>
                <a:close/>
              </a:path>
              <a:path w="9525" h="3771900">
                <a:moveTo>
                  <a:pt x="6077" y="152399"/>
                </a:moveTo>
                <a:lnTo>
                  <a:pt x="3447" y="152399"/>
                </a:lnTo>
                <a:lnTo>
                  <a:pt x="2324" y="151935"/>
                </a:lnTo>
                <a:lnTo>
                  <a:pt x="464" y="150075"/>
                </a:lnTo>
                <a:lnTo>
                  <a:pt x="0" y="148952"/>
                </a:lnTo>
                <a:lnTo>
                  <a:pt x="0" y="146322"/>
                </a:lnTo>
                <a:lnTo>
                  <a:pt x="464" y="145199"/>
                </a:lnTo>
                <a:lnTo>
                  <a:pt x="2324" y="143340"/>
                </a:lnTo>
                <a:lnTo>
                  <a:pt x="3447" y="142875"/>
                </a:lnTo>
                <a:lnTo>
                  <a:pt x="6077" y="142875"/>
                </a:lnTo>
                <a:lnTo>
                  <a:pt x="7200" y="143340"/>
                </a:lnTo>
                <a:lnTo>
                  <a:pt x="9060" y="145199"/>
                </a:lnTo>
                <a:lnTo>
                  <a:pt x="9524" y="146322"/>
                </a:lnTo>
                <a:lnTo>
                  <a:pt x="9524" y="148952"/>
                </a:lnTo>
                <a:lnTo>
                  <a:pt x="9060" y="150075"/>
                </a:lnTo>
                <a:lnTo>
                  <a:pt x="7200" y="151935"/>
                </a:lnTo>
                <a:lnTo>
                  <a:pt x="6077" y="152399"/>
                </a:lnTo>
                <a:close/>
              </a:path>
              <a:path w="9525" h="3771900">
                <a:moveTo>
                  <a:pt x="6077" y="104774"/>
                </a:moveTo>
                <a:lnTo>
                  <a:pt x="3447" y="104774"/>
                </a:lnTo>
                <a:lnTo>
                  <a:pt x="2324" y="104310"/>
                </a:lnTo>
                <a:lnTo>
                  <a:pt x="464" y="102450"/>
                </a:lnTo>
                <a:lnTo>
                  <a:pt x="0" y="101327"/>
                </a:lnTo>
                <a:lnTo>
                  <a:pt x="0" y="98697"/>
                </a:lnTo>
                <a:lnTo>
                  <a:pt x="464" y="97575"/>
                </a:lnTo>
                <a:lnTo>
                  <a:pt x="2324" y="95715"/>
                </a:lnTo>
                <a:lnTo>
                  <a:pt x="3447" y="95250"/>
                </a:lnTo>
                <a:lnTo>
                  <a:pt x="6077" y="95250"/>
                </a:lnTo>
                <a:lnTo>
                  <a:pt x="7200" y="95715"/>
                </a:lnTo>
                <a:lnTo>
                  <a:pt x="9060" y="97575"/>
                </a:lnTo>
                <a:lnTo>
                  <a:pt x="9524" y="98697"/>
                </a:lnTo>
                <a:lnTo>
                  <a:pt x="9524" y="101327"/>
                </a:lnTo>
                <a:lnTo>
                  <a:pt x="9060" y="102450"/>
                </a:lnTo>
                <a:lnTo>
                  <a:pt x="7200" y="104310"/>
                </a:lnTo>
                <a:lnTo>
                  <a:pt x="6077" y="104774"/>
                </a:lnTo>
                <a:close/>
              </a:path>
              <a:path w="9525" h="3771900">
                <a:moveTo>
                  <a:pt x="6077" y="57149"/>
                </a:moveTo>
                <a:lnTo>
                  <a:pt x="3447" y="57149"/>
                </a:lnTo>
                <a:lnTo>
                  <a:pt x="2324" y="56685"/>
                </a:lnTo>
                <a:lnTo>
                  <a:pt x="464" y="54825"/>
                </a:lnTo>
                <a:lnTo>
                  <a:pt x="0" y="53702"/>
                </a:lnTo>
                <a:lnTo>
                  <a:pt x="0" y="51072"/>
                </a:lnTo>
                <a:lnTo>
                  <a:pt x="464" y="49950"/>
                </a:lnTo>
                <a:lnTo>
                  <a:pt x="2324" y="48090"/>
                </a:lnTo>
                <a:lnTo>
                  <a:pt x="3447" y="47625"/>
                </a:lnTo>
                <a:lnTo>
                  <a:pt x="6077" y="47625"/>
                </a:lnTo>
                <a:lnTo>
                  <a:pt x="7200" y="48090"/>
                </a:lnTo>
                <a:lnTo>
                  <a:pt x="9060" y="49950"/>
                </a:lnTo>
                <a:lnTo>
                  <a:pt x="9524" y="51072"/>
                </a:lnTo>
                <a:lnTo>
                  <a:pt x="9524" y="53702"/>
                </a:lnTo>
                <a:lnTo>
                  <a:pt x="9060" y="54825"/>
                </a:lnTo>
                <a:lnTo>
                  <a:pt x="7200" y="56685"/>
                </a:lnTo>
                <a:lnTo>
                  <a:pt x="6077" y="57149"/>
                </a:lnTo>
                <a:close/>
              </a:path>
              <a:path w="9525" h="3771900">
                <a:moveTo>
                  <a:pt x="6077" y="9524"/>
                </a:moveTo>
                <a:lnTo>
                  <a:pt x="3447" y="9524"/>
                </a:lnTo>
                <a:lnTo>
                  <a:pt x="2324" y="9060"/>
                </a:lnTo>
                <a:lnTo>
                  <a:pt x="464" y="7200"/>
                </a:lnTo>
                <a:lnTo>
                  <a:pt x="0" y="6077"/>
                </a:lnTo>
                <a:lnTo>
                  <a:pt x="0" y="3447"/>
                </a:lnTo>
                <a:lnTo>
                  <a:pt x="464" y="2324"/>
                </a:lnTo>
                <a:lnTo>
                  <a:pt x="2324" y="465"/>
                </a:lnTo>
                <a:lnTo>
                  <a:pt x="3447" y="0"/>
                </a:lnTo>
                <a:lnTo>
                  <a:pt x="6077" y="0"/>
                </a:lnTo>
                <a:lnTo>
                  <a:pt x="7200" y="465"/>
                </a:lnTo>
                <a:lnTo>
                  <a:pt x="9060" y="2324"/>
                </a:lnTo>
                <a:lnTo>
                  <a:pt x="9524" y="3447"/>
                </a:lnTo>
                <a:lnTo>
                  <a:pt x="9524" y="6077"/>
                </a:lnTo>
                <a:lnTo>
                  <a:pt x="9060" y="7200"/>
                </a:lnTo>
                <a:lnTo>
                  <a:pt x="7200" y="9060"/>
                </a:lnTo>
                <a:lnTo>
                  <a:pt x="6077" y="9524"/>
                </a:lnTo>
                <a:close/>
              </a:path>
            </a:pathLst>
          </a:custGeom>
          <a:solidFill>
            <a:srgbClr val="C7C6C3"/>
          </a:solidFill>
        </p:spPr>
        <p:txBody>
          <a:bodyPr wrap="square" lIns="0" tIns="0" rIns="0" bIns="0" rtlCol="0"/>
          <a:lstStyle/>
          <a:p>
            <a:endParaRPr sz="984"/>
          </a:p>
        </p:txBody>
      </p:sp>
      <p:sp>
        <p:nvSpPr>
          <p:cNvPr id="117" name="object 117"/>
          <p:cNvSpPr txBox="1"/>
          <p:nvPr/>
        </p:nvSpPr>
        <p:spPr>
          <a:xfrm>
            <a:off x="8050509" y="4690318"/>
            <a:ext cx="104924" cy="106416"/>
          </a:xfrm>
          <a:prstGeom prst="rect">
            <a:avLst/>
          </a:prstGeom>
        </p:spPr>
        <p:txBody>
          <a:bodyPr vert="horz" wrap="square" lIns="0" tIns="8930" rIns="0" bIns="0" rtlCol="0">
            <a:spAutoFit/>
          </a:bodyPr>
          <a:lstStyle/>
          <a:p>
            <a:pPr marL="8929">
              <a:spcBef>
                <a:spcPts val="70"/>
              </a:spcBef>
            </a:pPr>
            <a:r>
              <a:rPr sz="633" spc="-18" dirty="0">
                <a:solidFill>
                  <a:srgbClr val="605D5C"/>
                </a:solidFill>
                <a:latin typeface="Segoe UI"/>
                <a:cs typeface="Segoe UI"/>
              </a:rPr>
              <a:t>40</a:t>
            </a:r>
            <a:endParaRPr sz="633">
              <a:latin typeface="Segoe UI"/>
              <a:cs typeface="Segoe UI"/>
            </a:endParaRPr>
          </a:p>
        </p:txBody>
      </p:sp>
      <p:sp>
        <p:nvSpPr>
          <p:cNvPr id="118" name="object 118"/>
          <p:cNvSpPr txBox="1"/>
          <p:nvPr/>
        </p:nvSpPr>
        <p:spPr>
          <a:xfrm>
            <a:off x="6310637" y="2409969"/>
            <a:ext cx="440234" cy="106416"/>
          </a:xfrm>
          <a:prstGeom prst="rect">
            <a:avLst/>
          </a:prstGeom>
        </p:spPr>
        <p:txBody>
          <a:bodyPr vert="horz" wrap="square" lIns="0" tIns="8930" rIns="0" bIns="0" rtlCol="0">
            <a:spAutoFit/>
          </a:bodyPr>
          <a:lstStyle/>
          <a:p>
            <a:pPr marL="8929">
              <a:spcBef>
                <a:spcPts val="70"/>
              </a:spcBef>
            </a:pPr>
            <a:r>
              <a:rPr sz="633" dirty="0">
                <a:solidFill>
                  <a:srgbClr val="605D5C"/>
                </a:solidFill>
                <a:latin typeface="Segoe UI"/>
                <a:cs typeface="Segoe UI"/>
              </a:rPr>
              <a:t>Semi-</a:t>
            </a:r>
            <a:r>
              <a:rPr sz="633" spc="-7" dirty="0">
                <a:solidFill>
                  <a:srgbClr val="605D5C"/>
                </a:solidFill>
                <a:latin typeface="Segoe UI"/>
                <a:cs typeface="Segoe UI"/>
              </a:rPr>
              <a:t>Urban</a:t>
            </a:r>
            <a:endParaRPr sz="633">
              <a:latin typeface="Segoe UI"/>
              <a:cs typeface="Segoe UI"/>
            </a:endParaRPr>
          </a:p>
        </p:txBody>
      </p:sp>
      <p:sp>
        <p:nvSpPr>
          <p:cNvPr id="119" name="object 119"/>
          <p:cNvSpPr txBox="1"/>
          <p:nvPr/>
        </p:nvSpPr>
        <p:spPr>
          <a:xfrm>
            <a:off x="6250154" y="2990398"/>
            <a:ext cx="500955" cy="106416"/>
          </a:xfrm>
          <a:prstGeom prst="rect">
            <a:avLst/>
          </a:prstGeom>
        </p:spPr>
        <p:txBody>
          <a:bodyPr vert="horz" wrap="square" lIns="0" tIns="8930" rIns="0" bIns="0" rtlCol="0">
            <a:spAutoFit/>
          </a:bodyPr>
          <a:lstStyle/>
          <a:p>
            <a:pPr marL="8929">
              <a:spcBef>
                <a:spcPts val="70"/>
              </a:spcBef>
            </a:pPr>
            <a:r>
              <a:rPr sz="633" spc="-7" dirty="0">
                <a:solidFill>
                  <a:srgbClr val="605D5C"/>
                </a:solidFill>
                <a:latin typeface="Segoe UI"/>
                <a:cs typeface="Segoe UI"/>
              </a:rPr>
              <a:t>Metropolitian</a:t>
            </a:r>
            <a:endParaRPr sz="633">
              <a:latin typeface="Segoe UI"/>
              <a:cs typeface="Segoe UI"/>
            </a:endParaRPr>
          </a:p>
        </p:txBody>
      </p:sp>
      <p:sp>
        <p:nvSpPr>
          <p:cNvPr id="120" name="object 120"/>
          <p:cNvSpPr txBox="1"/>
          <p:nvPr/>
        </p:nvSpPr>
        <p:spPr>
          <a:xfrm>
            <a:off x="6516160" y="3570828"/>
            <a:ext cx="234851" cy="106416"/>
          </a:xfrm>
          <a:prstGeom prst="rect">
            <a:avLst/>
          </a:prstGeom>
        </p:spPr>
        <p:txBody>
          <a:bodyPr vert="horz" wrap="square" lIns="0" tIns="8930" rIns="0" bIns="0" rtlCol="0">
            <a:spAutoFit/>
          </a:bodyPr>
          <a:lstStyle/>
          <a:p>
            <a:pPr marL="8929">
              <a:spcBef>
                <a:spcPts val="70"/>
              </a:spcBef>
            </a:pPr>
            <a:r>
              <a:rPr sz="633" spc="-7" dirty="0">
                <a:solidFill>
                  <a:srgbClr val="605D5C"/>
                </a:solidFill>
                <a:latin typeface="Segoe UI"/>
                <a:cs typeface="Segoe UI"/>
              </a:rPr>
              <a:t>Urban</a:t>
            </a:r>
            <a:endParaRPr sz="633">
              <a:latin typeface="Segoe UI"/>
              <a:cs typeface="Segoe UI"/>
            </a:endParaRPr>
          </a:p>
        </p:txBody>
      </p:sp>
      <p:sp>
        <p:nvSpPr>
          <p:cNvPr id="121" name="object 121"/>
          <p:cNvSpPr txBox="1"/>
          <p:nvPr/>
        </p:nvSpPr>
        <p:spPr>
          <a:xfrm>
            <a:off x="6495545" y="4151258"/>
            <a:ext cx="255389" cy="106416"/>
          </a:xfrm>
          <a:prstGeom prst="rect">
            <a:avLst/>
          </a:prstGeom>
        </p:spPr>
        <p:txBody>
          <a:bodyPr vert="horz" wrap="square" lIns="0" tIns="8930" rIns="0" bIns="0" rtlCol="0">
            <a:spAutoFit/>
          </a:bodyPr>
          <a:lstStyle/>
          <a:p>
            <a:pPr marL="8929">
              <a:spcBef>
                <a:spcPts val="70"/>
              </a:spcBef>
            </a:pPr>
            <a:r>
              <a:rPr sz="633" spc="-7" dirty="0">
                <a:solidFill>
                  <a:srgbClr val="605D5C"/>
                </a:solidFill>
                <a:latin typeface="Segoe UI"/>
                <a:cs typeface="Segoe UI"/>
              </a:rPr>
              <a:t>Others</a:t>
            </a:r>
            <a:endParaRPr sz="633">
              <a:latin typeface="Segoe UI"/>
              <a:cs typeface="Segoe UI"/>
            </a:endParaRPr>
          </a:p>
        </p:txBody>
      </p:sp>
      <p:grpSp>
        <p:nvGrpSpPr>
          <p:cNvPr id="122" name="object 122"/>
          <p:cNvGrpSpPr/>
          <p:nvPr/>
        </p:nvGrpSpPr>
        <p:grpSpPr>
          <a:xfrm>
            <a:off x="6802189" y="2241351"/>
            <a:ext cx="1613148" cy="2186434"/>
            <a:chOff x="9496424" y="3187699"/>
            <a:chExt cx="2294255" cy="3109595"/>
          </a:xfrm>
        </p:grpSpPr>
        <p:sp>
          <p:nvSpPr>
            <p:cNvPr id="123" name="object 123"/>
            <p:cNvSpPr/>
            <p:nvPr/>
          </p:nvSpPr>
          <p:spPr>
            <a:xfrm>
              <a:off x="9496424" y="3187699"/>
              <a:ext cx="2294255" cy="633095"/>
            </a:xfrm>
            <a:custGeom>
              <a:avLst/>
              <a:gdLst/>
              <a:ahLst/>
              <a:cxnLst/>
              <a:rect l="l" t="t" r="r" b="b"/>
              <a:pathLst>
                <a:path w="2294254" h="633095">
                  <a:moveTo>
                    <a:pt x="2293801" y="632883"/>
                  </a:moveTo>
                  <a:lnTo>
                    <a:pt x="0" y="632883"/>
                  </a:lnTo>
                  <a:lnTo>
                    <a:pt x="0" y="0"/>
                  </a:lnTo>
                  <a:lnTo>
                    <a:pt x="2293801" y="0"/>
                  </a:lnTo>
                  <a:lnTo>
                    <a:pt x="2293801" y="632883"/>
                  </a:lnTo>
                  <a:close/>
                </a:path>
              </a:pathLst>
            </a:custGeom>
            <a:solidFill>
              <a:srgbClr val="E8334A"/>
            </a:solidFill>
          </p:spPr>
          <p:txBody>
            <a:bodyPr wrap="square" lIns="0" tIns="0" rIns="0" bIns="0" rtlCol="0"/>
            <a:lstStyle/>
            <a:p>
              <a:endParaRPr sz="984"/>
            </a:p>
          </p:txBody>
        </p:sp>
        <p:sp>
          <p:nvSpPr>
            <p:cNvPr id="124" name="object 124"/>
            <p:cNvSpPr/>
            <p:nvPr/>
          </p:nvSpPr>
          <p:spPr>
            <a:xfrm>
              <a:off x="9496424" y="4013199"/>
              <a:ext cx="1259840" cy="633095"/>
            </a:xfrm>
            <a:custGeom>
              <a:avLst/>
              <a:gdLst/>
              <a:ahLst/>
              <a:cxnLst/>
              <a:rect l="l" t="t" r="r" b="b"/>
              <a:pathLst>
                <a:path w="1259840" h="633095">
                  <a:moveTo>
                    <a:pt x="1259838" y="632883"/>
                  </a:moveTo>
                  <a:lnTo>
                    <a:pt x="0" y="632883"/>
                  </a:lnTo>
                  <a:lnTo>
                    <a:pt x="0" y="0"/>
                  </a:lnTo>
                  <a:lnTo>
                    <a:pt x="1259838" y="0"/>
                  </a:lnTo>
                  <a:lnTo>
                    <a:pt x="1259838" y="632883"/>
                  </a:lnTo>
                  <a:close/>
                </a:path>
              </a:pathLst>
            </a:custGeom>
            <a:solidFill>
              <a:srgbClr val="F19EAA"/>
            </a:solidFill>
          </p:spPr>
          <p:txBody>
            <a:bodyPr wrap="square" lIns="0" tIns="0" rIns="0" bIns="0" rtlCol="0"/>
            <a:lstStyle/>
            <a:p>
              <a:endParaRPr sz="984"/>
            </a:p>
          </p:txBody>
        </p:sp>
        <p:sp>
          <p:nvSpPr>
            <p:cNvPr id="125" name="object 125"/>
            <p:cNvSpPr/>
            <p:nvPr/>
          </p:nvSpPr>
          <p:spPr>
            <a:xfrm>
              <a:off x="9496424" y="4838699"/>
              <a:ext cx="1060450" cy="633095"/>
            </a:xfrm>
            <a:custGeom>
              <a:avLst/>
              <a:gdLst/>
              <a:ahLst/>
              <a:cxnLst/>
              <a:rect l="l" t="t" r="r" b="b"/>
              <a:pathLst>
                <a:path w="1060450" h="633095">
                  <a:moveTo>
                    <a:pt x="1060071" y="632883"/>
                  </a:moveTo>
                  <a:lnTo>
                    <a:pt x="0" y="632883"/>
                  </a:lnTo>
                  <a:lnTo>
                    <a:pt x="0" y="0"/>
                  </a:lnTo>
                  <a:lnTo>
                    <a:pt x="1060071" y="0"/>
                  </a:lnTo>
                  <a:lnTo>
                    <a:pt x="1060071" y="632883"/>
                  </a:lnTo>
                  <a:close/>
                </a:path>
              </a:pathLst>
            </a:custGeom>
            <a:solidFill>
              <a:srgbClr val="FDB9C4"/>
            </a:solidFill>
          </p:spPr>
          <p:txBody>
            <a:bodyPr wrap="square" lIns="0" tIns="0" rIns="0" bIns="0" rtlCol="0"/>
            <a:lstStyle/>
            <a:p>
              <a:endParaRPr sz="984"/>
            </a:p>
          </p:txBody>
        </p:sp>
        <p:sp>
          <p:nvSpPr>
            <p:cNvPr id="126" name="object 126"/>
            <p:cNvSpPr/>
            <p:nvPr/>
          </p:nvSpPr>
          <p:spPr>
            <a:xfrm>
              <a:off x="9496424" y="5664199"/>
              <a:ext cx="1017905" cy="633095"/>
            </a:xfrm>
            <a:custGeom>
              <a:avLst/>
              <a:gdLst/>
              <a:ahLst/>
              <a:cxnLst/>
              <a:rect l="l" t="t" r="r" b="b"/>
              <a:pathLst>
                <a:path w="1017904" h="633095">
                  <a:moveTo>
                    <a:pt x="1017407" y="632883"/>
                  </a:moveTo>
                  <a:lnTo>
                    <a:pt x="0" y="632883"/>
                  </a:lnTo>
                  <a:lnTo>
                    <a:pt x="0" y="0"/>
                  </a:lnTo>
                  <a:lnTo>
                    <a:pt x="1017407" y="0"/>
                  </a:lnTo>
                  <a:lnTo>
                    <a:pt x="1017407" y="632883"/>
                  </a:lnTo>
                  <a:close/>
                </a:path>
              </a:pathLst>
            </a:custGeom>
            <a:solidFill>
              <a:srgbClr val="FFBFCB"/>
            </a:solidFill>
          </p:spPr>
          <p:txBody>
            <a:bodyPr wrap="square" lIns="0" tIns="0" rIns="0" bIns="0" rtlCol="0"/>
            <a:lstStyle/>
            <a:p>
              <a:endParaRPr sz="984"/>
            </a:p>
          </p:txBody>
        </p:sp>
      </p:grpSp>
      <p:sp>
        <p:nvSpPr>
          <p:cNvPr id="127" name="object 127"/>
          <p:cNvSpPr txBox="1"/>
          <p:nvPr/>
        </p:nvSpPr>
        <p:spPr>
          <a:xfrm>
            <a:off x="8459725" y="2402702"/>
            <a:ext cx="224582" cy="106416"/>
          </a:xfrm>
          <a:prstGeom prst="rect">
            <a:avLst/>
          </a:prstGeom>
        </p:spPr>
        <p:txBody>
          <a:bodyPr vert="horz" wrap="square" lIns="0" tIns="8930" rIns="0" bIns="0" rtlCol="0">
            <a:spAutoFit/>
          </a:bodyPr>
          <a:lstStyle/>
          <a:p>
            <a:pPr marL="8929">
              <a:spcBef>
                <a:spcPts val="70"/>
              </a:spcBef>
            </a:pPr>
            <a:r>
              <a:rPr sz="633" b="1" spc="-7" dirty="0">
                <a:solidFill>
                  <a:srgbClr val="CA0909"/>
                </a:solidFill>
                <a:latin typeface="Segoe UI"/>
                <a:cs typeface="Segoe UI"/>
              </a:rPr>
              <a:t>49.73</a:t>
            </a:r>
            <a:endParaRPr sz="633">
              <a:latin typeface="Segoe UI"/>
              <a:cs typeface="Segoe UI"/>
            </a:endParaRPr>
          </a:p>
        </p:txBody>
      </p:sp>
      <p:sp>
        <p:nvSpPr>
          <p:cNvPr id="128" name="object 128"/>
          <p:cNvSpPr txBox="1"/>
          <p:nvPr/>
        </p:nvSpPr>
        <p:spPr>
          <a:xfrm>
            <a:off x="7732721" y="2983132"/>
            <a:ext cx="224582" cy="106416"/>
          </a:xfrm>
          <a:prstGeom prst="rect">
            <a:avLst/>
          </a:prstGeom>
        </p:spPr>
        <p:txBody>
          <a:bodyPr vert="horz" wrap="square" lIns="0" tIns="8930" rIns="0" bIns="0" rtlCol="0">
            <a:spAutoFit/>
          </a:bodyPr>
          <a:lstStyle/>
          <a:p>
            <a:pPr marL="8929">
              <a:spcBef>
                <a:spcPts val="70"/>
              </a:spcBef>
            </a:pPr>
            <a:r>
              <a:rPr sz="633" b="1" spc="-7" dirty="0">
                <a:solidFill>
                  <a:srgbClr val="CA0909"/>
                </a:solidFill>
                <a:latin typeface="Segoe UI"/>
                <a:cs typeface="Segoe UI"/>
              </a:rPr>
              <a:t>27.31</a:t>
            </a:r>
            <a:endParaRPr sz="633">
              <a:latin typeface="Segoe UI"/>
              <a:cs typeface="Segoe UI"/>
            </a:endParaRPr>
          </a:p>
        </p:txBody>
      </p:sp>
      <p:sp>
        <p:nvSpPr>
          <p:cNvPr id="129" name="object 129"/>
          <p:cNvSpPr txBox="1"/>
          <p:nvPr/>
        </p:nvSpPr>
        <p:spPr>
          <a:xfrm>
            <a:off x="7592259" y="3563561"/>
            <a:ext cx="224582" cy="106416"/>
          </a:xfrm>
          <a:prstGeom prst="rect">
            <a:avLst/>
          </a:prstGeom>
        </p:spPr>
        <p:txBody>
          <a:bodyPr vert="horz" wrap="square" lIns="0" tIns="8930" rIns="0" bIns="0" rtlCol="0">
            <a:spAutoFit/>
          </a:bodyPr>
          <a:lstStyle/>
          <a:p>
            <a:pPr marL="8929">
              <a:spcBef>
                <a:spcPts val="70"/>
              </a:spcBef>
            </a:pPr>
            <a:r>
              <a:rPr sz="633" b="1" spc="-7" dirty="0">
                <a:solidFill>
                  <a:srgbClr val="CA0909"/>
                </a:solidFill>
                <a:latin typeface="Segoe UI"/>
                <a:cs typeface="Segoe UI"/>
              </a:rPr>
              <a:t>22.98</a:t>
            </a:r>
            <a:endParaRPr sz="633">
              <a:latin typeface="Segoe UI"/>
              <a:cs typeface="Segoe UI"/>
            </a:endParaRPr>
          </a:p>
        </p:txBody>
      </p:sp>
      <p:sp>
        <p:nvSpPr>
          <p:cNvPr id="130" name="object 130"/>
          <p:cNvSpPr txBox="1"/>
          <p:nvPr/>
        </p:nvSpPr>
        <p:spPr>
          <a:xfrm>
            <a:off x="7562261" y="4143991"/>
            <a:ext cx="224582" cy="106416"/>
          </a:xfrm>
          <a:prstGeom prst="rect">
            <a:avLst/>
          </a:prstGeom>
        </p:spPr>
        <p:txBody>
          <a:bodyPr vert="horz" wrap="square" lIns="0" tIns="8930" rIns="0" bIns="0" rtlCol="0">
            <a:spAutoFit/>
          </a:bodyPr>
          <a:lstStyle/>
          <a:p>
            <a:pPr marL="8929">
              <a:spcBef>
                <a:spcPts val="70"/>
              </a:spcBef>
            </a:pPr>
            <a:r>
              <a:rPr sz="633" b="1" spc="-7" dirty="0">
                <a:solidFill>
                  <a:srgbClr val="CA0909"/>
                </a:solidFill>
                <a:latin typeface="Segoe UI"/>
                <a:cs typeface="Segoe UI"/>
              </a:rPr>
              <a:t>22.06</a:t>
            </a:r>
            <a:endParaRPr sz="633">
              <a:latin typeface="Segoe UI"/>
              <a:cs typeface="Segoe UI"/>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60577" y="221349"/>
            <a:ext cx="622846" cy="103711"/>
          </a:xfrm>
          <a:prstGeom prst="rect">
            <a:avLst/>
          </a:prstGeom>
        </p:spPr>
        <p:txBody>
          <a:bodyPr vert="horz" wrap="square" lIns="0" tIns="6251" rIns="0" bIns="0" rtlCol="0">
            <a:spAutoFit/>
          </a:bodyPr>
          <a:lstStyle/>
          <a:p>
            <a:pPr>
              <a:spcBef>
                <a:spcPts val="49"/>
              </a:spcBef>
            </a:pPr>
            <a:r>
              <a:rPr sz="633" dirty="0">
                <a:solidFill>
                  <a:srgbClr val="FFFFFF"/>
                </a:solidFill>
                <a:latin typeface="Segoe UI"/>
                <a:cs typeface="Segoe UI"/>
              </a:rPr>
              <a:t>Power</a:t>
            </a:r>
            <a:r>
              <a:rPr sz="633" spc="-21" dirty="0">
                <a:solidFill>
                  <a:srgbClr val="FFFFFF"/>
                </a:solidFill>
                <a:latin typeface="Segoe UI"/>
                <a:cs typeface="Segoe UI"/>
              </a:rPr>
              <a:t> </a:t>
            </a:r>
            <a:r>
              <a:rPr sz="633" dirty="0">
                <a:solidFill>
                  <a:srgbClr val="FFFFFF"/>
                </a:solidFill>
                <a:latin typeface="Segoe UI"/>
                <a:cs typeface="Segoe UI"/>
              </a:rPr>
              <a:t>BI</a:t>
            </a:r>
            <a:r>
              <a:rPr sz="633" spc="-18" dirty="0">
                <a:solidFill>
                  <a:srgbClr val="FFFFFF"/>
                </a:solidFill>
                <a:latin typeface="Segoe UI"/>
                <a:cs typeface="Segoe UI"/>
              </a:rPr>
              <a:t> </a:t>
            </a:r>
            <a:r>
              <a:rPr sz="633" spc="-7" dirty="0">
                <a:solidFill>
                  <a:srgbClr val="FFFFFF"/>
                </a:solidFill>
                <a:latin typeface="Segoe UI"/>
                <a:cs typeface="Segoe UI"/>
              </a:rPr>
              <a:t>Desktop</a:t>
            </a:r>
            <a:endParaRPr sz="633">
              <a:latin typeface="Segoe UI"/>
              <a:cs typeface="Segoe UI"/>
            </a:endParaRPr>
          </a:p>
        </p:txBody>
      </p:sp>
      <p:grpSp>
        <p:nvGrpSpPr>
          <p:cNvPr id="3" name="object 3"/>
          <p:cNvGrpSpPr/>
          <p:nvPr/>
        </p:nvGrpSpPr>
        <p:grpSpPr>
          <a:xfrm>
            <a:off x="285750" y="160735"/>
            <a:ext cx="8572500" cy="4822031"/>
            <a:chOff x="228600" y="228600"/>
            <a:chExt cx="12192000" cy="6858000"/>
          </a:xfrm>
        </p:grpSpPr>
        <p:sp>
          <p:nvSpPr>
            <p:cNvPr id="4" name="object 4"/>
            <p:cNvSpPr/>
            <p:nvPr/>
          </p:nvSpPr>
          <p:spPr>
            <a:xfrm>
              <a:off x="228600" y="228600"/>
              <a:ext cx="12192000" cy="6858000"/>
            </a:xfrm>
            <a:custGeom>
              <a:avLst/>
              <a:gdLst/>
              <a:ahLst/>
              <a:cxnLst/>
              <a:rect l="l" t="t" r="r" b="b"/>
              <a:pathLst>
                <a:path w="12192000" h="6858000">
                  <a:moveTo>
                    <a:pt x="12191999" y="6857999"/>
                  </a:moveTo>
                  <a:lnTo>
                    <a:pt x="0" y="6857999"/>
                  </a:lnTo>
                  <a:lnTo>
                    <a:pt x="0" y="0"/>
                  </a:lnTo>
                  <a:lnTo>
                    <a:pt x="12191999" y="0"/>
                  </a:lnTo>
                  <a:lnTo>
                    <a:pt x="12191999" y="6857999"/>
                  </a:lnTo>
                  <a:close/>
                </a:path>
              </a:pathLst>
            </a:custGeom>
            <a:solidFill>
              <a:srgbClr val="FFFFFF"/>
            </a:solidFill>
          </p:spPr>
          <p:txBody>
            <a:bodyPr wrap="square" lIns="0" tIns="0" rIns="0" bIns="0" rtlCol="0"/>
            <a:lstStyle/>
            <a:p>
              <a:endParaRPr sz="984"/>
            </a:p>
          </p:txBody>
        </p:sp>
        <p:sp>
          <p:nvSpPr>
            <p:cNvPr id="5" name="object 5"/>
            <p:cNvSpPr/>
            <p:nvPr/>
          </p:nvSpPr>
          <p:spPr>
            <a:xfrm>
              <a:off x="323850" y="342900"/>
              <a:ext cx="4371975" cy="609600"/>
            </a:xfrm>
            <a:custGeom>
              <a:avLst/>
              <a:gdLst/>
              <a:ahLst/>
              <a:cxnLst/>
              <a:rect l="l" t="t" r="r" b="b"/>
              <a:pathLst>
                <a:path w="4371975" h="609600">
                  <a:moveTo>
                    <a:pt x="4219574" y="609599"/>
                  </a:moveTo>
                  <a:lnTo>
                    <a:pt x="152399" y="609599"/>
                  </a:lnTo>
                  <a:lnTo>
                    <a:pt x="108155" y="603056"/>
                  </a:lnTo>
                  <a:lnTo>
                    <a:pt x="67716" y="583940"/>
                  </a:lnTo>
                  <a:lnTo>
                    <a:pt x="34583" y="553889"/>
                  </a:lnTo>
                  <a:lnTo>
                    <a:pt x="11600" y="515520"/>
                  </a:lnTo>
                  <a:lnTo>
                    <a:pt x="714" y="472140"/>
                  </a:lnTo>
                  <a:lnTo>
                    <a:pt x="0" y="457199"/>
                  </a:lnTo>
                  <a:lnTo>
                    <a:pt x="0" y="152399"/>
                  </a:lnTo>
                  <a:lnTo>
                    <a:pt x="6543" y="108155"/>
                  </a:lnTo>
                  <a:lnTo>
                    <a:pt x="25659" y="67716"/>
                  </a:lnTo>
                  <a:lnTo>
                    <a:pt x="55710" y="34583"/>
                  </a:lnTo>
                  <a:lnTo>
                    <a:pt x="94079" y="11600"/>
                  </a:lnTo>
                  <a:lnTo>
                    <a:pt x="137459" y="714"/>
                  </a:lnTo>
                  <a:lnTo>
                    <a:pt x="4219574" y="0"/>
                  </a:lnTo>
                  <a:lnTo>
                    <a:pt x="4234512" y="721"/>
                  </a:lnTo>
                  <a:lnTo>
                    <a:pt x="4277894" y="11600"/>
                  </a:lnTo>
                  <a:lnTo>
                    <a:pt x="4316267" y="34577"/>
                  </a:lnTo>
                  <a:lnTo>
                    <a:pt x="4346312" y="67713"/>
                  </a:lnTo>
                  <a:lnTo>
                    <a:pt x="4365423" y="108156"/>
                  </a:lnTo>
                  <a:lnTo>
                    <a:pt x="4371974" y="152399"/>
                  </a:lnTo>
                  <a:lnTo>
                    <a:pt x="4371974" y="457199"/>
                  </a:lnTo>
                  <a:lnTo>
                    <a:pt x="4371252" y="472138"/>
                  </a:lnTo>
                  <a:lnTo>
                    <a:pt x="4360372" y="515520"/>
                  </a:lnTo>
                  <a:lnTo>
                    <a:pt x="4337396" y="553893"/>
                  </a:lnTo>
                  <a:lnTo>
                    <a:pt x="4304260" y="583938"/>
                  </a:lnTo>
                  <a:lnTo>
                    <a:pt x="4263817" y="603049"/>
                  </a:lnTo>
                  <a:lnTo>
                    <a:pt x="4219574" y="609599"/>
                  </a:lnTo>
                  <a:close/>
                </a:path>
              </a:pathLst>
            </a:custGeom>
            <a:solidFill>
              <a:srgbClr val="EF3A3A"/>
            </a:solidFill>
          </p:spPr>
          <p:txBody>
            <a:bodyPr wrap="square" lIns="0" tIns="0" rIns="0" bIns="0" rtlCol="0"/>
            <a:lstStyle/>
            <a:p>
              <a:endParaRPr sz="984"/>
            </a:p>
          </p:txBody>
        </p:sp>
        <p:sp>
          <p:nvSpPr>
            <p:cNvPr id="6" name="object 6"/>
            <p:cNvSpPr/>
            <p:nvPr/>
          </p:nvSpPr>
          <p:spPr>
            <a:xfrm>
              <a:off x="323850" y="342900"/>
              <a:ext cx="4371975" cy="609600"/>
            </a:xfrm>
            <a:custGeom>
              <a:avLst/>
              <a:gdLst/>
              <a:ahLst/>
              <a:cxnLst/>
              <a:rect l="l" t="t" r="r" b="b"/>
              <a:pathLst>
                <a:path w="4371975" h="609600">
                  <a:moveTo>
                    <a:pt x="152399" y="0"/>
                  </a:moveTo>
                  <a:lnTo>
                    <a:pt x="4219574" y="0"/>
                  </a:lnTo>
                </a:path>
                <a:path w="4371975" h="609600">
                  <a:moveTo>
                    <a:pt x="4371974" y="152399"/>
                  </a:moveTo>
                  <a:lnTo>
                    <a:pt x="4371974" y="457199"/>
                  </a:lnTo>
                </a:path>
                <a:path w="4371975" h="609600">
                  <a:moveTo>
                    <a:pt x="4219574" y="609599"/>
                  </a:moveTo>
                  <a:lnTo>
                    <a:pt x="152399" y="609599"/>
                  </a:lnTo>
                </a:path>
                <a:path w="4371975" h="609600">
                  <a:moveTo>
                    <a:pt x="0" y="457199"/>
                  </a:moveTo>
                  <a:lnTo>
                    <a:pt x="0" y="152399"/>
                  </a:lnTo>
                </a:path>
              </a:pathLst>
            </a:custGeom>
            <a:ln w="19049">
              <a:solidFill>
                <a:srgbClr val="0D6ABE"/>
              </a:solidFill>
            </a:ln>
          </p:spPr>
          <p:txBody>
            <a:bodyPr wrap="square" lIns="0" tIns="0" rIns="0" bIns="0" rtlCol="0"/>
            <a:lstStyle/>
            <a:p>
              <a:endParaRPr sz="984"/>
            </a:p>
          </p:txBody>
        </p:sp>
      </p:grpSp>
      <p:sp>
        <p:nvSpPr>
          <p:cNvPr id="7" name="object 7"/>
          <p:cNvSpPr txBox="1">
            <a:spLocks noGrp="1"/>
          </p:cNvSpPr>
          <p:nvPr>
            <p:ph type="title"/>
          </p:nvPr>
        </p:nvSpPr>
        <p:spPr>
          <a:xfrm>
            <a:off x="344180" y="312908"/>
            <a:ext cx="5991047" cy="238183"/>
          </a:xfrm>
          <a:prstGeom prst="rect">
            <a:avLst/>
          </a:prstGeom>
        </p:spPr>
        <p:txBody>
          <a:bodyPr spcFirstLastPara="1" vert="horz" wrap="square" lIns="0" tIns="8930" rIns="0" bIns="0" rtlCol="0" anchor="t" anchorCtr="0">
            <a:spAutoFit/>
          </a:bodyPr>
          <a:lstStyle/>
          <a:p>
            <a:pPr marL="8929">
              <a:spcBef>
                <a:spcPts val="70"/>
              </a:spcBef>
            </a:pPr>
            <a:r>
              <a:rPr spc="-18" dirty="0"/>
              <a:t>ZOMATO</a:t>
            </a:r>
            <a:r>
              <a:rPr spc="-60" dirty="0"/>
              <a:t> </a:t>
            </a:r>
            <a:r>
              <a:rPr dirty="0"/>
              <a:t>DELIVERY</a:t>
            </a:r>
            <a:r>
              <a:rPr spc="-60" dirty="0"/>
              <a:t> </a:t>
            </a:r>
            <a:r>
              <a:rPr spc="-7" dirty="0"/>
              <a:t>DASHBOARD</a:t>
            </a:r>
          </a:p>
        </p:txBody>
      </p:sp>
      <p:grpSp>
        <p:nvGrpSpPr>
          <p:cNvPr id="8" name="object 8"/>
          <p:cNvGrpSpPr/>
          <p:nvPr/>
        </p:nvGrpSpPr>
        <p:grpSpPr>
          <a:xfrm>
            <a:off x="352723" y="783580"/>
            <a:ext cx="3074045" cy="1011287"/>
            <a:chOff x="323850" y="1114424"/>
            <a:chExt cx="4371975" cy="1438275"/>
          </a:xfrm>
        </p:grpSpPr>
        <p:sp>
          <p:nvSpPr>
            <p:cNvPr id="9" name="object 9"/>
            <p:cNvSpPr/>
            <p:nvPr/>
          </p:nvSpPr>
          <p:spPr>
            <a:xfrm>
              <a:off x="323850" y="1114424"/>
              <a:ext cx="4371975" cy="1438275"/>
            </a:xfrm>
            <a:custGeom>
              <a:avLst/>
              <a:gdLst/>
              <a:ahLst/>
              <a:cxnLst/>
              <a:rect l="l" t="t" r="r" b="b"/>
              <a:pathLst>
                <a:path w="4371975" h="1438275">
                  <a:moveTo>
                    <a:pt x="4114799" y="1438274"/>
                  </a:moveTo>
                  <a:lnTo>
                    <a:pt x="257174" y="1438274"/>
                  </a:lnTo>
                  <a:lnTo>
                    <a:pt x="244535" y="1438067"/>
                  </a:lnTo>
                  <a:lnTo>
                    <a:pt x="194646" y="1430664"/>
                  </a:lnTo>
                  <a:lnTo>
                    <a:pt x="147160" y="1413670"/>
                  </a:lnTo>
                  <a:lnTo>
                    <a:pt x="103901" y="1387738"/>
                  </a:lnTo>
                  <a:lnTo>
                    <a:pt x="66533" y="1353866"/>
                  </a:lnTo>
                  <a:lnTo>
                    <a:pt x="36492" y="1313354"/>
                  </a:lnTo>
                  <a:lnTo>
                    <a:pt x="14930" y="1267759"/>
                  </a:lnTo>
                  <a:lnTo>
                    <a:pt x="2678" y="1218835"/>
                  </a:lnTo>
                  <a:lnTo>
                    <a:pt x="0" y="1181099"/>
                  </a:lnTo>
                  <a:lnTo>
                    <a:pt x="0" y="257175"/>
                  </a:lnTo>
                  <a:lnTo>
                    <a:pt x="4941" y="207002"/>
                  </a:lnTo>
                  <a:lnTo>
                    <a:pt x="19576" y="158758"/>
                  </a:lnTo>
                  <a:lnTo>
                    <a:pt x="43399" y="114334"/>
                  </a:lnTo>
                  <a:lnTo>
                    <a:pt x="75324" y="75324"/>
                  </a:lnTo>
                  <a:lnTo>
                    <a:pt x="114335" y="43398"/>
                  </a:lnTo>
                  <a:lnTo>
                    <a:pt x="158785" y="19639"/>
                  </a:lnTo>
                  <a:lnTo>
                    <a:pt x="207002" y="4941"/>
                  </a:lnTo>
                  <a:lnTo>
                    <a:pt x="257174" y="0"/>
                  </a:lnTo>
                  <a:lnTo>
                    <a:pt x="4114799" y="0"/>
                  </a:lnTo>
                  <a:lnTo>
                    <a:pt x="4164971" y="4941"/>
                  </a:lnTo>
                  <a:lnTo>
                    <a:pt x="4213216" y="19576"/>
                  </a:lnTo>
                  <a:lnTo>
                    <a:pt x="4257640" y="43399"/>
                  </a:lnTo>
                  <a:lnTo>
                    <a:pt x="4296601" y="75374"/>
                  </a:lnTo>
                  <a:lnTo>
                    <a:pt x="4328575" y="114334"/>
                  </a:lnTo>
                  <a:lnTo>
                    <a:pt x="4352334" y="158785"/>
                  </a:lnTo>
                  <a:lnTo>
                    <a:pt x="4367032" y="207002"/>
                  </a:lnTo>
                  <a:lnTo>
                    <a:pt x="4371974" y="257175"/>
                  </a:lnTo>
                  <a:lnTo>
                    <a:pt x="4371974" y="1181099"/>
                  </a:lnTo>
                  <a:lnTo>
                    <a:pt x="4367032" y="1231272"/>
                  </a:lnTo>
                  <a:lnTo>
                    <a:pt x="4352397" y="1279516"/>
                  </a:lnTo>
                  <a:lnTo>
                    <a:pt x="4328574" y="1323940"/>
                  </a:lnTo>
                  <a:lnTo>
                    <a:pt x="4296649" y="1362949"/>
                  </a:lnTo>
                  <a:lnTo>
                    <a:pt x="4257638" y="1394875"/>
                  </a:lnTo>
                  <a:lnTo>
                    <a:pt x="4213188" y="1418634"/>
                  </a:lnTo>
                  <a:lnTo>
                    <a:pt x="4164971" y="1433333"/>
                  </a:lnTo>
                  <a:lnTo>
                    <a:pt x="4114799" y="1438274"/>
                  </a:lnTo>
                  <a:close/>
                </a:path>
              </a:pathLst>
            </a:custGeom>
            <a:solidFill>
              <a:srgbClr val="EF3A3A">
                <a:alpha val="9999"/>
              </a:srgbClr>
            </a:solidFill>
          </p:spPr>
          <p:txBody>
            <a:bodyPr wrap="square" lIns="0" tIns="0" rIns="0" bIns="0" rtlCol="0"/>
            <a:lstStyle/>
            <a:p>
              <a:endParaRPr sz="984"/>
            </a:p>
          </p:txBody>
        </p:sp>
        <p:pic>
          <p:nvPicPr>
            <p:cNvPr id="10" name="object 10"/>
            <p:cNvPicPr/>
            <p:nvPr/>
          </p:nvPicPr>
          <p:blipFill>
            <a:blip r:embed="rId3" cstate="print"/>
            <a:stretch>
              <a:fillRect/>
            </a:stretch>
          </p:blipFill>
          <p:spPr>
            <a:xfrm>
              <a:off x="2038349" y="1285874"/>
              <a:ext cx="2562224" cy="552450"/>
            </a:xfrm>
            <a:prstGeom prst="rect">
              <a:avLst/>
            </a:prstGeom>
          </p:spPr>
        </p:pic>
      </p:grpSp>
      <p:sp>
        <p:nvSpPr>
          <p:cNvPr id="11" name="object 11"/>
          <p:cNvSpPr txBox="1"/>
          <p:nvPr/>
        </p:nvSpPr>
        <p:spPr>
          <a:xfrm>
            <a:off x="1663155" y="1448863"/>
            <a:ext cx="1560016" cy="182142"/>
          </a:xfrm>
          <a:prstGeom prst="rect">
            <a:avLst/>
          </a:prstGeom>
        </p:spPr>
        <p:txBody>
          <a:bodyPr vert="horz" wrap="square" lIns="0" tIns="8930" rIns="0" bIns="0" rtlCol="0">
            <a:spAutoFit/>
          </a:bodyPr>
          <a:lstStyle/>
          <a:p>
            <a:pPr marL="8929">
              <a:spcBef>
                <a:spcPts val="70"/>
              </a:spcBef>
            </a:pPr>
            <a:r>
              <a:rPr sz="1125" b="1" i="1" dirty="0">
                <a:solidFill>
                  <a:srgbClr val="EF3A3A"/>
                </a:solidFill>
                <a:latin typeface="Segoe UI"/>
                <a:cs typeface="Segoe UI"/>
              </a:rPr>
              <a:t>Never</a:t>
            </a:r>
            <a:r>
              <a:rPr sz="1125" b="1" i="1" spc="-32" dirty="0">
                <a:solidFill>
                  <a:srgbClr val="EF3A3A"/>
                </a:solidFill>
                <a:latin typeface="Segoe UI"/>
                <a:cs typeface="Segoe UI"/>
              </a:rPr>
              <a:t> </a:t>
            </a:r>
            <a:r>
              <a:rPr sz="1125" b="1" i="1" dirty="0">
                <a:solidFill>
                  <a:srgbClr val="EF3A3A"/>
                </a:solidFill>
                <a:latin typeface="Segoe UI"/>
                <a:cs typeface="Segoe UI"/>
              </a:rPr>
              <a:t>have</a:t>
            </a:r>
            <a:r>
              <a:rPr sz="1125" b="1" i="1" spc="-28" dirty="0">
                <a:solidFill>
                  <a:srgbClr val="EF3A3A"/>
                </a:solidFill>
                <a:latin typeface="Segoe UI"/>
                <a:cs typeface="Segoe UI"/>
              </a:rPr>
              <a:t> </a:t>
            </a:r>
            <a:r>
              <a:rPr sz="1125" b="1" i="1" dirty="0">
                <a:solidFill>
                  <a:srgbClr val="EF3A3A"/>
                </a:solidFill>
                <a:latin typeface="Segoe UI"/>
                <a:cs typeface="Segoe UI"/>
              </a:rPr>
              <a:t>a</a:t>
            </a:r>
            <a:r>
              <a:rPr sz="1125" b="1" i="1" spc="-32" dirty="0">
                <a:solidFill>
                  <a:srgbClr val="EF3A3A"/>
                </a:solidFill>
                <a:latin typeface="Segoe UI"/>
                <a:cs typeface="Segoe UI"/>
              </a:rPr>
              <a:t> </a:t>
            </a:r>
            <a:r>
              <a:rPr sz="1125" b="1" i="1" dirty="0">
                <a:solidFill>
                  <a:srgbClr val="EF3A3A"/>
                </a:solidFill>
                <a:latin typeface="Segoe UI"/>
                <a:cs typeface="Segoe UI"/>
              </a:rPr>
              <a:t>bad</a:t>
            </a:r>
            <a:r>
              <a:rPr sz="1125" b="1" i="1" spc="-28" dirty="0">
                <a:solidFill>
                  <a:srgbClr val="EF3A3A"/>
                </a:solidFill>
                <a:latin typeface="Segoe UI"/>
                <a:cs typeface="Segoe UI"/>
              </a:rPr>
              <a:t> </a:t>
            </a:r>
            <a:r>
              <a:rPr sz="1125" b="1" i="1" spc="-14" dirty="0">
                <a:solidFill>
                  <a:srgbClr val="EF3A3A"/>
                </a:solidFill>
                <a:latin typeface="Segoe UI"/>
                <a:cs typeface="Segoe UI"/>
              </a:rPr>
              <a:t>meal</a:t>
            </a:r>
            <a:endParaRPr sz="1125">
              <a:latin typeface="Segoe UI"/>
              <a:cs typeface="Segoe UI"/>
            </a:endParaRPr>
          </a:p>
        </p:txBody>
      </p:sp>
      <p:grpSp>
        <p:nvGrpSpPr>
          <p:cNvPr id="12" name="object 12"/>
          <p:cNvGrpSpPr/>
          <p:nvPr/>
        </p:nvGrpSpPr>
        <p:grpSpPr>
          <a:xfrm>
            <a:off x="319236" y="203597"/>
            <a:ext cx="4345186" cy="1584573"/>
            <a:chOff x="276225" y="289559"/>
            <a:chExt cx="6179820" cy="2253615"/>
          </a:xfrm>
        </p:grpSpPr>
        <p:pic>
          <p:nvPicPr>
            <p:cNvPr id="13" name="object 13"/>
            <p:cNvPicPr/>
            <p:nvPr/>
          </p:nvPicPr>
          <p:blipFill>
            <a:blip r:embed="rId4" cstate="print"/>
            <a:stretch>
              <a:fillRect/>
            </a:stretch>
          </p:blipFill>
          <p:spPr>
            <a:xfrm>
              <a:off x="276225" y="876299"/>
              <a:ext cx="1666875" cy="1666875"/>
            </a:xfrm>
            <a:prstGeom prst="rect">
              <a:avLst/>
            </a:prstGeom>
          </p:spPr>
        </p:pic>
        <p:sp>
          <p:nvSpPr>
            <p:cNvPr id="14" name="object 14"/>
            <p:cNvSpPr/>
            <p:nvPr/>
          </p:nvSpPr>
          <p:spPr>
            <a:xfrm>
              <a:off x="4687811" y="289559"/>
              <a:ext cx="1767839" cy="1689100"/>
            </a:xfrm>
            <a:custGeom>
              <a:avLst/>
              <a:gdLst/>
              <a:ahLst/>
              <a:cxnLst/>
              <a:rect l="l" t="t" r="r" b="b"/>
              <a:pathLst>
                <a:path w="1767839" h="1689100">
                  <a:moveTo>
                    <a:pt x="1767840" y="0"/>
                  </a:moveTo>
                  <a:lnTo>
                    <a:pt x="0" y="0"/>
                  </a:lnTo>
                  <a:lnTo>
                    <a:pt x="0" y="100330"/>
                  </a:lnTo>
                  <a:lnTo>
                    <a:pt x="0" y="1452880"/>
                  </a:lnTo>
                  <a:lnTo>
                    <a:pt x="0" y="1689100"/>
                  </a:lnTo>
                  <a:lnTo>
                    <a:pt x="1767840" y="1689100"/>
                  </a:lnTo>
                  <a:lnTo>
                    <a:pt x="1767840" y="1453515"/>
                  </a:lnTo>
                  <a:lnTo>
                    <a:pt x="1767840" y="1452880"/>
                  </a:lnTo>
                  <a:lnTo>
                    <a:pt x="1767840" y="100965"/>
                  </a:lnTo>
                  <a:lnTo>
                    <a:pt x="1541526" y="100965"/>
                  </a:lnTo>
                  <a:lnTo>
                    <a:pt x="1541526" y="1452880"/>
                  </a:lnTo>
                  <a:lnTo>
                    <a:pt x="93726" y="1452880"/>
                  </a:lnTo>
                  <a:lnTo>
                    <a:pt x="93726" y="100330"/>
                  </a:lnTo>
                  <a:lnTo>
                    <a:pt x="1767840" y="100330"/>
                  </a:lnTo>
                  <a:lnTo>
                    <a:pt x="1767840" y="0"/>
                  </a:lnTo>
                  <a:close/>
                </a:path>
              </a:pathLst>
            </a:custGeom>
            <a:solidFill>
              <a:srgbClr val="EF3A3A">
                <a:alpha val="30198"/>
              </a:srgbClr>
            </a:solidFill>
          </p:spPr>
          <p:txBody>
            <a:bodyPr wrap="square" lIns="0" tIns="0" rIns="0" bIns="0" rtlCol="0"/>
            <a:lstStyle/>
            <a:p>
              <a:endParaRPr sz="984"/>
            </a:p>
          </p:txBody>
        </p:sp>
        <p:sp>
          <p:nvSpPr>
            <p:cNvPr id="15" name="object 15"/>
            <p:cNvSpPr/>
            <p:nvPr/>
          </p:nvSpPr>
          <p:spPr>
            <a:xfrm>
              <a:off x="4829175" y="428624"/>
              <a:ext cx="1352550" cy="1276350"/>
            </a:xfrm>
            <a:custGeom>
              <a:avLst/>
              <a:gdLst/>
              <a:ahLst/>
              <a:cxnLst/>
              <a:rect l="l" t="t" r="r" b="b"/>
              <a:pathLst>
                <a:path w="1352550" h="1276350">
                  <a:moveTo>
                    <a:pt x="0" y="0"/>
                  </a:moveTo>
                  <a:lnTo>
                    <a:pt x="1352549" y="0"/>
                  </a:lnTo>
                  <a:lnTo>
                    <a:pt x="1352549" y="1276349"/>
                  </a:lnTo>
                  <a:lnTo>
                    <a:pt x="0" y="1276349"/>
                  </a:lnTo>
                  <a:lnTo>
                    <a:pt x="0" y="0"/>
                  </a:lnTo>
                  <a:close/>
                </a:path>
              </a:pathLst>
            </a:custGeom>
            <a:ln w="19049">
              <a:solidFill>
                <a:srgbClr val="B3B0AC"/>
              </a:solidFill>
            </a:ln>
          </p:spPr>
          <p:txBody>
            <a:bodyPr wrap="square" lIns="0" tIns="0" rIns="0" bIns="0" rtlCol="0"/>
            <a:lstStyle/>
            <a:p>
              <a:endParaRPr sz="984"/>
            </a:p>
          </p:txBody>
        </p:sp>
      </p:grpSp>
      <p:sp>
        <p:nvSpPr>
          <p:cNvPr id="16" name="object 16"/>
          <p:cNvSpPr txBox="1"/>
          <p:nvPr/>
        </p:nvSpPr>
        <p:spPr>
          <a:xfrm>
            <a:off x="3609023" y="453182"/>
            <a:ext cx="787598" cy="586035"/>
          </a:xfrm>
          <a:prstGeom prst="rect">
            <a:avLst/>
          </a:prstGeom>
        </p:spPr>
        <p:txBody>
          <a:bodyPr vert="horz" wrap="square" lIns="0" tIns="8930" rIns="0" bIns="0" rtlCol="0">
            <a:spAutoFit/>
          </a:bodyPr>
          <a:lstStyle/>
          <a:p>
            <a:pPr marL="8929">
              <a:lnSpc>
                <a:spcPts val="981"/>
              </a:lnSpc>
              <a:spcBef>
                <a:spcPts val="70"/>
              </a:spcBef>
            </a:pPr>
            <a:r>
              <a:rPr sz="844" b="1" spc="-7" dirty="0">
                <a:solidFill>
                  <a:srgbClr val="EF3A3A"/>
                </a:solidFill>
                <a:latin typeface="Segoe UI"/>
                <a:cs typeface="Segoe UI"/>
              </a:rPr>
              <a:t>Total</a:t>
            </a:r>
            <a:r>
              <a:rPr sz="844" b="1" spc="-49" dirty="0">
                <a:solidFill>
                  <a:srgbClr val="EF3A3A"/>
                </a:solidFill>
                <a:latin typeface="Segoe UI"/>
                <a:cs typeface="Segoe UI"/>
              </a:rPr>
              <a:t> </a:t>
            </a:r>
            <a:r>
              <a:rPr sz="844" b="1" spc="-7" dirty="0">
                <a:solidFill>
                  <a:srgbClr val="EF3A3A"/>
                </a:solidFill>
                <a:latin typeface="Segoe UI"/>
                <a:cs typeface="Segoe UI"/>
              </a:rPr>
              <a:t>Deliveries</a:t>
            </a:r>
            <a:endParaRPr sz="844">
              <a:latin typeface="Segoe UI"/>
              <a:cs typeface="Segoe UI"/>
            </a:endParaRPr>
          </a:p>
          <a:p>
            <a:pPr marL="78578">
              <a:lnSpc>
                <a:spcPts val="3765"/>
              </a:lnSpc>
            </a:pPr>
            <a:r>
              <a:rPr sz="3164" spc="-18" dirty="0">
                <a:solidFill>
                  <a:srgbClr val="EF3A3A"/>
                </a:solidFill>
                <a:latin typeface="Tahoma"/>
                <a:cs typeface="Tahoma"/>
              </a:rPr>
              <a:t>46K</a:t>
            </a:r>
            <a:endParaRPr sz="3164">
              <a:latin typeface="Tahoma"/>
              <a:cs typeface="Tahoma"/>
            </a:endParaRPr>
          </a:p>
        </p:txBody>
      </p:sp>
      <p:grpSp>
        <p:nvGrpSpPr>
          <p:cNvPr id="17" name="object 17"/>
          <p:cNvGrpSpPr/>
          <p:nvPr/>
        </p:nvGrpSpPr>
        <p:grpSpPr>
          <a:xfrm>
            <a:off x="4514135" y="229493"/>
            <a:ext cx="1523851" cy="1130052"/>
            <a:chOff x="6242303" y="326390"/>
            <a:chExt cx="2167255" cy="1607185"/>
          </a:xfrm>
        </p:grpSpPr>
        <p:sp>
          <p:nvSpPr>
            <p:cNvPr id="18" name="object 18"/>
            <p:cNvSpPr/>
            <p:nvPr/>
          </p:nvSpPr>
          <p:spPr>
            <a:xfrm>
              <a:off x="6242291" y="326389"/>
              <a:ext cx="2167255" cy="1607185"/>
            </a:xfrm>
            <a:custGeom>
              <a:avLst/>
              <a:gdLst/>
              <a:ahLst/>
              <a:cxnLst/>
              <a:rect l="l" t="t" r="r" b="b"/>
              <a:pathLst>
                <a:path w="2167254" h="1607185">
                  <a:moveTo>
                    <a:pt x="2167128" y="0"/>
                  </a:moveTo>
                  <a:lnTo>
                    <a:pt x="0" y="0"/>
                  </a:lnTo>
                  <a:lnTo>
                    <a:pt x="0" y="101600"/>
                  </a:lnTo>
                  <a:lnTo>
                    <a:pt x="0" y="1416062"/>
                  </a:lnTo>
                  <a:lnTo>
                    <a:pt x="0" y="1607185"/>
                  </a:lnTo>
                  <a:lnTo>
                    <a:pt x="2167128" y="1607185"/>
                  </a:lnTo>
                  <a:lnTo>
                    <a:pt x="2167128" y="1416062"/>
                  </a:lnTo>
                  <a:lnTo>
                    <a:pt x="2044446" y="1416062"/>
                  </a:lnTo>
                  <a:lnTo>
                    <a:pt x="2044446" y="102235"/>
                  </a:lnTo>
                  <a:lnTo>
                    <a:pt x="1939671" y="102235"/>
                  </a:lnTo>
                  <a:lnTo>
                    <a:pt x="1939671" y="1416062"/>
                  </a:lnTo>
                  <a:lnTo>
                    <a:pt x="91821" y="1416062"/>
                  </a:lnTo>
                  <a:lnTo>
                    <a:pt x="91821" y="101600"/>
                  </a:lnTo>
                  <a:lnTo>
                    <a:pt x="2167128" y="101600"/>
                  </a:lnTo>
                  <a:lnTo>
                    <a:pt x="2167128" y="0"/>
                  </a:lnTo>
                  <a:close/>
                </a:path>
              </a:pathLst>
            </a:custGeom>
            <a:solidFill>
              <a:srgbClr val="EF3A3A">
                <a:alpha val="30198"/>
              </a:srgbClr>
            </a:solidFill>
          </p:spPr>
          <p:txBody>
            <a:bodyPr wrap="square" lIns="0" tIns="0" rIns="0" bIns="0" rtlCol="0"/>
            <a:lstStyle/>
            <a:p>
              <a:endParaRPr sz="984"/>
            </a:p>
          </p:txBody>
        </p:sp>
        <p:sp>
          <p:nvSpPr>
            <p:cNvPr id="19" name="object 19"/>
            <p:cNvSpPr/>
            <p:nvPr/>
          </p:nvSpPr>
          <p:spPr>
            <a:xfrm>
              <a:off x="6334124" y="419099"/>
              <a:ext cx="1847850" cy="1333500"/>
            </a:xfrm>
            <a:custGeom>
              <a:avLst/>
              <a:gdLst/>
              <a:ahLst/>
              <a:cxnLst/>
              <a:rect l="l" t="t" r="r" b="b"/>
              <a:pathLst>
                <a:path w="1847850" h="1333500">
                  <a:moveTo>
                    <a:pt x="1847849" y="1333499"/>
                  </a:moveTo>
                  <a:lnTo>
                    <a:pt x="0" y="1333499"/>
                  </a:lnTo>
                  <a:lnTo>
                    <a:pt x="0" y="0"/>
                  </a:lnTo>
                  <a:lnTo>
                    <a:pt x="1847849" y="0"/>
                  </a:lnTo>
                  <a:lnTo>
                    <a:pt x="1847849" y="1333499"/>
                  </a:lnTo>
                  <a:close/>
                </a:path>
              </a:pathLst>
            </a:custGeom>
            <a:solidFill>
              <a:srgbClr val="FFFFFF"/>
            </a:solidFill>
          </p:spPr>
          <p:txBody>
            <a:bodyPr wrap="square" lIns="0" tIns="0" rIns="0" bIns="0" rtlCol="0"/>
            <a:lstStyle/>
            <a:p>
              <a:endParaRPr sz="984"/>
            </a:p>
          </p:txBody>
        </p:sp>
        <p:sp>
          <p:nvSpPr>
            <p:cNvPr id="20" name="object 20"/>
            <p:cNvSpPr/>
            <p:nvPr/>
          </p:nvSpPr>
          <p:spPr>
            <a:xfrm>
              <a:off x="6381749" y="466724"/>
              <a:ext cx="1752600" cy="1238250"/>
            </a:xfrm>
            <a:custGeom>
              <a:avLst/>
              <a:gdLst/>
              <a:ahLst/>
              <a:cxnLst/>
              <a:rect l="l" t="t" r="r" b="b"/>
              <a:pathLst>
                <a:path w="1752600" h="1238250">
                  <a:moveTo>
                    <a:pt x="0" y="0"/>
                  </a:moveTo>
                  <a:lnTo>
                    <a:pt x="1752599" y="0"/>
                  </a:lnTo>
                  <a:lnTo>
                    <a:pt x="1752599" y="1238249"/>
                  </a:lnTo>
                  <a:lnTo>
                    <a:pt x="0" y="1238249"/>
                  </a:lnTo>
                  <a:lnTo>
                    <a:pt x="0" y="0"/>
                  </a:lnTo>
                  <a:close/>
                </a:path>
              </a:pathLst>
            </a:custGeom>
            <a:ln w="19049">
              <a:solidFill>
                <a:srgbClr val="B3B0AC"/>
              </a:solidFill>
            </a:ln>
          </p:spPr>
          <p:txBody>
            <a:bodyPr wrap="square" lIns="0" tIns="0" rIns="0" bIns="0" rtlCol="0"/>
            <a:lstStyle/>
            <a:p>
              <a:endParaRPr sz="984"/>
            </a:p>
          </p:txBody>
        </p:sp>
      </p:grpSp>
      <p:sp>
        <p:nvSpPr>
          <p:cNvPr id="21" name="object 21"/>
          <p:cNvSpPr txBox="1"/>
          <p:nvPr/>
        </p:nvSpPr>
        <p:spPr>
          <a:xfrm>
            <a:off x="4799463" y="466577"/>
            <a:ext cx="871091" cy="586035"/>
          </a:xfrm>
          <a:prstGeom prst="rect">
            <a:avLst/>
          </a:prstGeom>
        </p:spPr>
        <p:txBody>
          <a:bodyPr vert="horz" wrap="square" lIns="0" tIns="8930" rIns="0" bIns="0" rtlCol="0">
            <a:spAutoFit/>
          </a:bodyPr>
          <a:lstStyle/>
          <a:p>
            <a:pPr marL="21877">
              <a:lnSpc>
                <a:spcPts val="981"/>
              </a:lnSpc>
              <a:spcBef>
                <a:spcPts val="70"/>
              </a:spcBef>
            </a:pPr>
            <a:r>
              <a:rPr sz="844" b="1" dirty="0">
                <a:solidFill>
                  <a:srgbClr val="EF3A3A"/>
                </a:solidFill>
                <a:latin typeface="Segoe UI"/>
                <a:cs typeface="Segoe UI"/>
              </a:rPr>
              <a:t>Avg.</a:t>
            </a:r>
            <a:r>
              <a:rPr sz="844" b="1" spc="-21" dirty="0">
                <a:solidFill>
                  <a:srgbClr val="EF3A3A"/>
                </a:solidFill>
                <a:latin typeface="Segoe UI"/>
                <a:cs typeface="Segoe UI"/>
              </a:rPr>
              <a:t> </a:t>
            </a:r>
            <a:r>
              <a:rPr sz="844" b="1" dirty="0">
                <a:solidFill>
                  <a:srgbClr val="EF3A3A"/>
                </a:solidFill>
                <a:latin typeface="Segoe UI"/>
                <a:cs typeface="Segoe UI"/>
              </a:rPr>
              <a:t>Time</a:t>
            </a:r>
            <a:r>
              <a:rPr sz="844" b="1" spc="-18" dirty="0">
                <a:solidFill>
                  <a:srgbClr val="EF3A3A"/>
                </a:solidFill>
                <a:latin typeface="Segoe UI"/>
                <a:cs typeface="Segoe UI"/>
              </a:rPr>
              <a:t> </a:t>
            </a:r>
            <a:r>
              <a:rPr sz="844" b="1" spc="-14" dirty="0">
                <a:solidFill>
                  <a:srgbClr val="EF3A3A"/>
                </a:solidFill>
                <a:latin typeface="Segoe UI"/>
                <a:cs typeface="Segoe UI"/>
              </a:rPr>
              <a:t>Taken</a:t>
            </a:r>
            <a:endParaRPr sz="844">
              <a:latin typeface="Segoe UI"/>
              <a:cs typeface="Segoe UI"/>
            </a:endParaRPr>
          </a:p>
          <a:p>
            <a:pPr marL="8929">
              <a:lnSpc>
                <a:spcPts val="3765"/>
              </a:lnSpc>
            </a:pPr>
            <a:r>
              <a:rPr sz="3164" spc="-246" dirty="0">
                <a:solidFill>
                  <a:srgbClr val="EF3A3A"/>
                </a:solidFill>
                <a:latin typeface="Tahoma"/>
                <a:cs typeface="Tahoma"/>
              </a:rPr>
              <a:t>26.29</a:t>
            </a:r>
            <a:endParaRPr sz="3164">
              <a:latin typeface="Tahoma"/>
              <a:cs typeface="Tahoma"/>
            </a:endParaRPr>
          </a:p>
        </p:txBody>
      </p:sp>
      <p:grpSp>
        <p:nvGrpSpPr>
          <p:cNvPr id="22" name="object 22"/>
          <p:cNvGrpSpPr/>
          <p:nvPr/>
        </p:nvGrpSpPr>
        <p:grpSpPr>
          <a:xfrm>
            <a:off x="5885735" y="235743"/>
            <a:ext cx="1470273" cy="1123801"/>
            <a:chOff x="8193023" y="335279"/>
            <a:chExt cx="2091055" cy="1598295"/>
          </a:xfrm>
        </p:grpSpPr>
        <p:sp>
          <p:nvSpPr>
            <p:cNvPr id="23" name="object 23"/>
            <p:cNvSpPr/>
            <p:nvPr/>
          </p:nvSpPr>
          <p:spPr>
            <a:xfrm>
              <a:off x="8193011" y="335279"/>
              <a:ext cx="2091055" cy="1598295"/>
            </a:xfrm>
            <a:custGeom>
              <a:avLst/>
              <a:gdLst/>
              <a:ahLst/>
              <a:cxnLst/>
              <a:rect l="l" t="t" r="r" b="b"/>
              <a:pathLst>
                <a:path w="2091054" h="1598295">
                  <a:moveTo>
                    <a:pt x="2090928" y="0"/>
                  </a:moveTo>
                  <a:lnTo>
                    <a:pt x="1865376" y="0"/>
                  </a:lnTo>
                  <a:lnTo>
                    <a:pt x="1865376" y="102870"/>
                  </a:lnTo>
                  <a:lnTo>
                    <a:pt x="1865376" y="1407172"/>
                  </a:lnTo>
                  <a:lnTo>
                    <a:pt x="93726" y="1407172"/>
                  </a:lnTo>
                  <a:lnTo>
                    <a:pt x="93726" y="102870"/>
                  </a:lnTo>
                  <a:lnTo>
                    <a:pt x="1865376" y="102870"/>
                  </a:lnTo>
                  <a:lnTo>
                    <a:pt x="1865376" y="0"/>
                  </a:lnTo>
                  <a:lnTo>
                    <a:pt x="0" y="0"/>
                  </a:lnTo>
                  <a:lnTo>
                    <a:pt x="0" y="102870"/>
                  </a:lnTo>
                  <a:lnTo>
                    <a:pt x="0" y="1407172"/>
                  </a:lnTo>
                  <a:lnTo>
                    <a:pt x="0" y="1598295"/>
                  </a:lnTo>
                  <a:lnTo>
                    <a:pt x="2090928" y="1598295"/>
                  </a:lnTo>
                  <a:lnTo>
                    <a:pt x="2090928" y="1407795"/>
                  </a:lnTo>
                  <a:lnTo>
                    <a:pt x="2090928" y="1407172"/>
                  </a:lnTo>
                  <a:lnTo>
                    <a:pt x="2090928" y="102870"/>
                  </a:lnTo>
                  <a:lnTo>
                    <a:pt x="2090928" y="0"/>
                  </a:lnTo>
                  <a:close/>
                </a:path>
              </a:pathLst>
            </a:custGeom>
            <a:solidFill>
              <a:srgbClr val="EF3A3A">
                <a:alpha val="30198"/>
              </a:srgbClr>
            </a:solidFill>
          </p:spPr>
          <p:txBody>
            <a:bodyPr wrap="square" lIns="0" tIns="0" rIns="0" bIns="0" rtlCol="0"/>
            <a:lstStyle/>
            <a:p>
              <a:endParaRPr sz="984"/>
            </a:p>
          </p:txBody>
        </p:sp>
        <p:sp>
          <p:nvSpPr>
            <p:cNvPr id="24" name="object 24"/>
            <p:cNvSpPr/>
            <p:nvPr/>
          </p:nvSpPr>
          <p:spPr>
            <a:xfrm>
              <a:off x="8334374" y="476249"/>
              <a:ext cx="1676400" cy="1228725"/>
            </a:xfrm>
            <a:custGeom>
              <a:avLst/>
              <a:gdLst/>
              <a:ahLst/>
              <a:cxnLst/>
              <a:rect l="l" t="t" r="r" b="b"/>
              <a:pathLst>
                <a:path w="1676400" h="1228725">
                  <a:moveTo>
                    <a:pt x="0" y="0"/>
                  </a:moveTo>
                  <a:lnTo>
                    <a:pt x="1676399" y="0"/>
                  </a:lnTo>
                  <a:lnTo>
                    <a:pt x="1676399" y="1228724"/>
                  </a:lnTo>
                  <a:lnTo>
                    <a:pt x="0" y="1228724"/>
                  </a:lnTo>
                  <a:lnTo>
                    <a:pt x="0" y="0"/>
                  </a:lnTo>
                  <a:close/>
                </a:path>
              </a:pathLst>
            </a:custGeom>
            <a:ln w="19049">
              <a:solidFill>
                <a:srgbClr val="B3B0AC"/>
              </a:solidFill>
            </a:ln>
          </p:spPr>
          <p:txBody>
            <a:bodyPr wrap="square" lIns="0" tIns="0" rIns="0" bIns="0" rtlCol="0"/>
            <a:lstStyle/>
            <a:p>
              <a:endParaRPr sz="984"/>
            </a:p>
          </p:txBody>
        </p:sp>
      </p:grpSp>
      <p:sp>
        <p:nvSpPr>
          <p:cNvPr id="25" name="object 25"/>
          <p:cNvSpPr txBox="1"/>
          <p:nvPr/>
        </p:nvSpPr>
        <p:spPr>
          <a:xfrm>
            <a:off x="6185692" y="473274"/>
            <a:ext cx="791170" cy="586035"/>
          </a:xfrm>
          <a:prstGeom prst="rect">
            <a:avLst/>
          </a:prstGeom>
        </p:spPr>
        <p:txBody>
          <a:bodyPr vert="horz" wrap="square" lIns="0" tIns="8930" rIns="0" bIns="0" rtlCol="0">
            <a:spAutoFit/>
          </a:bodyPr>
          <a:lstStyle/>
          <a:p>
            <a:pPr algn="ctr">
              <a:lnSpc>
                <a:spcPts val="981"/>
              </a:lnSpc>
              <a:spcBef>
                <a:spcPts val="70"/>
              </a:spcBef>
            </a:pPr>
            <a:r>
              <a:rPr sz="844" b="1" dirty="0">
                <a:solidFill>
                  <a:srgbClr val="EF3A3A"/>
                </a:solidFill>
                <a:latin typeface="Segoe UI"/>
                <a:cs typeface="Segoe UI"/>
              </a:rPr>
              <a:t>Average</a:t>
            </a:r>
            <a:r>
              <a:rPr sz="844" b="1" spc="-39" dirty="0">
                <a:solidFill>
                  <a:srgbClr val="EF3A3A"/>
                </a:solidFill>
                <a:latin typeface="Segoe UI"/>
                <a:cs typeface="Segoe UI"/>
              </a:rPr>
              <a:t> </a:t>
            </a:r>
            <a:r>
              <a:rPr sz="844" b="1" spc="-7" dirty="0">
                <a:solidFill>
                  <a:srgbClr val="EF3A3A"/>
                </a:solidFill>
                <a:latin typeface="Segoe UI"/>
                <a:cs typeface="Segoe UI"/>
              </a:rPr>
              <a:t>Rating</a:t>
            </a:r>
            <a:endParaRPr sz="844">
              <a:latin typeface="Segoe UI"/>
              <a:cs typeface="Segoe UI"/>
            </a:endParaRPr>
          </a:p>
          <a:p>
            <a:pPr algn="ctr">
              <a:lnSpc>
                <a:spcPts val="3765"/>
              </a:lnSpc>
            </a:pPr>
            <a:r>
              <a:rPr sz="3164" spc="-285" dirty="0">
                <a:solidFill>
                  <a:srgbClr val="EF3A3A"/>
                </a:solidFill>
                <a:latin typeface="Tahoma"/>
                <a:cs typeface="Tahoma"/>
              </a:rPr>
              <a:t>4.6</a:t>
            </a:r>
            <a:endParaRPr sz="3164">
              <a:latin typeface="Tahoma"/>
              <a:cs typeface="Tahoma"/>
            </a:endParaRPr>
          </a:p>
        </p:txBody>
      </p:sp>
      <p:grpSp>
        <p:nvGrpSpPr>
          <p:cNvPr id="26" name="object 26"/>
          <p:cNvGrpSpPr/>
          <p:nvPr/>
        </p:nvGrpSpPr>
        <p:grpSpPr>
          <a:xfrm>
            <a:off x="7193041" y="257174"/>
            <a:ext cx="1665387" cy="1126927"/>
            <a:chOff x="10052303" y="365759"/>
            <a:chExt cx="2368550" cy="1602740"/>
          </a:xfrm>
        </p:grpSpPr>
        <p:sp>
          <p:nvSpPr>
            <p:cNvPr id="27" name="object 27"/>
            <p:cNvSpPr/>
            <p:nvPr/>
          </p:nvSpPr>
          <p:spPr>
            <a:xfrm>
              <a:off x="10052291" y="365759"/>
              <a:ext cx="2368550" cy="1602740"/>
            </a:xfrm>
            <a:custGeom>
              <a:avLst/>
              <a:gdLst/>
              <a:ahLst/>
              <a:cxnLst/>
              <a:rect l="l" t="t" r="r" b="b"/>
              <a:pathLst>
                <a:path w="2368550" h="1602739">
                  <a:moveTo>
                    <a:pt x="2368296" y="0"/>
                  </a:moveTo>
                  <a:lnTo>
                    <a:pt x="0" y="0"/>
                  </a:lnTo>
                  <a:lnTo>
                    <a:pt x="0" y="100330"/>
                  </a:lnTo>
                  <a:lnTo>
                    <a:pt x="0" y="1367790"/>
                  </a:lnTo>
                  <a:lnTo>
                    <a:pt x="0" y="1602740"/>
                  </a:lnTo>
                  <a:lnTo>
                    <a:pt x="2368296" y="1602740"/>
                  </a:lnTo>
                  <a:lnTo>
                    <a:pt x="2368296" y="1367790"/>
                  </a:lnTo>
                  <a:lnTo>
                    <a:pt x="2368296" y="100965"/>
                  </a:lnTo>
                  <a:lnTo>
                    <a:pt x="2177796" y="100965"/>
                  </a:lnTo>
                  <a:lnTo>
                    <a:pt x="2177796" y="1367790"/>
                  </a:lnTo>
                  <a:lnTo>
                    <a:pt x="91821" y="1367790"/>
                  </a:lnTo>
                  <a:lnTo>
                    <a:pt x="91821" y="100330"/>
                  </a:lnTo>
                  <a:lnTo>
                    <a:pt x="2368296" y="100330"/>
                  </a:lnTo>
                  <a:lnTo>
                    <a:pt x="2368296" y="0"/>
                  </a:lnTo>
                  <a:close/>
                </a:path>
              </a:pathLst>
            </a:custGeom>
            <a:solidFill>
              <a:srgbClr val="EF3A3A">
                <a:alpha val="30198"/>
              </a:srgbClr>
            </a:solidFill>
          </p:spPr>
          <p:txBody>
            <a:bodyPr wrap="square" lIns="0" tIns="0" rIns="0" bIns="0" rtlCol="0"/>
            <a:lstStyle/>
            <a:p>
              <a:endParaRPr sz="984"/>
            </a:p>
          </p:txBody>
        </p:sp>
        <p:sp>
          <p:nvSpPr>
            <p:cNvPr id="28" name="object 28"/>
            <p:cNvSpPr/>
            <p:nvPr/>
          </p:nvSpPr>
          <p:spPr>
            <a:xfrm>
              <a:off x="10144124" y="457199"/>
              <a:ext cx="2085975" cy="1285875"/>
            </a:xfrm>
            <a:custGeom>
              <a:avLst/>
              <a:gdLst/>
              <a:ahLst/>
              <a:cxnLst/>
              <a:rect l="l" t="t" r="r" b="b"/>
              <a:pathLst>
                <a:path w="2085975" h="1285875">
                  <a:moveTo>
                    <a:pt x="2085974" y="1285874"/>
                  </a:moveTo>
                  <a:lnTo>
                    <a:pt x="0" y="1285874"/>
                  </a:lnTo>
                  <a:lnTo>
                    <a:pt x="0" y="0"/>
                  </a:lnTo>
                  <a:lnTo>
                    <a:pt x="2085974" y="0"/>
                  </a:lnTo>
                  <a:lnTo>
                    <a:pt x="2085974" y="1285874"/>
                  </a:lnTo>
                  <a:close/>
                </a:path>
              </a:pathLst>
            </a:custGeom>
            <a:solidFill>
              <a:srgbClr val="FFFFFF"/>
            </a:solidFill>
          </p:spPr>
          <p:txBody>
            <a:bodyPr wrap="square" lIns="0" tIns="0" rIns="0" bIns="0" rtlCol="0"/>
            <a:lstStyle/>
            <a:p>
              <a:endParaRPr sz="984"/>
            </a:p>
          </p:txBody>
        </p:sp>
        <p:sp>
          <p:nvSpPr>
            <p:cNvPr id="29" name="object 29"/>
            <p:cNvSpPr/>
            <p:nvPr/>
          </p:nvSpPr>
          <p:spPr>
            <a:xfrm>
              <a:off x="10191749" y="504824"/>
              <a:ext cx="1990725" cy="1190625"/>
            </a:xfrm>
            <a:custGeom>
              <a:avLst/>
              <a:gdLst/>
              <a:ahLst/>
              <a:cxnLst/>
              <a:rect l="l" t="t" r="r" b="b"/>
              <a:pathLst>
                <a:path w="1990725" h="1190625">
                  <a:moveTo>
                    <a:pt x="0" y="0"/>
                  </a:moveTo>
                  <a:lnTo>
                    <a:pt x="1990724" y="0"/>
                  </a:lnTo>
                  <a:lnTo>
                    <a:pt x="1990724" y="1190624"/>
                  </a:lnTo>
                  <a:lnTo>
                    <a:pt x="0" y="1190624"/>
                  </a:lnTo>
                  <a:lnTo>
                    <a:pt x="0" y="0"/>
                  </a:lnTo>
                  <a:close/>
                </a:path>
              </a:pathLst>
            </a:custGeom>
            <a:ln w="19049">
              <a:solidFill>
                <a:srgbClr val="B3B0AC"/>
              </a:solidFill>
            </a:ln>
          </p:spPr>
          <p:txBody>
            <a:bodyPr wrap="square" lIns="0" tIns="0" rIns="0" bIns="0" rtlCol="0"/>
            <a:lstStyle/>
            <a:p>
              <a:endParaRPr sz="984"/>
            </a:p>
          </p:txBody>
        </p:sp>
      </p:grpSp>
      <p:sp>
        <p:nvSpPr>
          <p:cNvPr id="30" name="object 30"/>
          <p:cNvSpPr txBox="1"/>
          <p:nvPr/>
        </p:nvSpPr>
        <p:spPr>
          <a:xfrm>
            <a:off x="7520435" y="479971"/>
            <a:ext cx="954584" cy="586035"/>
          </a:xfrm>
          <a:prstGeom prst="rect">
            <a:avLst/>
          </a:prstGeom>
        </p:spPr>
        <p:txBody>
          <a:bodyPr vert="horz" wrap="square" lIns="0" tIns="8930" rIns="0" bIns="0" rtlCol="0">
            <a:spAutoFit/>
          </a:bodyPr>
          <a:lstStyle/>
          <a:p>
            <a:pPr marL="8929">
              <a:lnSpc>
                <a:spcPts val="981"/>
              </a:lnSpc>
              <a:spcBef>
                <a:spcPts val="70"/>
              </a:spcBef>
            </a:pPr>
            <a:r>
              <a:rPr sz="844" b="1" spc="-7" dirty="0">
                <a:solidFill>
                  <a:srgbClr val="EF3A3A"/>
                </a:solidFill>
                <a:latin typeface="Segoe UI"/>
                <a:cs typeface="Segoe UI"/>
              </a:rPr>
              <a:t>Total</a:t>
            </a:r>
            <a:r>
              <a:rPr sz="844" b="1" spc="-28" dirty="0">
                <a:solidFill>
                  <a:srgbClr val="EF3A3A"/>
                </a:solidFill>
                <a:latin typeface="Segoe UI"/>
                <a:cs typeface="Segoe UI"/>
              </a:rPr>
              <a:t> </a:t>
            </a:r>
            <a:r>
              <a:rPr sz="844" b="1" dirty="0">
                <a:solidFill>
                  <a:srgbClr val="EF3A3A"/>
                </a:solidFill>
                <a:latin typeface="Segoe UI"/>
                <a:cs typeface="Segoe UI"/>
              </a:rPr>
              <a:t>No.</a:t>
            </a:r>
            <a:r>
              <a:rPr sz="844" b="1" spc="-28" dirty="0">
                <a:solidFill>
                  <a:srgbClr val="EF3A3A"/>
                </a:solidFill>
                <a:latin typeface="Segoe UI"/>
                <a:cs typeface="Segoe UI"/>
              </a:rPr>
              <a:t> </a:t>
            </a:r>
            <a:r>
              <a:rPr sz="844" b="1" dirty="0">
                <a:solidFill>
                  <a:srgbClr val="EF3A3A"/>
                </a:solidFill>
                <a:latin typeface="Segoe UI"/>
                <a:cs typeface="Segoe UI"/>
              </a:rPr>
              <a:t>of</a:t>
            </a:r>
            <a:r>
              <a:rPr sz="844" b="1" spc="-28" dirty="0">
                <a:solidFill>
                  <a:srgbClr val="EF3A3A"/>
                </a:solidFill>
                <a:latin typeface="Segoe UI"/>
                <a:cs typeface="Segoe UI"/>
              </a:rPr>
              <a:t> </a:t>
            </a:r>
            <a:r>
              <a:rPr sz="844" b="1" spc="-7" dirty="0">
                <a:solidFill>
                  <a:srgbClr val="EF3A3A"/>
                </a:solidFill>
                <a:latin typeface="Segoe UI"/>
                <a:cs typeface="Segoe UI"/>
              </a:rPr>
              <a:t>Riders</a:t>
            </a:r>
            <a:endParaRPr sz="844">
              <a:latin typeface="Segoe UI"/>
              <a:cs typeface="Segoe UI"/>
            </a:endParaRPr>
          </a:p>
          <a:p>
            <a:pPr marL="29913">
              <a:lnSpc>
                <a:spcPts val="3765"/>
              </a:lnSpc>
            </a:pPr>
            <a:r>
              <a:rPr sz="3164" spc="-204" dirty="0">
                <a:solidFill>
                  <a:srgbClr val="EF3A3A"/>
                </a:solidFill>
                <a:latin typeface="Tahoma"/>
                <a:cs typeface="Tahoma"/>
              </a:rPr>
              <a:t>1.32K</a:t>
            </a:r>
            <a:endParaRPr sz="3164">
              <a:latin typeface="Tahoma"/>
              <a:cs typeface="Tahoma"/>
            </a:endParaRPr>
          </a:p>
        </p:txBody>
      </p:sp>
      <p:sp>
        <p:nvSpPr>
          <p:cNvPr id="31" name="object 31"/>
          <p:cNvSpPr/>
          <p:nvPr/>
        </p:nvSpPr>
        <p:spPr>
          <a:xfrm>
            <a:off x="287884" y="1836836"/>
            <a:ext cx="3298627" cy="3145929"/>
          </a:xfrm>
          <a:custGeom>
            <a:avLst/>
            <a:gdLst/>
            <a:ahLst/>
            <a:cxnLst/>
            <a:rect l="l" t="t" r="r" b="b"/>
            <a:pathLst>
              <a:path w="4691380" h="4474209">
                <a:moveTo>
                  <a:pt x="4690872" y="102235"/>
                </a:moveTo>
                <a:lnTo>
                  <a:pt x="4464177" y="102235"/>
                </a:lnTo>
                <a:lnTo>
                  <a:pt x="4464177" y="4273550"/>
                </a:lnTo>
                <a:lnTo>
                  <a:pt x="92202" y="4273550"/>
                </a:lnTo>
                <a:lnTo>
                  <a:pt x="92202" y="101612"/>
                </a:lnTo>
                <a:lnTo>
                  <a:pt x="0" y="101612"/>
                </a:lnTo>
                <a:lnTo>
                  <a:pt x="0" y="4273550"/>
                </a:lnTo>
                <a:lnTo>
                  <a:pt x="0" y="4474210"/>
                </a:lnTo>
                <a:lnTo>
                  <a:pt x="4690872" y="4474210"/>
                </a:lnTo>
                <a:lnTo>
                  <a:pt x="4690872" y="4274185"/>
                </a:lnTo>
                <a:lnTo>
                  <a:pt x="4690872" y="4273550"/>
                </a:lnTo>
                <a:lnTo>
                  <a:pt x="4690872" y="102235"/>
                </a:lnTo>
                <a:close/>
              </a:path>
              <a:path w="4691380" h="4474209">
                <a:moveTo>
                  <a:pt x="4690872" y="0"/>
                </a:moveTo>
                <a:lnTo>
                  <a:pt x="0" y="0"/>
                </a:lnTo>
                <a:lnTo>
                  <a:pt x="0" y="101600"/>
                </a:lnTo>
                <a:lnTo>
                  <a:pt x="4690872" y="101600"/>
                </a:lnTo>
                <a:lnTo>
                  <a:pt x="4690872" y="0"/>
                </a:lnTo>
                <a:close/>
              </a:path>
            </a:pathLst>
          </a:custGeom>
          <a:solidFill>
            <a:srgbClr val="EF3A3A">
              <a:alpha val="30198"/>
            </a:srgbClr>
          </a:solidFill>
        </p:spPr>
        <p:txBody>
          <a:bodyPr wrap="square" lIns="0" tIns="0" rIns="0" bIns="0" rtlCol="0"/>
          <a:lstStyle/>
          <a:p>
            <a:endParaRPr sz="984"/>
          </a:p>
        </p:txBody>
      </p:sp>
      <p:sp>
        <p:nvSpPr>
          <p:cNvPr id="32" name="object 32"/>
          <p:cNvSpPr txBox="1"/>
          <p:nvPr/>
        </p:nvSpPr>
        <p:spPr>
          <a:xfrm>
            <a:off x="1235471" y="1874677"/>
            <a:ext cx="1308646" cy="160919"/>
          </a:xfrm>
          <a:prstGeom prst="rect">
            <a:avLst/>
          </a:prstGeom>
        </p:spPr>
        <p:txBody>
          <a:bodyPr vert="horz" wrap="square" lIns="0" tIns="9376" rIns="0" bIns="0" rtlCol="0">
            <a:spAutoFit/>
          </a:bodyPr>
          <a:lstStyle/>
          <a:p>
            <a:pPr marL="8929">
              <a:spcBef>
                <a:spcPts val="74"/>
              </a:spcBef>
            </a:pPr>
            <a:r>
              <a:rPr sz="984" spc="-84" dirty="0">
                <a:solidFill>
                  <a:srgbClr val="DB4A41"/>
                </a:solidFill>
                <a:latin typeface="Tahoma"/>
                <a:cs typeface="Tahoma"/>
              </a:rPr>
              <a:t>Avg.</a:t>
            </a:r>
            <a:r>
              <a:rPr sz="984" spc="-63" dirty="0">
                <a:solidFill>
                  <a:srgbClr val="DB4A41"/>
                </a:solidFill>
                <a:latin typeface="Tahoma"/>
                <a:cs typeface="Tahoma"/>
              </a:rPr>
              <a:t> Time</a:t>
            </a:r>
            <a:r>
              <a:rPr sz="984" spc="-60" dirty="0">
                <a:solidFill>
                  <a:srgbClr val="DB4A41"/>
                </a:solidFill>
                <a:latin typeface="Tahoma"/>
                <a:cs typeface="Tahoma"/>
              </a:rPr>
              <a:t> </a:t>
            </a:r>
            <a:r>
              <a:rPr sz="984" spc="-74" dirty="0">
                <a:solidFill>
                  <a:srgbClr val="DB4A41"/>
                </a:solidFill>
                <a:latin typeface="Tahoma"/>
                <a:cs typeface="Tahoma"/>
              </a:rPr>
              <a:t>Taken</a:t>
            </a:r>
            <a:r>
              <a:rPr sz="984" spc="-60" dirty="0">
                <a:solidFill>
                  <a:srgbClr val="DB4A41"/>
                </a:solidFill>
                <a:latin typeface="Tahoma"/>
                <a:cs typeface="Tahoma"/>
              </a:rPr>
              <a:t> </a:t>
            </a:r>
            <a:r>
              <a:rPr sz="984" spc="-56" dirty="0">
                <a:solidFill>
                  <a:srgbClr val="DB4A41"/>
                </a:solidFill>
                <a:latin typeface="Tahoma"/>
                <a:cs typeface="Tahoma"/>
              </a:rPr>
              <a:t>by</a:t>
            </a:r>
            <a:r>
              <a:rPr sz="984" spc="-60" dirty="0">
                <a:solidFill>
                  <a:srgbClr val="DB4A41"/>
                </a:solidFill>
                <a:latin typeface="Tahoma"/>
                <a:cs typeface="Tahoma"/>
              </a:rPr>
              <a:t> </a:t>
            </a:r>
            <a:r>
              <a:rPr sz="984" spc="-42" dirty="0">
                <a:solidFill>
                  <a:srgbClr val="DB4A41"/>
                </a:solidFill>
                <a:latin typeface="Tahoma"/>
                <a:cs typeface="Tahoma"/>
              </a:rPr>
              <a:t>Month</a:t>
            </a:r>
            <a:endParaRPr sz="984">
              <a:latin typeface="Tahoma"/>
              <a:cs typeface="Tahoma"/>
            </a:endParaRPr>
          </a:p>
        </p:txBody>
      </p:sp>
      <p:sp>
        <p:nvSpPr>
          <p:cNvPr id="33" name="object 33"/>
          <p:cNvSpPr txBox="1"/>
          <p:nvPr/>
        </p:nvSpPr>
        <p:spPr>
          <a:xfrm>
            <a:off x="383872" y="4585464"/>
            <a:ext cx="165646" cy="106416"/>
          </a:xfrm>
          <a:prstGeom prst="rect">
            <a:avLst/>
          </a:prstGeom>
        </p:spPr>
        <p:txBody>
          <a:bodyPr vert="horz" wrap="square" lIns="0" tIns="8930" rIns="0" bIns="0" rtlCol="0">
            <a:spAutoFit/>
          </a:bodyPr>
          <a:lstStyle/>
          <a:p>
            <a:pPr marL="8929">
              <a:spcBef>
                <a:spcPts val="70"/>
              </a:spcBef>
            </a:pPr>
            <a:r>
              <a:rPr sz="633" spc="-14" dirty="0">
                <a:solidFill>
                  <a:srgbClr val="605D5C"/>
                </a:solidFill>
                <a:latin typeface="Segoe UI"/>
                <a:cs typeface="Segoe UI"/>
              </a:rPr>
              <a:t>26.1</a:t>
            </a:r>
            <a:endParaRPr sz="633">
              <a:latin typeface="Segoe UI"/>
              <a:cs typeface="Segoe UI"/>
            </a:endParaRPr>
          </a:p>
        </p:txBody>
      </p:sp>
      <p:sp>
        <p:nvSpPr>
          <p:cNvPr id="34" name="object 34"/>
          <p:cNvSpPr txBox="1"/>
          <p:nvPr/>
        </p:nvSpPr>
        <p:spPr>
          <a:xfrm>
            <a:off x="383872" y="4024878"/>
            <a:ext cx="165646" cy="106416"/>
          </a:xfrm>
          <a:prstGeom prst="rect">
            <a:avLst/>
          </a:prstGeom>
        </p:spPr>
        <p:txBody>
          <a:bodyPr vert="horz" wrap="square" lIns="0" tIns="8930" rIns="0" bIns="0" rtlCol="0">
            <a:spAutoFit/>
          </a:bodyPr>
          <a:lstStyle/>
          <a:p>
            <a:pPr marL="8929">
              <a:spcBef>
                <a:spcPts val="70"/>
              </a:spcBef>
            </a:pPr>
            <a:r>
              <a:rPr sz="633" spc="-14" dirty="0">
                <a:solidFill>
                  <a:srgbClr val="605D5C"/>
                </a:solidFill>
                <a:latin typeface="Segoe UI"/>
                <a:cs typeface="Segoe UI"/>
              </a:rPr>
              <a:t>26.2</a:t>
            </a:r>
            <a:endParaRPr sz="633">
              <a:latin typeface="Segoe UI"/>
              <a:cs typeface="Segoe UI"/>
            </a:endParaRPr>
          </a:p>
        </p:txBody>
      </p:sp>
      <p:sp>
        <p:nvSpPr>
          <p:cNvPr id="35" name="object 35"/>
          <p:cNvSpPr txBox="1"/>
          <p:nvPr/>
        </p:nvSpPr>
        <p:spPr>
          <a:xfrm>
            <a:off x="383872" y="3464292"/>
            <a:ext cx="165646" cy="106416"/>
          </a:xfrm>
          <a:prstGeom prst="rect">
            <a:avLst/>
          </a:prstGeom>
        </p:spPr>
        <p:txBody>
          <a:bodyPr vert="horz" wrap="square" lIns="0" tIns="8930" rIns="0" bIns="0" rtlCol="0">
            <a:spAutoFit/>
          </a:bodyPr>
          <a:lstStyle/>
          <a:p>
            <a:pPr marL="8929">
              <a:spcBef>
                <a:spcPts val="70"/>
              </a:spcBef>
            </a:pPr>
            <a:r>
              <a:rPr sz="633" spc="-14" dirty="0">
                <a:solidFill>
                  <a:srgbClr val="605D5C"/>
                </a:solidFill>
                <a:latin typeface="Segoe UI"/>
                <a:cs typeface="Segoe UI"/>
              </a:rPr>
              <a:t>26.3</a:t>
            </a:r>
            <a:endParaRPr sz="633">
              <a:latin typeface="Segoe UI"/>
              <a:cs typeface="Segoe UI"/>
            </a:endParaRPr>
          </a:p>
        </p:txBody>
      </p:sp>
      <p:sp>
        <p:nvSpPr>
          <p:cNvPr id="36" name="object 36"/>
          <p:cNvSpPr txBox="1"/>
          <p:nvPr/>
        </p:nvSpPr>
        <p:spPr>
          <a:xfrm>
            <a:off x="383872" y="2903706"/>
            <a:ext cx="165646" cy="106416"/>
          </a:xfrm>
          <a:prstGeom prst="rect">
            <a:avLst/>
          </a:prstGeom>
        </p:spPr>
        <p:txBody>
          <a:bodyPr vert="horz" wrap="square" lIns="0" tIns="8930" rIns="0" bIns="0" rtlCol="0">
            <a:spAutoFit/>
          </a:bodyPr>
          <a:lstStyle/>
          <a:p>
            <a:pPr marL="8929">
              <a:spcBef>
                <a:spcPts val="70"/>
              </a:spcBef>
            </a:pPr>
            <a:r>
              <a:rPr sz="633" spc="-14" dirty="0">
                <a:solidFill>
                  <a:srgbClr val="605D5C"/>
                </a:solidFill>
                <a:latin typeface="Segoe UI"/>
                <a:cs typeface="Segoe UI"/>
              </a:rPr>
              <a:t>26.4</a:t>
            </a:r>
            <a:endParaRPr sz="633">
              <a:latin typeface="Segoe UI"/>
              <a:cs typeface="Segoe UI"/>
            </a:endParaRPr>
          </a:p>
        </p:txBody>
      </p:sp>
      <p:sp>
        <p:nvSpPr>
          <p:cNvPr id="37" name="object 37"/>
          <p:cNvSpPr txBox="1"/>
          <p:nvPr/>
        </p:nvSpPr>
        <p:spPr>
          <a:xfrm>
            <a:off x="383872" y="2343121"/>
            <a:ext cx="165646" cy="106416"/>
          </a:xfrm>
          <a:prstGeom prst="rect">
            <a:avLst/>
          </a:prstGeom>
        </p:spPr>
        <p:txBody>
          <a:bodyPr vert="horz" wrap="square" lIns="0" tIns="8930" rIns="0" bIns="0" rtlCol="0">
            <a:spAutoFit/>
          </a:bodyPr>
          <a:lstStyle/>
          <a:p>
            <a:pPr marL="8929">
              <a:spcBef>
                <a:spcPts val="70"/>
              </a:spcBef>
            </a:pPr>
            <a:r>
              <a:rPr sz="633" spc="-14" dirty="0">
                <a:solidFill>
                  <a:srgbClr val="605D5C"/>
                </a:solidFill>
                <a:latin typeface="Segoe UI"/>
                <a:cs typeface="Segoe UI"/>
              </a:rPr>
              <a:t>26.5</a:t>
            </a:r>
            <a:endParaRPr sz="633">
              <a:latin typeface="Segoe UI"/>
              <a:cs typeface="Segoe UI"/>
            </a:endParaRPr>
          </a:p>
        </p:txBody>
      </p:sp>
      <p:sp>
        <p:nvSpPr>
          <p:cNvPr id="38" name="object 38"/>
          <p:cNvSpPr txBox="1"/>
          <p:nvPr/>
        </p:nvSpPr>
        <p:spPr>
          <a:xfrm>
            <a:off x="841423" y="4663529"/>
            <a:ext cx="327720" cy="106416"/>
          </a:xfrm>
          <a:prstGeom prst="rect">
            <a:avLst/>
          </a:prstGeom>
        </p:spPr>
        <p:txBody>
          <a:bodyPr vert="horz" wrap="square" lIns="0" tIns="8930" rIns="0" bIns="0" rtlCol="0">
            <a:spAutoFit/>
          </a:bodyPr>
          <a:lstStyle/>
          <a:p>
            <a:pPr marL="8929">
              <a:spcBef>
                <a:spcPts val="70"/>
              </a:spcBef>
            </a:pPr>
            <a:r>
              <a:rPr sz="633" spc="-7" dirty="0">
                <a:solidFill>
                  <a:srgbClr val="605D5C"/>
                </a:solidFill>
                <a:latin typeface="Segoe UI"/>
                <a:cs typeface="Segoe UI"/>
              </a:rPr>
              <a:t>February</a:t>
            </a:r>
            <a:endParaRPr sz="633">
              <a:latin typeface="Segoe UI"/>
              <a:cs typeface="Segoe UI"/>
            </a:endParaRPr>
          </a:p>
        </p:txBody>
      </p:sp>
      <p:sp>
        <p:nvSpPr>
          <p:cNvPr id="39" name="object 39"/>
          <p:cNvSpPr txBox="1"/>
          <p:nvPr/>
        </p:nvSpPr>
        <p:spPr>
          <a:xfrm>
            <a:off x="1879560" y="4663529"/>
            <a:ext cx="241548" cy="106416"/>
          </a:xfrm>
          <a:prstGeom prst="rect">
            <a:avLst/>
          </a:prstGeom>
        </p:spPr>
        <p:txBody>
          <a:bodyPr vert="horz" wrap="square" lIns="0" tIns="8930" rIns="0" bIns="0" rtlCol="0">
            <a:spAutoFit/>
          </a:bodyPr>
          <a:lstStyle/>
          <a:p>
            <a:pPr marL="8929">
              <a:spcBef>
                <a:spcPts val="70"/>
              </a:spcBef>
            </a:pPr>
            <a:r>
              <a:rPr sz="633" spc="-7" dirty="0">
                <a:solidFill>
                  <a:srgbClr val="605D5C"/>
                </a:solidFill>
                <a:latin typeface="Segoe UI"/>
                <a:cs typeface="Segoe UI"/>
              </a:rPr>
              <a:t>March</a:t>
            </a:r>
            <a:endParaRPr sz="633">
              <a:latin typeface="Segoe UI"/>
              <a:cs typeface="Segoe UI"/>
            </a:endParaRPr>
          </a:p>
        </p:txBody>
      </p:sp>
      <p:sp>
        <p:nvSpPr>
          <p:cNvPr id="40" name="object 40"/>
          <p:cNvSpPr txBox="1"/>
          <p:nvPr/>
        </p:nvSpPr>
        <p:spPr>
          <a:xfrm>
            <a:off x="2903358" y="4663529"/>
            <a:ext cx="183952" cy="106416"/>
          </a:xfrm>
          <a:prstGeom prst="rect">
            <a:avLst/>
          </a:prstGeom>
        </p:spPr>
        <p:txBody>
          <a:bodyPr vert="horz" wrap="square" lIns="0" tIns="8930" rIns="0" bIns="0" rtlCol="0">
            <a:spAutoFit/>
          </a:bodyPr>
          <a:lstStyle/>
          <a:p>
            <a:pPr marL="8929">
              <a:spcBef>
                <a:spcPts val="70"/>
              </a:spcBef>
            </a:pPr>
            <a:r>
              <a:rPr sz="633" spc="-7" dirty="0">
                <a:solidFill>
                  <a:srgbClr val="605D5C"/>
                </a:solidFill>
                <a:latin typeface="Segoe UI"/>
                <a:cs typeface="Segoe UI"/>
              </a:rPr>
              <a:t>April</a:t>
            </a:r>
            <a:endParaRPr sz="633">
              <a:latin typeface="Segoe UI"/>
              <a:cs typeface="Segoe UI"/>
            </a:endParaRPr>
          </a:p>
        </p:txBody>
      </p:sp>
      <p:grpSp>
        <p:nvGrpSpPr>
          <p:cNvPr id="41" name="object 41"/>
          <p:cNvGrpSpPr/>
          <p:nvPr/>
        </p:nvGrpSpPr>
        <p:grpSpPr>
          <a:xfrm>
            <a:off x="977322" y="2189642"/>
            <a:ext cx="2046238" cy="2462808"/>
            <a:chOff x="1212169" y="3114158"/>
            <a:chExt cx="2910205" cy="3502660"/>
          </a:xfrm>
        </p:grpSpPr>
        <p:sp>
          <p:nvSpPr>
            <p:cNvPr id="42" name="object 42"/>
            <p:cNvSpPr/>
            <p:nvPr/>
          </p:nvSpPr>
          <p:spPr>
            <a:xfrm>
              <a:off x="1251857" y="3153845"/>
              <a:ext cx="2830830" cy="3463290"/>
            </a:xfrm>
            <a:custGeom>
              <a:avLst/>
              <a:gdLst/>
              <a:ahLst/>
              <a:cxnLst/>
              <a:rect l="l" t="t" r="r" b="b"/>
              <a:pathLst>
                <a:path w="2830829" h="3463290">
                  <a:moveTo>
                    <a:pt x="2830285" y="3462853"/>
                  </a:moveTo>
                  <a:lnTo>
                    <a:pt x="0" y="3462853"/>
                  </a:lnTo>
                  <a:lnTo>
                    <a:pt x="0" y="0"/>
                  </a:lnTo>
                  <a:lnTo>
                    <a:pt x="1415142" y="2055294"/>
                  </a:lnTo>
                  <a:lnTo>
                    <a:pt x="2830285" y="3331875"/>
                  </a:lnTo>
                  <a:lnTo>
                    <a:pt x="2830285" y="3462853"/>
                  </a:lnTo>
                  <a:close/>
                </a:path>
              </a:pathLst>
            </a:custGeom>
            <a:solidFill>
              <a:srgbClr val="DB4A41">
                <a:alpha val="39999"/>
              </a:srgbClr>
            </a:solidFill>
          </p:spPr>
          <p:txBody>
            <a:bodyPr wrap="square" lIns="0" tIns="0" rIns="0" bIns="0" rtlCol="0"/>
            <a:lstStyle/>
            <a:p>
              <a:endParaRPr sz="984"/>
            </a:p>
          </p:txBody>
        </p:sp>
        <p:sp>
          <p:nvSpPr>
            <p:cNvPr id="43" name="object 43"/>
            <p:cNvSpPr/>
            <p:nvPr/>
          </p:nvSpPr>
          <p:spPr>
            <a:xfrm>
              <a:off x="1251857" y="3153845"/>
              <a:ext cx="2830830" cy="3332479"/>
            </a:xfrm>
            <a:custGeom>
              <a:avLst/>
              <a:gdLst/>
              <a:ahLst/>
              <a:cxnLst/>
              <a:rect l="l" t="t" r="r" b="b"/>
              <a:pathLst>
                <a:path w="2830829" h="3332479">
                  <a:moveTo>
                    <a:pt x="0" y="0"/>
                  </a:moveTo>
                  <a:lnTo>
                    <a:pt x="1415142" y="2055294"/>
                  </a:lnTo>
                  <a:lnTo>
                    <a:pt x="2830285" y="3331875"/>
                  </a:lnTo>
                </a:path>
              </a:pathLst>
            </a:custGeom>
            <a:ln w="28574">
              <a:solidFill>
                <a:srgbClr val="118CFF"/>
              </a:solidFill>
            </a:ln>
          </p:spPr>
          <p:txBody>
            <a:bodyPr wrap="square" lIns="0" tIns="0" rIns="0" bIns="0" rtlCol="0"/>
            <a:lstStyle/>
            <a:p>
              <a:endParaRPr sz="984"/>
            </a:p>
          </p:txBody>
        </p:sp>
        <p:pic>
          <p:nvPicPr>
            <p:cNvPr id="44" name="object 44"/>
            <p:cNvPicPr/>
            <p:nvPr/>
          </p:nvPicPr>
          <p:blipFill>
            <a:blip r:embed="rId5" cstate="print"/>
            <a:stretch>
              <a:fillRect/>
            </a:stretch>
          </p:blipFill>
          <p:spPr>
            <a:xfrm>
              <a:off x="1212169" y="3114158"/>
              <a:ext cx="79374" cy="79374"/>
            </a:xfrm>
            <a:prstGeom prst="rect">
              <a:avLst/>
            </a:prstGeom>
          </p:spPr>
        </p:pic>
        <p:pic>
          <p:nvPicPr>
            <p:cNvPr id="45" name="object 45"/>
            <p:cNvPicPr/>
            <p:nvPr/>
          </p:nvPicPr>
          <p:blipFill>
            <a:blip r:embed="rId5" cstate="print"/>
            <a:stretch>
              <a:fillRect/>
            </a:stretch>
          </p:blipFill>
          <p:spPr>
            <a:xfrm>
              <a:off x="2627312" y="5169452"/>
              <a:ext cx="79374" cy="79374"/>
            </a:xfrm>
            <a:prstGeom prst="rect">
              <a:avLst/>
            </a:prstGeom>
          </p:spPr>
        </p:pic>
        <p:pic>
          <p:nvPicPr>
            <p:cNvPr id="46" name="object 46"/>
            <p:cNvPicPr/>
            <p:nvPr/>
          </p:nvPicPr>
          <p:blipFill>
            <a:blip r:embed="rId5" cstate="print"/>
            <a:stretch>
              <a:fillRect/>
            </a:stretch>
          </p:blipFill>
          <p:spPr>
            <a:xfrm>
              <a:off x="4042455" y="6446034"/>
              <a:ext cx="79374" cy="79374"/>
            </a:xfrm>
            <a:prstGeom prst="rect">
              <a:avLst/>
            </a:prstGeom>
          </p:spPr>
        </p:pic>
      </p:grpSp>
      <p:sp>
        <p:nvSpPr>
          <p:cNvPr id="47" name="object 47"/>
          <p:cNvSpPr txBox="1"/>
          <p:nvPr/>
        </p:nvSpPr>
        <p:spPr>
          <a:xfrm>
            <a:off x="870096" y="2278809"/>
            <a:ext cx="270570" cy="127961"/>
          </a:xfrm>
          <a:prstGeom prst="rect">
            <a:avLst/>
          </a:prstGeom>
        </p:spPr>
        <p:txBody>
          <a:bodyPr vert="horz" wrap="square" lIns="0" tIns="8930" rIns="0" bIns="0" rtlCol="0">
            <a:spAutoFit/>
          </a:bodyPr>
          <a:lstStyle/>
          <a:p>
            <a:pPr marL="8929">
              <a:spcBef>
                <a:spcPts val="70"/>
              </a:spcBef>
            </a:pPr>
            <a:r>
              <a:rPr sz="773" b="1" spc="-7" dirty="0">
                <a:solidFill>
                  <a:srgbClr val="605D5C"/>
                </a:solidFill>
                <a:latin typeface="Segoe UI"/>
                <a:cs typeface="Segoe UI"/>
              </a:rPr>
              <a:t>26.53</a:t>
            </a:r>
            <a:endParaRPr sz="773">
              <a:latin typeface="Segoe UI"/>
              <a:cs typeface="Segoe UI"/>
            </a:endParaRPr>
          </a:p>
        </p:txBody>
      </p:sp>
      <p:sp>
        <p:nvSpPr>
          <p:cNvPr id="48" name="object 48"/>
          <p:cNvSpPr txBox="1"/>
          <p:nvPr/>
        </p:nvSpPr>
        <p:spPr>
          <a:xfrm>
            <a:off x="2860140" y="4353644"/>
            <a:ext cx="270570" cy="127961"/>
          </a:xfrm>
          <a:prstGeom prst="rect">
            <a:avLst/>
          </a:prstGeom>
        </p:spPr>
        <p:txBody>
          <a:bodyPr vert="horz" wrap="square" lIns="0" tIns="8930" rIns="0" bIns="0" rtlCol="0">
            <a:spAutoFit/>
          </a:bodyPr>
          <a:lstStyle/>
          <a:p>
            <a:pPr marL="8929">
              <a:spcBef>
                <a:spcPts val="70"/>
              </a:spcBef>
            </a:pPr>
            <a:r>
              <a:rPr sz="773" b="1" spc="-7" dirty="0">
                <a:solidFill>
                  <a:srgbClr val="605D5C"/>
                </a:solidFill>
                <a:latin typeface="Segoe UI"/>
                <a:cs typeface="Segoe UI"/>
              </a:rPr>
              <a:t>26.12</a:t>
            </a:r>
            <a:endParaRPr sz="773">
              <a:latin typeface="Segoe UI"/>
              <a:cs typeface="Segoe UI"/>
            </a:endParaRPr>
          </a:p>
        </p:txBody>
      </p:sp>
      <p:sp>
        <p:nvSpPr>
          <p:cNvPr id="49" name="object 49"/>
          <p:cNvSpPr txBox="1"/>
          <p:nvPr/>
        </p:nvSpPr>
        <p:spPr>
          <a:xfrm>
            <a:off x="1865118" y="3456047"/>
            <a:ext cx="270570" cy="127961"/>
          </a:xfrm>
          <a:prstGeom prst="rect">
            <a:avLst/>
          </a:prstGeom>
        </p:spPr>
        <p:txBody>
          <a:bodyPr vert="horz" wrap="square" lIns="0" tIns="8930" rIns="0" bIns="0" rtlCol="0">
            <a:spAutoFit/>
          </a:bodyPr>
          <a:lstStyle/>
          <a:p>
            <a:pPr marL="8929">
              <a:spcBef>
                <a:spcPts val="70"/>
              </a:spcBef>
            </a:pPr>
            <a:r>
              <a:rPr sz="773" b="1" spc="-7" dirty="0">
                <a:solidFill>
                  <a:srgbClr val="605D5C"/>
                </a:solidFill>
                <a:latin typeface="Segoe UI"/>
                <a:cs typeface="Segoe UI"/>
              </a:rPr>
              <a:t>26.28</a:t>
            </a:r>
            <a:endParaRPr sz="773">
              <a:latin typeface="Segoe UI"/>
              <a:cs typeface="Segoe UI"/>
            </a:endParaRPr>
          </a:p>
        </p:txBody>
      </p:sp>
      <p:grpSp>
        <p:nvGrpSpPr>
          <p:cNvPr id="50" name="object 50"/>
          <p:cNvGrpSpPr/>
          <p:nvPr/>
        </p:nvGrpSpPr>
        <p:grpSpPr>
          <a:xfrm>
            <a:off x="3496150" y="1864519"/>
            <a:ext cx="2689622" cy="3118247"/>
            <a:chOff x="4794503" y="2651760"/>
            <a:chExt cx="3825240" cy="4434840"/>
          </a:xfrm>
        </p:grpSpPr>
        <p:sp>
          <p:nvSpPr>
            <p:cNvPr id="51" name="object 51"/>
            <p:cNvSpPr/>
            <p:nvPr/>
          </p:nvSpPr>
          <p:spPr>
            <a:xfrm>
              <a:off x="4794491" y="2651759"/>
              <a:ext cx="3825240" cy="4434840"/>
            </a:xfrm>
            <a:custGeom>
              <a:avLst/>
              <a:gdLst/>
              <a:ahLst/>
              <a:cxnLst/>
              <a:rect l="l" t="t" r="r" b="b"/>
              <a:pathLst>
                <a:path w="3825240" h="4434840">
                  <a:moveTo>
                    <a:pt x="3825240" y="100965"/>
                  </a:moveTo>
                  <a:lnTo>
                    <a:pt x="3597021" y="100965"/>
                  </a:lnTo>
                  <a:lnTo>
                    <a:pt x="3597021" y="4234180"/>
                  </a:lnTo>
                  <a:lnTo>
                    <a:pt x="91821" y="4234180"/>
                  </a:lnTo>
                  <a:lnTo>
                    <a:pt x="91821" y="100342"/>
                  </a:lnTo>
                  <a:lnTo>
                    <a:pt x="0" y="100342"/>
                  </a:lnTo>
                  <a:lnTo>
                    <a:pt x="0" y="4234180"/>
                  </a:lnTo>
                  <a:lnTo>
                    <a:pt x="0" y="4434840"/>
                  </a:lnTo>
                  <a:lnTo>
                    <a:pt x="3825240" y="4434840"/>
                  </a:lnTo>
                  <a:lnTo>
                    <a:pt x="3825240" y="4234815"/>
                  </a:lnTo>
                  <a:lnTo>
                    <a:pt x="3825240" y="4234180"/>
                  </a:lnTo>
                  <a:lnTo>
                    <a:pt x="3825240" y="100965"/>
                  </a:lnTo>
                  <a:close/>
                </a:path>
                <a:path w="3825240" h="4434840">
                  <a:moveTo>
                    <a:pt x="3825240" y="0"/>
                  </a:moveTo>
                  <a:lnTo>
                    <a:pt x="0" y="0"/>
                  </a:lnTo>
                  <a:lnTo>
                    <a:pt x="0" y="100330"/>
                  </a:lnTo>
                  <a:lnTo>
                    <a:pt x="3825240" y="100330"/>
                  </a:lnTo>
                  <a:lnTo>
                    <a:pt x="3825240" y="0"/>
                  </a:lnTo>
                  <a:close/>
                </a:path>
              </a:pathLst>
            </a:custGeom>
            <a:solidFill>
              <a:srgbClr val="EF3A3A">
                <a:alpha val="30198"/>
              </a:srgbClr>
            </a:solidFill>
          </p:spPr>
          <p:txBody>
            <a:bodyPr wrap="square" lIns="0" tIns="0" rIns="0" bIns="0" rtlCol="0"/>
            <a:lstStyle/>
            <a:p>
              <a:endParaRPr sz="984"/>
            </a:p>
          </p:txBody>
        </p:sp>
        <p:sp>
          <p:nvSpPr>
            <p:cNvPr id="52" name="object 52"/>
            <p:cNvSpPr/>
            <p:nvPr/>
          </p:nvSpPr>
          <p:spPr>
            <a:xfrm>
              <a:off x="4886324" y="2743199"/>
              <a:ext cx="3505200" cy="4152900"/>
            </a:xfrm>
            <a:custGeom>
              <a:avLst/>
              <a:gdLst/>
              <a:ahLst/>
              <a:cxnLst/>
              <a:rect l="l" t="t" r="r" b="b"/>
              <a:pathLst>
                <a:path w="3505200" h="4152900">
                  <a:moveTo>
                    <a:pt x="3505199" y="4152899"/>
                  </a:moveTo>
                  <a:lnTo>
                    <a:pt x="0" y="4152899"/>
                  </a:lnTo>
                  <a:lnTo>
                    <a:pt x="0" y="0"/>
                  </a:lnTo>
                  <a:lnTo>
                    <a:pt x="3505199" y="0"/>
                  </a:lnTo>
                  <a:lnTo>
                    <a:pt x="3505199" y="4152899"/>
                  </a:lnTo>
                  <a:close/>
                </a:path>
              </a:pathLst>
            </a:custGeom>
            <a:solidFill>
              <a:srgbClr val="FFFFFF"/>
            </a:solidFill>
          </p:spPr>
          <p:txBody>
            <a:bodyPr wrap="square" lIns="0" tIns="0" rIns="0" bIns="0" rtlCol="0"/>
            <a:lstStyle/>
            <a:p>
              <a:endParaRPr sz="984"/>
            </a:p>
          </p:txBody>
        </p:sp>
      </p:grpSp>
      <p:sp>
        <p:nvSpPr>
          <p:cNvPr id="53" name="object 53"/>
          <p:cNvSpPr txBox="1"/>
          <p:nvPr/>
        </p:nvSpPr>
        <p:spPr>
          <a:xfrm>
            <a:off x="3915318" y="1901466"/>
            <a:ext cx="1755577" cy="160919"/>
          </a:xfrm>
          <a:prstGeom prst="rect">
            <a:avLst/>
          </a:prstGeom>
        </p:spPr>
        <p:txBody>
          <a:bodyPr vert="horz" wrap="square" lIns="0" tIns="9376" rIns="0" bIns="0" rtlCol="0">
            <a:spAutoFit/>
          </a:bodyPr>
          <a:lstStyle/>
          <a:p>
            <a:pPr marL="8929">
              <a:spcBef>
                <a:spcPts val="74"/>
              </a:spcBef>
            </a:pPr>
            <a:r>
              <a:rPr sz="984" spc="-56" dirty="0">
                <a:solidFill>
                  <a:srgbClr val="DB4A41"/>
                </a:solidFill>
                <a:latin typeface="Tahoma"/>
                <a:cs typeface="Tahoma"/>
              </a:rPr>
              <a:t>Count</a:t>
            </a:r>
            <a:r>
              <a:rPr sz="984" spc="-63" dirty="0">
                <a:solidFill>
                  <a:srgbClr val="DB4A41"/>
                </a:solidFill>
                <a:latin typeface="Tahoma"/>
                <a:cs typeface="Tahoma"/>
              </a:rPr>
              <a:t> </a:t>
            </a:r>
            <a:r>
              <a:rPr sz="984" spc="-60" dirty="0">
                <a:solidFill>
                  <a:srgbClr val="DB4A41"/>
                </a:solidFill>
                <a:latin typeface="Tahoma"/>
                <a:cs typeface="Tahoma"/>
              </a:rPr>
              <a:t>of</a:t>
            </a:r>
            <a:r>
              <a:rPr sz="984" spc="-63" dirty="0">
                <a:solidFill>
                  <a:srgbClr val="DB4A41"/>
                </a:solidFill>
                <a:latin typeface="Tahoma"/>
                <a:cs typeface="Tahoma"/>
              </a:rPr>
              <a:t> </a:t>
            </a:r>
            <a:r>
              <a:rPr sz="984" spc="-28" dirty="0">
                <a:solidFill>
                  <a:srgbClr val="DB4A41"/>
                </a:solidFill>
                <a:latin typeface="Tahoma"/>
                <a:cs typeface="Tahoma"/>
              </a:rPr>
              <a:t>Riders</a:t>
            </a:r>
            <a:r>
              <a:rPr sz="984" spc="-63" dirty="0">
                <a:solidFill>
                  <a:srgbClr val="DB4A41"/>
                </a:solidFill>
                <a:latin typeface="Tahoma"/>
                <a:cs typeface="Tahoma"/>
              </a:rPr>
              <a:t> </a:t>
            </a:r>
            <a:r>
              <a:rPr sz="984" spc="-56" dirty="0">
                <a:solidFill>
                  <a:srgbClr val="DB4A41"/>
                </a:solidFill>
                <a:latin typeface="Tahoma"/>
                <a:cs typeface="Tahoma"/>
              </a:rPr>
              <a:t>by</a:t>
            </a:r>
            <a:r>
              <a:rPr sz="984" spc="-63" dirty="0">
                <a:solidFill>
                  <a:srgbClr val="DB4A41"/>
                </a:solidFill>
                <a:latin typeface="Tahoma"/>
                <a:cs typeface="Tahoma"/>
              </a:rPr>
              <a:t> </a:t>
            </a:r>
            <a:r>
              <a:rPr sz="984" spc="-56" dirty="0">
                <a:solidFill>
                  <a:srgbClr val="DB4A41"/>
                </a:solidFill>
                <a:latin typeface="Tahoma"/>
                <a:cs typeface="Tahoma"/>
              </a:rPr>
              <a:t>Type_of_vehicle</a:t>
            </a:r>
            <a:endParaRPr sz="984">
              <a:latin typeface="Tahoma"/>
              <a:cs typeface="Tahoma"/>
            </a:endParaRPr>
          </a:p>
        </p:txBody>
      </p:sp>
      <p:grpSp>
        <p:nvGrpSpPr>
          <p:cNvPr id="54" name="object 54"/>
          <p:cNvGrpSpPr/>
          <p:nvPr/>
        </p:nvGrpSpPr>
        <p:grpSpPr>
          <a:xfrm>
            <a:off x="3989698" y="2540121"/>
            <a:ext cx="1550640" cy="1587698"/>
            <a:chOff x="5496436" y="3612616"/>
            <a:chExt cx="2205355" cy="2258060"/>
          </a:xfrm>
        </p:grpSpPr>
        <p:sp>
          <p:nvSpPr>
            <p:cNvPr id="55" name="object 55"/>
            <p:cNvSpPr/>
            <p:nvPr/>
          </p:nvSpPr>
          <p:spPr>
            <a:xfrm>
              <a:off x="6128230" y="3706186"/>
              <a:ext cx="1573530" cy="2125345"/>
            </a:xfrm>
            <a:custGeom>
              <a:avLst/>
              <a:gdLst/>
              <a:ahLst/>
              <a:cxnLst/>
              <a:rect l="l" t="t" r="r" b="b"/>
              <a:pathLst>
                <a:path w="1573529" h="2125345">
                  <a:moveTo>
                    <a:pt x="522349" y="2125262"/>
                  </a:moveTo>
                  <a:lnTo>
                    <a:pt x="476991" y="2124791"/>
                  </a:lnTo>
                  <a:lnTo>
                    <a:pt x="431692" y="2122385"/>
                  </a:lnTo>
                  <a:lnTo>
                    <a:pt x="386536" y="2118048"/>
                  </a:lnTo>
                  <a:lnTo>
                    <a:pt x="341609" y="2111788"/>
                  </a:lnTo>
                  <a:lnTo>
                    <a:pt x="296991" y="2103616"/>
                  </a:lnTo>
                  <a:lnTo>
                    <a:pt x="252759" y="2093547"/>
                  </a:lnTo>
                  <a:lnTo>
                    <a:pt x="208997" y="2081600"/>
                  </a:lnTo>
                  <a:lnTo>
                    <a:pt x="165788" y="2067796"/>
                  </a:lnTo>
                  <a:lnTo>
                    <a:pt x="123207" y="2052161"/>
                  </a:lnTo>
                  <a:lnTo>
                    <a:pt x="81330" y="2034722"/>
                  </a:lnTo>
                  <a:lnTo>
                    <a:pt x="40235" y="2015512"/>
                  </a:lnTo>
                  <a:lnTo>
                    <a:pt x="0" y="1994566"/>
                  </a:lnTo>
                  <a:lnTo>
                    <a:pt x="204277" y="1621805"/>
                  </a:lnTo>
                  <a:lnTo>
                    <a:pt x="220312" y="1630298"/>
                  </a:lnTo>
                  <a:lnTo>
                    <a:pt x="236583" y="1638331"/>
                  </a:lnTo>
                  <a:lnTo>
                    <a:pt x="286672" y="1659610"/>
                  </a:lnTo>
                  <a:lnTo>
                    <a:pt x="338394" y="1676539"/>
                  </a:lnTo>
                  <a:lnTo>
                    <a:pt x="391371" y="1688996"/>
                  </a:lnTo>
                  <a:lnTo>
                    <a:pt x="445218" y="1696890"/>
                  </a:lnTo>
                  <a:lnTo>
                    <a:pt x="499541" y="1700163"/>
                  </a:lnTo>
                  <a:lnTo>
                    <a:pt x="517687" y="1700222"/>
                  </a:lnTo>
                  <a:lnTo>
                    <a:pt x="535827" y="1699765"/>
                  </a:lnTo>
                  <a:lnTo>
                    <a:pt x="590065" y="1695301"/>
                  </a:lnTo>
                  <a:lnTo>
                    <a:pt x="643726" y="1686228"/>
                  </a:lnTo>
                  <a:lnTo>
                    <a:pt x="696417" y="1672612"/>
                  </a:lnTo>
                  <a:lnTo>
                    <a:pt x="747755" y="1654552"/>
                  </a:lnTo>
                  <a:lnTo>
                    <a:pt x="797366" y="1632180"/>
                  </a:lnTo>
                  <a:lnTo>
                    <a:pt x="844888" y="1605659"/>
                  </a:lnTo>
                  <a:lnTo>
                    <a:pt x="889976" y="1575182"/>
                  </a:lnTo>
                  <a:lnTo>
                    <a:pt x="932300" y="1540971"/>
                  </a:lnTo>
                  <a:lnTo>
                    <a:pt x="971553" y="1503275"/>
                  </a:lnTo>
                  <a:lnTo>
                    <a:pt x="1007449" y="1462369"/>
                  </a:lnTo>
                  <a:lnTo>
                    <a:pt x="1039725" y="1418551"/>
                  </a:lnTo>
                  <a:lnTo>
                    <a:pt x="1068147" y="1372141"/>
                  </a:lnTo>
                  <a:lnTo>
                    <a:pt x="1092507" y="1323476"/>
                  </a:lnTo>
                  <a:lnTo>
                    <a:pt x="1112629" y="1272910"/>
                  </a:lnTo>
                  <a:lnTo>
                    <a:pt x="1128366" y="1220813"/>
                  </a:lnTo>
                  <a:lnTo>
                    <a:pt x="1139603" y="1167564"/>
                  </a:lnTo>
                  <a:lnTo>
                    <a:pt x="1146257" y="1113550"/>
                  </a:lnTo>
                  <a:lnTo>
                    <a:pt x="1148282" y="1059166"/>
                  </a:lnTo>
                  <a:lnTo>
                    <a:pt x="1147924" y="1041024"/>
                  </a:lnTo>
                  <a:lnTo>
                    <a:pt x="1143757" y="986762"/>
                  </a:lnTo>
                  <a:lnTo>
                    <a:pt x="1134979" y="933052"/>
                  </a:lnTo>
                  <a:lnTo>
                    <a:pt x="1121652" y="880287"/>
                  </a:lnTo>
                  <a:lnTo>
                    <a:pt x="1103874" y="828851"/>
                  </a:lnTo>
                  <a:lnTo>
                    <a:pt x="1081774" y="779118"/>
                  </a:lnTo>
                  <a:lnTo>
                    <a:pt x="1055514" y="731451"/>
                  </a:lnTo>
                  <a:lnTo>
                    <a:pt x="1025285" y="686197"/>
                  </a:lnTo>
                  <a:lnTo>
                    <a:pt x="991306" y="643685"/>
                  </a:lnTo>
                  <a:lnTo>
                    <a:pt x="953827" y="604226"/>
                  </a:lnTo>
                  <a:lnTo>
                    <a:pt x="913118" y="568107"/>
                  </a:lnTo>
                  <a:lnTo>
                    <a:pt x="869478" y="535591"/>
                  </a:lnTo>
                  <a:lnTo>
                    <a:pt x="823224" y="506915"/>
                  </a:lnTo>
                  <a:lnTo>
                    <a:pt x="774693" y="482288"/>
                  </a:lnTo>
                  <a:lnTo>
                    <a:pt x="724239" y="461889"/>
                  </a:lnTo>
                  <a:lnTo>
                    <a:pt x="672229" y="445867"/>
                  </a:lnTo>
                  <a:lnTo>
                    <a:pt x="619042" y="434338"/>
                  </a:lnTo>
                  <a:lnTo>
                    <a:pt x="565066" y="427387"/>
                  </a:lnTo>
                  <a:lnTo>
                    <a:pt x="510693" y="425065"/>
                  </a:lnTo>
                  <a:lnTo>
                    <a:pt x="510693" y="0"/>
                  </a:lnTo>
                  <a:lnTo>
                    <a:pt x="556043" y="968"/>
                  </a:lnTo>
                  <a:lnTo>
                    <a:pt x="601314" y="3870"/>
                  </a:lnTo>
                  <a:lnTo>
                    <a:pt x="646419" y="8703"/>
                  </a:lnTo>
                  <a:lnTo>
                    <a:pt x="691275" y="15455"/>
                  </a:lnTo>
                  <a:lnTo>
                    <a:pt x="735801" y="24116"/>
                  </a:lnTo>
                  <a:lnTo>
                    <a:pt x="779919" y="34669"/>
                  </a:lnTo>
                  <a:lnTo>
                    <a:pt x="823548" y="47096"/>
                  </a:lnTo>
                  <a:lnTo>
                    <a:pt x="866603" y="61373"/>
                  </a:lnTo>
                  <a:lnTo>
                    <a:pt x="909010" y="77474"/>
                  </a:lnTo>
                  <a:lnTo>
                    <a:pt x="950693" y="95371"/>
                  </a:lnTo>
                  <a:lnTo>
                    <a:pt x="991575" y="115031"/>
                  </a:lnTo>
                  <a:lnTo>
                    <a:pt x="1031578" y="136416"/>
                  </a:lnTo>
                  <a:lnTo>
                    <a:pt x="1070632" y="159489"/>
                  </a:lnTo>
                  <a:lnTo>
                    <a:pt x="1108668" y="184210"/>
                  </a:lnTo>
                  <a:lnTo>
                    <a:pt x="1145615" y="210531"/>
                  </a:lnTo>
                  <a:lnTo>
                    <a:pt x="1181402" y="238403"/>
                  </a:lnTo>
                  <a:lnTo>
                    <a:pt x="1215967" y="267777"/>
                  </a:lnTo>
                  <a:lnTo>
                    <a:pt x="1249249" y="298602"/>
                  </a:lnTo>
                  <a:lnTo>
                    <a:pt x="1281185" y="330819"/>
                  </a:lnTo>
                  <a:lnTo>
                    <a:pt x="1311715" y="364367"/>
                  </a:lnTo>
                  <a:lnTo>
                    <a:pt x="1340786" y="399187"/>
                  </a:lnTo>
                  <a:lnTo>
                    <a:pt x="1368346" y="435219"/>
                  </a:lnTo>
                  <a:lnTo>
                    <a:pt x="1394343" y="472394"/>
                  </a:lnTo>
                  <a:lnTo>
                    <a:pt x="1418728" y="510643"/>
                  </a:lnTo>
                  <a:lnTo>
                    <a:pt x="1441459" y="549897"/>
                  </a:lnTo>
                  <a:lnTo>
                    <a:pt x="1462495" y="590088"/>
                  </a:lnTo>
                  <a:lnTo>
                    <a:pt x="1481797" y="631140"/>
                  </a:lnTo>
                  <a:lnTo>
                    <a:pt x="1499328" y="672976"/>
                  </a:lnTo>
                  <a:lnTo>
                    <a:pt x="1515057" y="715522"/>
                  </a:lnTo>
                  <a:lnTo>
                    <a:pt x="1528958" y="758704"/>
                  </a:lnTo>
                  <a:lnTo>
                    <a:pt x="1541003" y="802439"/>
                  </a:lnTo>
                  <a:lnTo>
                    <a:pt x="1551169" y="846645"/>
                  </a:lnTo>
                  <a:lnTo>
                    <a:pt x="1559440" y="891245"/>
                  </a:lnTo>
                  <a:lnTo>
                    <a:pt x="1565800" y="936161"/>
                  </a:lnTo>
                  <a:lnTo>
                    <a:pt x="1570238" y="981307"/>
                  </a:lnTo>
                  <a:lnTo>
                    <a:pt x="1572745" y="1026598"/>
                  </a:lnTo>
                  <a:lnTo>
                    <a:pt x="1573341" y="1056835"/>
                  </a:lnTo>
                  <a:lnTo>
                    <a:pt x="1573316" y="1071955"/>
                  </a:lnTo>
                  <a:lnTo>
                    <a:pt x="1571951" y="1117298"/>
                  </a:lnTo>
                  <a:lnTo>
                    <a:pt x="1568653" y="1162541"/>
                  </a:lnTo>
                  <a:lnTo>
                    <a:pt x="1563426" y="1207600"/>
                  </a:lnTo>
                  <a:lnTo>
                    <a:pt x="1556282" y="1252394"/>
                  </a:lnTo>
                  <a:lnTo>
                    <a:pt x="1547232" y="1296845"/>
                  </a:lnTo>
                  <a:lnTo>
                    <a:pt x="1536293" y="1340870"/>
                  </a:lnTo>
                  <a:lnTo>
                    <a:pt x="1523485" y="1384385"/>
                  </a:lnTo>
                  <a:lnTo>
                    <a:pt x="1508833" y="1427314"/>
                  </a:lnTo>
                  <a:lnTo>
                    <a:pt x="1492361" y="1469581"/>
                  </a:lnTo>
                  <a:lnTo>
                    <a:pt x="1474099" y="1511107"/>
                  </a:lnTo>
                  <a:lnTo>
                    <a:pt x="1454084" y="1551812"/>
                  </a:lnTo>
                  <a:lnTo>
                    <a:pt x="1432350" y="1591627"/>
                  </a:lnTo>
                  <a:lnTo>
                    <a:pt x="1408934" y="1630480"/>
                  </a:lnTo>
                  <a:lnTo>
                    <a:pt x="1383882" y="1668298"/>
                  </a:lnTo>
                  <a:lnTo>
                    <a:pt x="1357241" y="1705011"/>
                  </a:lnTo>
                  <a:lnTo>
                    <a:pt x="1329056" y="1740553"/>
                  </a:lnTo>
                  <a:lnTo>
                    <a:pt x="1299379" y="1774862"/>
                  </a:lnTo>
                  <a:lnTo>
                    <a:pt x="1268265" y="1807873"/>
                  </a:lnTo>
                  <a:lnTo>
                    <a:pt x="1235772" y="1839524"/>
                  </a:lnTo>
                  <a:lnTo>
                    <a:pt x="1201958" y="1869760"/>
                  </a:lnTo>
                  <a:lnTo>
                    <a:pt x="1166883" y="1898527"/>
                  </a:lnTo>
                  <a:lnTo>
                    <a:pt x="1130611" y="1925771"/>
                  </a:lnTo>
                  <a:lnTo>
                    <a:pt x="1093212" y="1951440"/>
                  </a:lnTo>
                  <a:lnTo>
                    <a:pt x="1054752" y="1975490"/>
                  </a:lnTo>
                  <a:lnTo>
                    <a:pt x="1015298" y="1997878"/>
                  </a:lnTo>
                  <a:lnTo>
                    <a:pt x="974924" y="2018562"/>
                  </a:lnTo>
                  <a:lnTo>
                    <a:pt x="933708" y="2037502"/>
                  </a:lnTo>
                  <a:lnTo>
                    <a:pt x="891720" y="2054667"/>
                  </a:lnTo>
                  <a:lnTo>
                    <a:pt x="849035" y="2070025"/>
                  </a:lnTo>
                  <a:lnTo>
                    <a:pt x="805734" y="2083547"/>
                  </a:lnTo>
                  <a:lnTo>
                    <a:pt x="761898" y="2095208"/>
                  </a:lnTo>
                  <a:lnTo>
                    <a:pt x="717604" y="2104988"/>
                  </a:lnTo>
                  <a:lnTo>
                    <a:pt x="672931" y="2112869"/>
                  </a:lnTo>
                  <a:lnTo>
                    <a:pt x="627961" y="2118836"/>
                  </a:lnTo>
                  <a:lnTo>
                    <a:pt x="582781" y="2122878"/>
                  </a:lnTo>
                  <a:lnTo>
                    <a:pt x="537470" y="2124989"/>
                  </a:lnTo>
                  <a:lnTo>
                    <a:pt x="522349" y="2125262"/>
                  </a:lnTo>
                  <a:close/>
                </a:path>
              </a:pathLst>
            </a:custGeom>
            <a:solidFill>
              <a:srgbClr val="A1333C"/>
            </a:solidFill>
          </p:spPr>
          <p:txBody>
            <a:bodyPr wrap="square" lIns="0" tIns="0" rIns="0" bIns="0" rtlCol="0"/>
            <a:lstStyle/>
            <a:p>
              <a:endParaRPr sz="984"/>
            </a:p>
          </p:txBody>
        </p:sp>
        <p:sp>
          <p:nvSpPr>
            <p:cNvPr id="56" name="object 56"/>
            <p:cNvSpPr/>
            <p:nvPr/>
          </p:nvSpPr>
          <p:spPr>
            <a:xfrm>
              <a:off x="5576396" y="3854720"/>
              <a:ext cx="756285" cy="1846580"/>
            </a:xfrm>
            <a:custGeom>
              <a:avLst/>
              <a:gdLst/>
              <a:ahLst/>
              <a:cxnLst/>
              <a:rect l="l" t="t" r="r" b="b"/>
              <a:pathLst>
                <a:path w="756285" h="1846579">
                  <a:moveTo>
                    <a:pt x="551834" y="1846033"/>
                  </a:moveTo>
                  <a:lnTo>
                    <a:pt x="491674" y="1810446"/>
                  </a:lnTo>
                  <a:lnTo>
                    <a:pt x="433986" y="1770977"/>
                  </a:lnTo>
                  <a:lnTo>
                    <a:pt x="379015" y="1727806"/>
                  </a:lnTo>
                  <a:lnTo>
                    <a:pt x="327005" y="1681110"/>
                  </a:lnTo>
                  <a:lnTo>
                    <a:pt x="278173" y="1631099"/>
                  </a:lnTo>
                  <a:lnTo>
                    <a:pt x="232738" y="1577983"/>
                  </a:lnTo>
                  <a:lnTo>
                    <a:pt x="190889" y="1521998"/>
                  </a:lnTo>
                  <a:lnTo>
                    <a:pt x="152816" y="1463381"/>
                  </a:lnTo>
                  <a:lnTo>
                    <a:pt x="118674" y="1402390"/>
                  </a:lnTo>
                  <a:lnTo>
                    <a:pt x="88620" y="1339284"/>
                  </a:lnTo>
                  <a:lnTo>
                    <a:pt x="62775" y="1274340"/>
                  </a:lnTo>
                  <a:lnTo>
                    <a:pt x="41259" y="1207837"/>
                  </a:lnTo>
                  <a:lnTo>
                    <a:pt x="24158" y="1140064"/>
                  </a:lnTo>
                  <a:lnTo>
                    <a:pt x="11554" y="1071313"/>
                  </a:lnTo>
                  <a:lnTo>
                    <a:pt x="3491" y="1001882"/>
                  </a:lnTo>
                  <a:lnTo>
                    <a:pt x="16" y="932071"/>
                  </a:lnTo>
                  <a:lnTo>
                    <a:pt x="0" y="897099"/>
                  </a:lnTo>
                  <a:lnTo>
                    <a:pt x="1132" y="862183"/>
                  </a:lnTo>
                  <a:lnTo>
                    <a:pt x="6846" y="792520"/>
                  </a:lnTo>
                  <a:lnTo>
                    <a:pt x="17122" y="723382"/>
                  </a:lnTo>
                  <a:lnTo>
                    <a:pt x="31925" y="655070"/>
                  </a:lnTo>
                  <a:lnTo>
                    <a:pt x="51183" y="587878"/>
                  </a:lnTo>
                  <a:lnTo>
                    <a:pt x="74820" y="522099"/>
                  </a:lnTo>
                  <a:lnTo>
                    <a:pt x="102727" y="458015"/>
                  </a:lnTo>
                  <a:lnTo>
                    <a:pt x="134790" y="395905"/>
                  </a:lnTo>
                  <a:lnTo>
                    <a:pt x="170863" y="336036"/>
                  </a:lnTo>
                  <a:lnTo>
                    <a:pt x="210797" y="278670"/>
                  </a:lnTo>
                  <a:lnTo>
                    <a:pt x="254413" y="224050"/>
                  </a:lnTo>
                  <a:lnTo>
                    <a:pt x="301528" y="172419"/>
                  </a:lnTo>
                  <a:lnTo>
                    <a:pt x="351932" y="123994"/>
                  </a:lnTo>
                  <a:lnTo>
                    <a:pt x="405414" y="78991"/>
                  </a:lnTo>
                  <a:lnTo>
                    <a:pt x="461736" y="37597"/>
                  </a:lnTo>
                  <a:lnTo>
                    <a:pt x="520660" y="0"/>
                  </a:lnTo>
                  <a:lnTo>
                    <a:pt x="737407" y="365651"/>
                  </a:lnTo>
                  <a:lnTo>
                    <a:pt x="719535" y="376646"/>
                  </a:lnTo>
                  <a:lnTo>
                    <a:pt x="702053" y="388210"/>
                  </a:lnTo>
                  <a:lnTo>
                    <a:pt x="668260" y="413046"/>
                  </a:lnTo>
                  <a:lnTo>
                    <a:pt x="636170" y="440048"/>
                  </a:lnTo>
                  <a:lnTo>
                    <a:pt x="605928" y="469103"/>
                  </a:lnTo>
                  <a:lnTo>
                    <a:pt x="577658" y="500082"/>
                  </a:lnTo>
                  <a:lnTo>
                    <a:pt x="551489" y="532854"/>
                  </a:lnTo>
                  <a:lnTo>
                    <a:pt x="527528" y="567273"/>
                  </a:lnTo>
                  <a:lnTo>
                    <a:pt x="505885" y="603195"/>
                  </a:lnTo>
                  <a:lnTo>
                    <a:pt x="486647" y="640461"/>
                  </a:lnTo>
                  <a:lnTo>
                    <a:pt x="469903" y="678911"/>
                  </a:lnTo>
                  <a:lnTo>
                    <a:pt x="455720" y="718379"/>
                  </a:lnTo>
                  <a:lnTo>
                    <a:pt x="444166" y="758694"/>
                  </a:lnTo>
                  <a:lnTo>
                    <a:pt x="435284" y="799681"/>
                  </a:lnTo>
                  <a:lnTo>
                    <a:pt x="429118" y="841164"/>
                  </a:lnTo>
                  <a:lnTo>
                    <a:pt x="425690" y="882962"/>
                  </a:lnTo>
                  <a:lnTo>
                    <a:pt x="425011" y="903911"/>
                  </a:lnTo>
                  <a:lnTo>
                    <a:pt x="425020" y="924895"/>
                  </a:lnTo>
                  <a:lnTo>
                    <a:pt x="427106" y="966781"/>
                  </a:lnTo>
                  <a:lnTo>
                    <a:pt x="431943" y="1008439"/>
                  </a:lnTo>
                  <a:lnTo>
                    <a:pt x="439506" y="1049690"/>
                  </a:lnTo>
                  <a:lnTo>
                    <a:pt x="449766" y="1090354"/>
                  </a:lnTo>
                  <a:lnTo>
                    <a:pt x="462676" y="1130256"/>
                  </a:lnTo>
                  <a:lnTo>
                    <a:pt x="478183" y="1169222"/>
                  </a:lnTo>
                  <a:lnTo>
                    <a:pt x="496215" y="1207086"/>
                  </a:lnTo>
                  <a:lnTo>
                    <a:pt x="516700" y="1243680"/>
                  </a:lnTo>
                  <a:lnTo>
                    <a:pt x="539545" y="1278851"/>
                  </a:lnTo>
                  <a:lnTo>
                    <a:pt x="564654" y="1312442"/>
                  </a:lnTo>
                  <a:lnTo>
                    <a:pt x="591915" y="1344311"/>
                  </a:lnTo>
                  <a:lnTo>
                    <a:pt x="621214" y="1374318"/>
                  </a:lnTo>
                  <a:lnTo>
                    <a:pt x="652420" y="1402335"/>
                  </a:lnTo>
                  <a:lnTo>
                    <a:pt x="685403" y="1428238"/>
                  </a:lnTo>
                  <a:lnTo>
                    <a:pt x="720015" y="1451919"/>
                  </a:lnTo>
                  <a:lnTo>
                    <a:pt x="756111" y="1473271"/>
                  </a:lnTo>
                  <a:lnTo>
                    <a:pt x="551834" y="1846033"/>
                  </a:lnTo>
                  <a:close/>
                </a:path>
              </a:pathLst>
            </a:custGeom>
            <a:solidFill>
              <a:srgbClr val="A28600"/>
            </a:solidFill>
          </p:spPr>
          <p:txBody>
            <a:bodyPr wrap="square" lIns="0" tIns="0" rIns="0" bIns="0" rtlCol="0"/>
            <a:lstStyle/>
            <a:p>
              <a:endParaRPr sz="984"/>
            </a:p>
          </p:txBody>
        </p:sp>
        <p:sp>
          <p:nvSpPr>
            <p:cNvPr id="57" name="object 57"/>
            <p:cNvSpPr/>
            <p:nvPr/>
          </p:nvSpPr>
          <p:spPr>
            <a:xfrm>
              <a:off x="6097057" y="3706233"/>
              <a:ext cx="535940" cy="514350"/>
            </a:xfrm>
            <a:custGeom>
              <a:avLst/>
              <a:gdLst/>
              <a:ahLst/>
              <a:cxnLst/>
              <a:rect l="l" t="t" r="r" b="b"/>
              <a:pathLst>
                <a:path w="535940" h="514350">
                  <a:moveTo>
                    <a:pt x="216746" y="514138"/>
                  </a:moveTo>
                  <a:lnTo>
                    <a:pt x="0" y="148486"/>
                  </a:lnTo>
                  <a:lnTo>
                    <a:pt x="40681" y="125550"/>
                  </a:lnTo>
                  <a:lnTo>
                    <a:pt x="82166" y="104496"/>
                  </a:lnTo>
                  <a:lnTo>
                    <a:pt x="124454" y="85322"/>
                  </a:lnTo>
                  <a:lnTo>
                    <a:pt x="167545" y="68029"/>
                  </a:lnTo>
                  <a:lnTo>
                    <a:pt x="211440" y="52617"/>
                  </a:lnTo>
                  <a:lnTo>
                    <a:pt x="256139" y="39087"/>
                  </a:lnTo>
                  <a:lnTo>
                    <a:pt x="301382" y="27509"/>
                  </a:lnTo>
                  <a:lnTo>
                    <a:pt x="346913" y="17957"/>
                  </a:lnTo>
                  <a:lnTo>
                    <a:pt x="392731" y="10430"/>
                  </a:lnTo>
                  <a:lnTo>
                    <a:pt x="438836" y="4928"/>
                  </a:lnTo>
                  <a:lnTo>
                    <a:pt x="485228" y="1451"/>
                  </a:lnTo>
                  <a:lnTo>
                    <a:pt x="531907" y="0"/>
                  </a:lnTo>
                  <a:lnTo>
                    <a:pt x="535891" y="425046"/>
                  </a:lnTo>
                  <a:lnTo>
                    <a:pt x="493944" y="426808"/>
                  </a:lnTo>
                  <a:lnTo>
                    <a:pt x="452385" y="431304"/>
                  </a:lnTo>
                  <a:lnTo>
                    <a:pt x="411214" y="438534"/>
                  </a:lnTo>
                  <a:lnTo>
                    <a:pt x="370430" y="448498"/>
                  </a:lnTo>
                  <a:lnTo>
                    <a:pt x="330382" y="461099"/>
                  </a:lnTo>
                  <a:lnTo>
                    <a:pt x="291419" y="476239"/>
                  </a:lnTo>
                  <a:lnTo>
                    <a:pt x="253540" y="493919"/>
                  </a:lnTo>
                  <a:lnTo>
                    <a:pt x="216746" y="514138"/>
                  </a:lnTo>
                  <a:close/>
                </a:path>
              </a:pathLst>
            </a:custGeom>
            <a:solidFill>
              <a:srgbClr val="DB4852"/>
            </a:solidFill>
          </p:spPr>
          <p:txBody>
            <a:bodyPr wrap="square" lIns="0" tIns="0" rIns="0" bIns="0" rtlCol="0"/>
            <a:lstStyle/>
            <a:p>
              <a:endParaRPr sz="984"/>
            </a:p>
          </p:txBody>
        </p:sp>
        <p:sp>
          <p:nvSpPr>
            <p:cNvPr id="58" name="object 58"/>
            <p:cNvSpPr/>
            <p:nvPr/>
          </p:nvSpPr>
          <p:spPr>
            <a:xfrm>
              <a:off x="6628964" y="3706186"/>
              <a:ext cx="10160" cy="425450"/>
            </a:xfrm>
            <a:custGeom>
              <a:avLst/>
              <a:gdLst/>
              <a:ahLst/>
              <a:cxnLst/>
              <a:rect l="l" t="t" r="r" b="b"/>
              <a:pathLst>
                <a:path w="10159" h="425450">
                  <a:moveTo>
                    <a:pt x="9960" y="425065"/>
                  </a:moveTo>
                  <a:lnTo>
                    <a:pt x="3984" y="425093"/>
                  </a:lnTo>
                  <a:lnTo>
                    <a:pt x="0" y="46"/>
                  </a:lnTo>
                  <a:lnTo>
                    <a:pt x="9960" y="0"/>
                  </a:lnTo>
                  <a:lnTo>
                    <a:pt x="9960" y="425065"/>
                  </a:lnTo>
                  <a:close/>
                </a:path>
              </a:pathLst>
            </a:custGeom>
            <a:solidFill>
              <a:srgbClr val="118CFF"/>
            </a:solidFill>
          </p:spPr>
          <p:txBody>
            <a:bodyPr wrap="square" lIns="0" tIns="0" rIns="0" bIns="0" rtlCol="0"/>
            <a:lstStyle/>
            <a:p>
              <a:endParaRPr sz="984"/>
            </a:p>
          </p:txBody>
        </p:sp>
        <p:sp>
          <p:nvSpPr>
            <p:cNvPr id="59" name="object 59"/>
            <p:cNvSpPr/>
            <p:nvPr/>
          </p:nvSpPr>
          <p:spPr>
            <a:xfrm>
              <a:off x="5501199" y="3617379"/>
              <a:ext cx="1728470" cy="2248535"/>
            </a:xfrm>
            <a:custGeom>
              <a:avLst/>
              <a:gdLst/>
              <a:ahLst/>
              <a:cxnLst/>
              <a:rect l="l" t="t" r="r" b="b"/>
              <a:pathLst>
                <a:path w="1728470" h="2248535">
                  <a:moveTo>
                    <a:pt x="1571315" y="2150680"/>
                  </a:moveTo>
                  <a:lnTo>
                    <a:pt x="1613616" y="2248164"/>
                  </a:lnTo>
                  <a:lnTo>
                    <a:pt x="1727916" y="2248164"/>
                  </a:lnTo>
                </a:path>
                <a:path w="1728470" h="2248535">
                  <a:moveTo>
                    <a:pt x="205271" y="1714453"/>
                  </a:moveTo>
                  <a:lnTo>
                    <a:pt x="114299" y="1769378"/>
                  </a:lnTo>
                  <a:lnTo>
                    <a:pt x="0" y="1769378"/>
                  </a:lnTo>
                </a:path>
                <a:path w="1728470" h="2248535">
                  <a:moveTo>
                    <a:pt x="844854" y="102352"/>
                  </a:moveTo>
                  <a:lnTo>
                    <a:pt x="816281" y="0"/>
                  </a:lnTo>
                  <a:lnTo>
                    <a:pt x="701981" y="0"/>
                  </a:lnTo>
                </a:path>
              </a:pathLst>
            </a:custGeom>
            <a:ln w="9524">
              <a:solidFill>
                <a:srgbClr val="605D5C"/>
              </a:solidFill>
            </a:ln>
          </p:spPr>
          <p:txBody>
            <a:bodyPr wrap="square" lIns="0" tIns="0" rIns="0" bIns="0" rtlCol="0"/>
            <a:lstStyle/>
            <a:p>
              <a:endParaRPr sz="984"/>
            </a:p>
          </p:txBody>
        </p:sp>
      </p:grpSp>
      <p:sp>
        <p:nvSpPr>
          <p:cNvPr id="60" name="object 60"/>
          <p:cNvSpPr txBox="1"/>
          <p:nvPr/>
        </p:nvSpPr>
        <p:spPr>
          <a:xfrm>
            <a:off x="5225847" y="4059584"/>
            <a:ext cx="355848" cy="127961"/>
          </a:xfrm>
          <a:prstGeom prst="rect">
            <a:avLst/>
          </a:prstGeom>
        </p:spPr>
        <p:txBody>
          <a:bodyPr vert="horz" wrap="square" lIns="0" tIns="8930" rIns="0" bIns="0" rtlCol="0">
            <a:spAutoFit/>
          </a:bodyPr>
          <a:lstStyle/>
          <a:p>
            <a:pPr marL="8929">
              <a:spcBef>
                <a:spcPts val="70"/>
              </a:spcBef>
            </a:pPr>
            <a:r>
              <a:rPr sz="773" b="1" spc="-7" dirty="0">
                <a:solidFill>
                  <a:srgbClr val="605D5C"/>
                </a:solidFill>
                <a:latin typeface="Segoe UI"/>
                <a:cs typeface="Segoe UI"/>
              </a:rPr>
              <a:t>57.98%</a:t>
            </a:r>
            <a:endParaRPr sz="773">
              <a:latin typeface="Segoe UI"/>
              <a:cs typeface="Segoe UI"/>
            </a:endParaRPr>
          </a:p>
        </p:txBody>
      </p:sp>
      <p:sp>
        <p:nvSpPr>
          <p:cNvPr id="61" name="object 61"/>
          <p:cNvSpPr txBox="1"/>
          <p:nvPr/>
        </p:nvSpPr>
        <p:spPr>
          <a:xfrm>
            <a:off x="3619639" y="3722938"/>
            <a:ext cx="355848" cy="127961"/>
          </a:xfrm>
          <a:prstGeom prst="rect">
            <a:avLst/>
          </a:prstGeom>
        </p:spPr>
        <p:txBody>
          <a:bodyPr vert="horz" wrap="square" lIns="0" tIns="8930" rIns="0" bIns="0" rtlCol="0">
            <a:spAutoFit/>
          </a:bodyPr>
          <a:lstStyle/>
          <a:p>
            <a:pPr marL="8929">
              <a:spcBef>
                <a:spcPts val="70"/>
              </a:spcBef>
            </a:pPr>
            <a:r>
              <a:rPr sz="773" b="1" spc="-7" dirty="0">
                <a:solidFill>
                  <a:srgbClr val="605D5C"/>
                </a:solidFill>
                <a:latin typeface="Segoe UI"/>
                <a:cs typeface="Segoe UI"/>
              </a:rPr>
              <a:t>33.51%</a:t>
            </a:r>
            <a:endParaRPr sz="773">
              <a:latin typeface="Segoe UI"/>
              <a:cs typeface="Segoe UI"/>
            </a:endParaRPr>
          </a:p>
        </p:txBody>
      </p:sp>
      <p:sp>
        <p:nvSpPr>
          <p:cNvPr id="62" name="object 62"/>
          <p:cNvSpPr txBox="1"/>
          <p:nvPr/>
        </p:nvSpPr>
        <p:spPr>
          <a:xfrm>
            <a:off x="4169727" y="2478844"/>
            <a:ext cx="299145" cy="127961"/>
          </a:xfrm>
          <a:prstGeom prst="rect">
            <a:avLst/>
          </a:prstGeom>
        </p:spPr>
        <p:txBody>
          <a:bodyPr vert="horz" wrap="square" lIns="0" tIns="8930" rIns="0" bIns="0" rtlCol="0">
            <a:spAutoFit/>
          </a:bodyPr>
          <a:lstStyle/>
          <a:p>
            <a:pPr marL="8929">
              <a:spcBef>
                <a:spcPts val="70"/>
              </a:spcBef>
            </a:pPr>
            <a:r>
              <a:rPr sz="773" b="1" spc="-7" dirty="0">
                <a:solidFill>
                  <a:srgbClr val="605D5C"/>
                </a:solidFill>
                <a:latin typeface="Segoe UI"/>
                <a:cs typeface="Segoe UI"/>
              </a:rPr>
              <a:t>8.37%</a:t>
            </a:r>
            <a:endParaRPr sz="773">
              <a:latin typeface="Segoe UI"/>
              <a:cs typeface="Segoe UI"/>
            </a:endParaRPr>
          </a:p>
        </p:txBody>
      </p:sp>
      <p:pic>
        <p:nvPicPr>
          <p:cNvPr id="63" name="object 63"/>
          <p:cNvPicPr/>
          <p:nvPr/>
        </p:nvPicPr>
        <p:blipFill>
          <a:blip r:embed="rId6" cstate="print"/>
          <a:stretch>
            <a:fillRect/>
          </a:stretch>
        </p:blipFill>
        <p:spPr>
          <a:xfrm>
            <a:off x="3755380" y="4689783"/>
            <a:ext cx="66972" cy="66972"/>
          </a:xfrm>
          <a:prstGeom prst="rect">
            <a:avLst/>
          </a:prstGeom>
        </p:spPr>
      </p:pic>
      <p:sp>
        <p:nvSpPr>
          <p:cNvPr id="64" name="object 64"/>
          <p:cNvSpPr txBox="1"/>
          <p:nvPr/>
        </p:nvSpPr>
        <p:spPr>
          <a:xfrm>
            <a:off x="3825429" y="4656854"/>
            <a:ext cx="454968" cy="117188"/>
          </a:xfrm>
          <a:prstGeom prst="rect">
            <a:avLst/>
          </a:prstGeom>
        </p:spPr>
        <p:txBody>
          <a:bodyPr vert="horz" wrap="square" lIns="0" tIns="8930" rIns="0" bIns="0" rtlCol="0">
            <a:spAutoFit/>
          </a:bodyPr>
          <a:lstStyle/>
          <a:p>
            <a:pPr marL="8929">
              <a:spcBef>
                <a:spcPts val="70"/>
              </a:spcBef>
            </a:pPr>
            <a:r>
              <a:rPr sz="703" spc="-7" dirty="0">
                <a:solidFill>
                  <a:srgbClr val="605D5C"/>
                </a:solidFill>
                <a:latin typeface="Segoe UI"/>
                <a:cs typeface="Segoe UI"/>
              </a:rPr>
              <a:t>motorcycle</a:t>
            </a:r>
            <a:endParaRPr sz="703">
              <a:latin typeface="Segoe UI"/>
              <a:cs typeface="Segoe UI"/>
            </a:endParaRPr>
          </a:p>
        </p:txBody>
      </p:sp>
      <p:pic>
        <p:nvPicPr>
          <p:cNvPr id="65" name="object 65"/>
          <p:cNvPicPr/>
          <p:nvPr/>
        </p:nvPicPr>
        <p:blipFill>
          <a:blip r:embed="rId7" cstate="print"/>
          <a:stretch>
            <a:fillRect/>
          </a:stretch>
        </p:blipFill>
        <p:spPr>
          <a:xfrm>
            <a:off x="4311253" y="4689783"/>
            <a:ext cx="66972" cy="66972"/>
          </a:xfrm>
          <a:prstGeom prst="rect">
            <a:avLst/>
          </a:prstGeom>
        </p:spPr>
      </p:pic>
      <p:sp>
        <p:nvSpPr>
          <p:cNvPr id="66" name="object 66"/>
          <p:cNvSpPr txBox="1"/>
          <p:nvPr/>
        </p:nvSpPr>
        <p:spPr>
          <a:xfrm>
            <a:off x="4384022" y="4656854"/>
            <a:ext cx="309860" cy="117188"/>
          </a:xfrm>
          <a:prstGeom prst="rect">
            <a:avLst/>
          </a:prstGeom>
        </p:spPr>
        <p:txBody>
          <a:bodyPr vert="horz" wrap="square" lIns="0" tIns="8930" rIns="0" bIns="0" rtlCol="0">
            <a:spAutoFit/>
          </a:bodyPr>
          <a:lstStyle/>
          <a:p>
            <a:pPr marL="8929">
              <a:spcBef>
                <a:spcPts val="70"/>
              </a:spcBef>
            </a:pPr>
            <a:r>
              <a:rPr sz="703" spc="-7" dirty="0">
                <a:solidFill>
                  <a:srgbClr val="605D5C"/>
                </a:solidFill>
                <a:latin typeface="Segoe UI"/>
                <a:cs typeface="Segoe UI"/>
              </a:rPr>
              <a:t>scooter</a:t>
            </a:r>
            <a:endParaRPr sz="703">
              <a:latin typeface="Segoe UI"/>
              <a:cs typeface="Segoe UI"/>
            </a:endParaRPr>
          </a:p>
        </p:txBody>
      </p:sp>
      <p:pic>
        <p:nvPicPr>
          <p:cNvPr id="67" name="object 67"/>
          <p:cNvPicPr/>
          <p:nvPr/>
        </p:nvPicPr>
        <p:blipFill>
          <a:blip r:embed="rId8" cstate="print"/>
          <a:stretch>
            <a:fillRect/>
          </a:stretch>
        </p:blipFill>
        <p:spPr>
          <a:xfrm>
            <a:off x="4726483" y="4689783"/>
            <a:ext cx="66972" cy="66972"/>
          </a:xfrm>
          <a:prstGeom prst="rect">
            <a:avLst/>
          </a:prstGeom>
        </p:spPr>
      </p:pic>
      <p:sp>
        <p:nvSpPr>
          <p:cNvPr id="68" name="object 68"/>
          <p:cNvSpPr txBox="1"/>
          <p:nvPr/>
        </p:nvSpPr>
        <p:spPr>
          <a:xfrm>
            <a:off x="4797579" y="4656854"/>
            <a:ext cx="627311" cy="117188"/>
          </a:xfrm>
          <a:prstGeom prst="rect">
            <a:avLst/>
          </a:prstGeom>
        </p:spPr>
        <p:txBody>
          <a:bodyPr vert="horz" wrap="square" lIns="0" tIns="8930" rIns="0" bIns="0" rtlCol="0">
            <a:spAutoFit/>
          </a:bodyPr>
          <a:lstStyle/>
          <a:p>
            <a:pPr marL="8929">
              <a:spcBef>
                <a:spcPts val="70"/>
              </a:spcBef>
            </a:pPr>
            <a:r>
              <a:rPr sz="703" spc="-7" dirty="0">
                <a:solidFill>
                  <a:srgbClr val="605D5C"/>
                </a:solidFill>
                <a:latin typeface="Segoe UI"/>
                <a:cs typeface="Segoe UI"/>
              </a:rPr>
              <a:t>electric_scooter</a:t>
            </a:r>
            <a:endParaRPr sz="703">
              <a:latin typeface="Segoe UI"/>
              <a:cs typeface="Segoe UI"/>
            </a:endParaRPr>
          </a:p>
        </p:txBody>
      </p:sp>
      <p:pic>
        <p:nvPicPr>
          <p:cNvPr id="69" name="object 69"/>
          <p:cNvPicPr/>
          <p:nvPr/>
        </p:nvPicPr>
        <p:blipFill>
          <a:blip r:embed="rId9" cstate="print"/>
          <a:stretch>
            <a:fillRect/>
          </a:stretch>
        </p:blipFill>
        <p:spPr>
          <a:xfrm>
            <a:off x="5456485" y="4689783"/>
            <a:ext cx="66972" cy="66972"/>
          </a:xfrm>
          <a:prstGeom prst="rect">
            <a:avLst/>
          </a:prstGeom>
        </p:spPr>
      </p:pic>
      <p:sp>
        <p:nvSpPr>
          <p:cNvPr id="70" name="object 70"/>
          <p:cNvSpPr txBox="1"/>
          <p:nvPr/>
        </p:nvSpPr>
        <p:spPr>
          <a:xfrm>
            <a:off x="5528627" y="4656854"/>
            <a:ext cx="286196" cy="117188"/>
          </a:xfrm>
          <a:prstGeom prst="rect">
            <a:avLst/>
          </a:prstGeom>
        </p:spPr>
        <p:txBody>
          <a:bodyPr vert="horz" wrap="square" lIns="0" tIns="8930" rIns="0" bIns="0" rtlCol="0">
            <a:spAutoFit/>
          </a:bodyPr>
          <a:lstStyle/>
          <a:p>
            <a:pPr marL="8929">
              <a:spcBef>
                <a:spcPts val="70"/>
              </a:spcBef>
            </a:pPr>
            <a:r>
              <a:rPr sz="703" spc="-7" dirty="0">
                <a:solidFill>
                  <a:srgbClr val="605D5C"/>
                </a:solidFill>
                <a:latin typeface="Segoe UI"/>
                <a:cs typeface="Segoe UI"/>
              </a:rPr>
              <a:t>bicycle</a:t>
            </a:r>
            <a:endParaRPr sz="703">
              <a:latin typeface="Segoe UI"/>
              <a:cs typeface="Segoe UI"/>
            </a:endParaRPr>
          </a:p>
        </p:txBody>
      </p:sp>
      <p:sp>
        <p:nvSpPr>
          <p:cNvPr id="71" name="object 71"/>
          <p:cNvSpPr/>
          <p:nvPr/>
        </p:nvSpPr>
        <p:spPr>
          <a:xfrm>
            <a:off x="6162190" y="1864518"/>
            <a:ext cx="2696319" cy="3118247"/>
          </a:xfrm>
          <a:custGeom>
            <a:avLst/>
            <a:gdLst/>
            <a:ahLst/>
            <a:cxnLst/>
            <a:rect l="l" t="t" r="r" b="b"/>
            <a:pathLst>
              <a:path w="3834765" h="4434840">
                <a:moveTo>
                  <a:pt x="3834384" y="100965"/>
                </a:moveTo>
                <a:lnTo>
                  <a:pt x="3643884" y="100965"/>
                </a:lnTo>
                <a:lnTo>
                  <a:pt x="3643884" y="4253230"/>
                </a:lnTo>
                <a:lnTo>
                  <a:pt x="91059" y="4253230"/>
                </a:lnTo>
                <a:lnTo>
                  <a:pt x="91059" y="100342"/>
                </a:lnTo>
                <a:lnTo>
                  <a:pt x="0" y="100342"/>
                </a:lnTo>
                <a:lnTo>
                  <a:pt x="0" y="4253230"/>
                </a:lnTo>
                <a:lnTo>
                  <a:pt x="0" y="4434840"/>
                </a:lnTo>
                <a:lnTo>
                  <a:pt x="3834384" y="4434840"/>
                </a:lnTo>
                <a:lnTo>
                  <a:pt x="3834384" y="4253865"/>
                </a:lnTo>
                <a:lnTo>
                  <a:pt x="3834384" y="4253230"/>
                </a:lnTo>
                <a:lnTo>
                  <a:pt x="3834384" y="100965"/>
                </a:lnTo>
                <a:close/>
              </a:path>
              <a:path w="3834765" h="4434840">
                <a:moveTo>
                  <a:pt x="3834384" y="0"/>
                </a:moveTo>
                <a:lnTo>
                  <a:pt x="0" y="0"/>
                </a:lnTo>
                <a:lnTo>
                  <a:pt x="0" y="100330"/>
                </a:lnTo>
                <a:lnTo>
                  <a:pt x="3834384" y="100330"/>
                </a:lnTo>
                <a:lnTo>
                  <a:pt x="3834384" y="0"/>
                </a:lnTo>
                <a:close/>
              </a:path>
            </a:pathLst>
          </a:custGeom>
          <a:solidFill>
            <a:srgbClr val="EF3A3A">
              <a:alpha val="30198"/>
            </a:srgbClr>
          </a:solidFill>
        </p:spPr>
        <p:txBody>
          <a:bodyPr wrap="square" lIns="0" tIns="0" rIns="0" bIns="0" rtlCol="0"/>
          <a:lstStyle/>
          <a:p>
            <a:endParaRPr sz="984"/>
          </a:p>
        </p:txBody>
      </p:sp>
      <p:sp>
        <p:nvSpPr>
          <p:cNvPr id="72" name="object 72"/>
          <p:cNvSpPr txBox="1"/>
          <p:nvPr/>
        </p:nvSpPr>
        <p:spPr>
          <a:xfrm>
            <a:off x="6524950" y="1901466"/>
            <a:ext cx="1900684" cy="160919"/>
          </a:xfrm>
          <a:prstGeom prst="rect">
            <a:avLst/>
          </a:prstGeom>
        </p:spPr>
        <p:txBody>
          <a:bodyPr vert="horz" wrap="square" lIns="0" tIns="9376" rIns="0" bIns="0" rtlCol="0">
            <a:spAutoFit/>
          </a:bodyPr>
          <a:lstStyle/>
          <a:p>
            <a:pPr marL="8929">
              <a:spcBef>
                <a:spcPts val="74"/>
              </a:spcBef>
            </a:pPr>
            <a:r>
              <a:rPr sz="984" spc="-56" dirty="0">
                <a:solidFill>
                  <a:srgbClr val="DB4A41"/>
                </a:solidFill>
                <a:latin typeface="Tahoma"/>
                <a:cs typeface="Tahoma"/>
              </a:rPr>
              <a:t>Count</a:t>
            </a:r>
            <a:r>
              <a:rPr sz="984" spc="-60" dirty="0">
                <a:solidFill>
                  <a:srgbClr val="DB4A41"/>
                </a:solidFill>
                <a:latin typeface="Tahoma"/>
                <a:cs typeface="Tahoma"/>
              </a:rPr>
              <a:t> of </a:t>
            </a:r>
            <a:r>
              <a:rPr sz="984" spc="-28" dirty="0">
                <a:solidFill>
                  <a:srgbClr val="DB4A41"/>
                </a:solidFill>
                <a:latin typeface="Tahoma"/>
                <a:cs typeface="Tahoma"/>
              </a:rPr>
              <a:t>Riders</a:t>
            </a:r>
            <a:r>
              <a:rPr sz="984" spc="-56" dirty="0">
                <a:solidFill>
                  <a:srgbClr val="DB4A41"/>
                </a:solidFill>
                <a:latin typeface="Tahoma"/>
                <a:cs typeface="Tahoma"/>
              </a:rPr>
              <a:t> by</a:t>
            </a:r>
            <a:r>
              <a:rPr sz="984" spc="-60" dirty="0">
                <a:solidFill>
                  <a:srgbClr val="DB4A41"/>
                </a:solidFill>
                <a:latin typeface="Tahoma"/>
                <a:cs typeface="Tahoma"/>
              </a:rPr>
              <a:t> </a:t>
            </a:r>
            <a:r>
              <a:rPr sz="984" spc="-35" dirty="0">
                <a:solidFill>
                  <a:srgbClr val="DB4A41"/>
                </a:solidFill>
                <a:latin typeface="Tahoma"/>
                <a:cs typeface="Tahoma"/>
              </a:rPr>
              <a:t>Multiple</a:t>
            </a:r>
            <a:r>
              <a:rPr sz="984" spc="-56" dirty="0">
                <a:solidFill>
                  <a:srgbClr val="DB4A41"/>
                </a:solidFill>
                <a:latin typeface="Tahoma"/>
                <a:cs typeface="Tahoma"/>
              </a:rPr>
              <a:t> </a:t>
            </a:r>
            <a:r>
              <a:rPr sz="984" spc="-18" dirty="0">
                <a:solidFill>
                  <a:srgbClr val="DB4A41"/>
                </a:solidFill>
                <a:latin typeface="Tahoma"/>
                <a:cs typeface="Tahoma"/>
              </a:rPr>
              <a:t>Deliveries</a:t>
            </a:r>
            <a:endParaRPr sz="984">
              <a:latin typeface="Tahoma"/>
              <a:cs typeface="Tahoma"/>
            </a:endParaRPr>
          </a:p>
        </p:txBody>
      </p:sp>
      <p:grpSp>
        <p:nvGrpSpPr>
          <p:cNvPr id="73" name="object 73"/>
          <p:cNvGrpSpPr/>
          <p:nvPr/>
        </p:nvGrpSpPr>
        <p:grpSpPr>
          <a:xfrm>
            <a:off x="6553917" y="2515279"/>
            <a:ext cx="1682353" cy="1681460"/>
            <a:chOff x="9143326" y="3577286"/>
            <a:chExt cx="2392680" cy="2391410"/>
          </a:xfrm>
        </p:grpSpPr>
        <p:sp>
          <p:nvSpPr>
            <p:cNvPr id="74" name="object 74"/>
            <p:cNvSpPr/>
            <p:nvPr/>
          </p:nvSpPr>
          <p:spPr>
            <a:xfrm>
              <a:off x="9725049" y="3696195"/>
              <a:ext cx="1811020" cy="2164715"/>
            </a:xfrm>
            <a:custGeom>
              <a:avLst/>
              <a:gdLst/>
              <a:ahLst/>
              <a:cxnLst/>
              <a:rect l="l" t="t" r="r" b="b"/>
              <a:pathLst>
                <a:path w="1811020" h="2164715">
                  <a:moveTo>
                    <a:pt x="733007" y="2164350"/>
                  </a:moveTo>
                  <a:lnTo>
                    <a:pt x="683809" y="2163430"/>
                  </a:lnTo>
                  <a:lnTo>
                    <a:pt x="634704" y="2160274"/>
                  </a:lnTo>
                  <a:lnTo>
                    <a:pt x="585797" y="2154890"/>
                  </a:lnTo>
                  <a:lnTo>
                    <a:pt x="537185" y="2147289"/>
                  </a:lnTo>
                  <a:lnTo>
                    <a:pt x="488965" y="2137485"/>
                  </a:lnTo>
                  <a:lnTo>
                    <a:pt x="441241" y="2125499"/>
                  </a:lnTo>
                  <a:lnTo>
                    <a:pt x="394114" y="2111357"/>
                  </a:lnTo>
                  <a:lnTo>
                    <a:pt x="347679" y="2095087"/>
                  </a:lnTo>
                  <a:lnTo>
                    <a:pt x="302029" y="2076723"/>
                  </a:lnTo>
                  <a:lnTo>
                    <a:pt x="257260" y="2056302"/>
                  </a:lnTo>
                  <a:lnTo>
                    <a:pt x="213469" y="2033869"/>
                  </a:lnTo>
                  <a:lnTo>
                    <a:pt x="170743" y="2009469"/>
                  </a:lnTo>
                  <a:lnTo>
                    <a:pt x="129167" y="1983149"/>
                  </a:lnTo>
                  <a:lnTo>
                    <a:pt x="88830" y="1954967"/>
                  </a:lnTo>
                  <a:lnTo>
                    <a:pt x="49819" y="1924983"/>
                  </a:lnTo>
                  <a:lnTo>
                    <a:pt x="12212" y="1893257"/>
                  </a:lnTo>
                  <a:lnTo>
                    <a:pt x="0" y="1882303"/>
                  </a:lnTo>
                  <a:lnTo>
                    <a:pt x="291455" y="1562254"/>
                  </a:lnTo>
                  <a:lnTo>
                    <a:pt x="306207" y="1575284"/>
                  </a:lnTo>
                  <a:lnTo>
                    <a:pt x="321347" y="1587861"/>
                  </a:lnTo>
                  <a:lnTo>
                    <a:pt x="352735" y="1611611"/>
                  </a:lnTo>
                  <a:lnTo>
                    <a:pt x="385505" y="1633415"/>
                  </a:lnTo>
                  <a:lnTo>
                    <a:pt x="419536" y="1653193"/>
                  </a:lnTo>
                  <a:lnTo>
                    <a:pt x="454703" y="1670873"/>
                  </a:lnTo>
                  <a:lnTo>
                    <a:pt x="490876" y="1686389"/>
                  </a:lnTo>
                  <a:lnTo>
                    <a:pt x="527924" y="1699686"/>
                  </a:lnTo>
                  <a:lnTo>
                    <a:pt x="565708" y="1710713"/>
                  </a:lnTo>
                  <a:lnTo>
                    <a:pt x="604092" y="1719430"/>
                  </a:lnTo>
                  <a:lnTo>
                    <a:pt x="642933" y="1725806"/>
                  </a:lnTo>
                  <a:lnTo>
                    <a:pt x="682089" y="1729816"/>
                  </a:lnTo>
                  <a:lnTo>
                    <a:pt x="721416" y="1731447"/>
                  </a:lnTo>
                  <a:lnTo>
                    <a:pt x="741099" y="1731367"/>
                  </a:lnTo>
                  <a:lnTo>
                    <a:pt x="780411" y="1729419"/>
                  </a:lnTo>
                  <a:lnTo>
                    <a:pt x="819534" y="1725093"/>
                  </a:lnTo>
                  <a:lnTo>
                    <a:pt x="858322" y="1718404"/>
                  </a:lnTo>
                  <a:lnTo>
                    <a:pt x="896634" y="1709377"/>
                  </a:lnTo>
                  <a:lnTo>
                    <a:pt x="934329" y="1698046"/>
                  </a:lnTo>
                  <a:lnTo>
                    <a:pt x="971267" y="1684451"/>
                  </a:lnTo>
                  <a:lnTo>
                    <a:pt x="1007314" y="1668643"/>
                  </a:lnTo>
                  <a:lnTo>
                    <a:pt x="1042337" y="1650680"/>
                  </a:lnTo>
                  <a:lnTo>
                    <a:pt x="1076208" y="1630627"/>
                  </a:lnTo>
                  <a:lnTo>
                    <a:pt x="1108801" y="1608560"/>
                  </a:lnTo>
                  <a:lnTo>
                    <a:pt x="1139997" y="1584558"/>
                  </a:lnTo>
                  <a:lnTo>
                    <a:pt x="1169681" y="1558710"/>
                  </a:lnTo>
                  <a:lnTo>
                    <a:pt x="1197744" y="1531110"/>
                  </a:lnTo>
                  <a:lnTo>
                    <a:pt x="1224084" y="1501861"/>
                  </a:lnTo>
                  <a:lnTo>
                    <a:pt x="1248603" y="1471070"/>
                  </a:lnTo>
                  <a:lnTo>
                    <a:pt x="1271211" y="1438850"/>
                  </a:lnTo>
                  <a:lnTo>
                    <a:pt x="1291826" y="1405319"/>
                  </a:lnTo>
                  <a:lnTo>
                    <a:pt x="1310371" y="1370600"/>
                  </a:lnTo>
                  <a:lnTo>
                    <a:pt x="1326778" y="1334822"/>
                  </a:lnTo>
                  <a:lnTo>
                    <a:pt x="1340987" y="1298115"/>
                  </a:lnTo>
                  <a:lnTo>
                    <a:pt x="1352946" y="1260615"/>
                  </a:lnTo>
                  <a:lnTo>
                    <a:pt x="1362611" y="1222459"/>
                  </a:lnTo>
                  <a:lnTo>
                    <a:pt x="1369946" y="1183788"/>
                  </a:lnTo>
                  <a:lnTo>
                    <a:pt x="1374924" y="1144743"/>
                  </a:lnTo>
                  <a:lnTo>
                    <a:pt x="1377528" y="1105468"/>
                  </a:lnTo>
                  <a:lnTo>
                    <a:pt x="1377935" y="1085790"/>
                  </a:lnTo>
                  <a:lnTo>
                    <a:pt x="1377746" y="1066108"/>
                  </a:lnTo>
                  <a:lnTo>
                    <a:pt x="1375580" y="1026807"/>
                  </a:lnTo>
                  <a:lnTo>
                    <a:pt x="1371036" y="987709"/>
                  </a:lnTo>
                  <a:lnTo>
                    <a:pt x="1364132" y="948958"/>
                  </a:lnTo>
                  <a:lnTo>
                    <a:pt x="1354892" y="910697"/>
                  </a:lnTo>
                  <a:lnTo>
                    <a:pt x="1343351" y="873066"/>
                  </a:lnTo>
                  <a:lnTo>
                    <a:pt x="1329551" y="836204"/>
                  </a:lnTo>
                  <a:lnTo>
                    <a:pt x="1313543" y="800245"/>
                  </a:lnTo>
                  <a:lnTo>
                    <a:pt x="1295385" y="765323"/>
                  </a:lnTo>
                  <a:lnTo>
                    <a:pt x="1275145" y="731564"/>
                  </a:lnTo>
                  <a:lnTo>
                    <a:pt x="1252896" y="699095"/>
                  </a:lnTo>
                  <a:lnTo>
                    <a:pt x="1228721" y="668033"/>
                  </a:lnTo>
                  <a:lnTo>
                    <a:pt x="1202708" y="638493"/>
                  </a:lnTo>
                  <a:lnTo>
                    <a:pt x="1174953" y="610583"/>
                  </a:lnTo>
                  <a:lnTo>
                    <a:pt x="1145558" y="584406"/>
                  </a:lnTo>
                  <a:lnTo>
                    <a:pt x="1114631" y="560059"/>
                  </a:lnTo>
                  <a:lnTo>
                    <a:pt x="1082286" y="537630"/>
                  </a:lnTo>
                  <a:lnTo>
                    <a:pt x="1048641" y="517202"/>
                  </a:lnTo>
                  <a:lnTo>
                    <a:pt x="1013820" y="498851"/>
                  </a:lnTo>
                  <a:lnTo>
                    <a:pt x="977951" y="482643"/>
                  </a:lnTo>
                  <a:lnTo>
                    <a:pt x="941165" y="468638"/>
                  </a:lnTo>
                  <a:lnTo>
                    <a:pt x="903599" y="456888"/>
                  </a:lnTo>
                  <a:lnTo>
                    <a:pt x="865390" y="447435"/>
                  </a:lnTo>
                  <a:lnTo>
                    <a:pt x="826679" y="440316"/>
                  </a:lnTo>
                  <a:lnTo>
                    <a:pt x="787607" y="435554"/>
                  </a:lnTo>
                  <a:lnTo>
                    <a:pt x="748318" y="433170"/>
                  </a:lnTo>
                  <a:lnTo>
                    <a:pt x="728638" y="432871"/>
                  </a:lnTo>
                  <a:lnTo>
                    <a:pt x="728638" y="0"/>
                  </a:lnTo>
                  <a:lnTo>
                    <a:pt x="777827" y="1118"/>
                  </a:lnTo>
                  <a:lnTo>
                    <a:pt x="826919" y="4472"/>
                  </a:lnTo>
                  <a:lnTo>
                    <a:pt x="875808" y="10053"/>
                  </a:lnTo>
                  <a:lnTo>
                    <a:pt x="924389" y="17851"/>
                  </a:lnTo>
                  <a:lnTo>
                    <a:pt x="972565" y="27849"/>
                  </a:lnTo>
                  <a:lnTo>
                    <a:pt x="1020240" y="40027"/>
                  </a:lnTo>
                  <a:lnTo>
                    <a:pt x="1067313" y="54360"/>
                  </a:lnTo>
                  <a:lnTo>
                    <a:pt x="1113682" y="70817"/>
                  </a:lnTo>
                  <a:lnTo>
                    <a:pt x="1159255" y="89364"/>
                  </a:lnTo>
                  <a:lnTo>
                    <a:pt x="1203941" y="109965"/>
                  </a:lnTo>
                  <a:lnTo>
                    <a:pt x="1247644" y="132577"/>
                  </a:lnTo>
                  <a:lnTo>
                    <a:pt x="1290272" y="157149"/>
                  </a:lnTo>
                  <a:lnTo>
                    <a:pt x="1331738" y="183634"/>
                  </a:lnTo>
                  <a:lnTo>
                    <a:pt x="1371960" y="211979"/>
                  </a:lnTo>
                  <a:lnTo>
                    <a:pt x="1410853" y="242122"/>
                  </a:lnTo>
                  <a:lnTo>
                    <a:pt x="1448332" y="274000"/>
                  </a:lnTo>
                  <a:lnTo>
                    <a:pt x="1484323" y="307549"/>
                  </a:lnTo>
                  <a:lnTo>
                    <a:pt x="1518755" y="342702"/>
                  </a:lnTo>
                  <a:lnTo>
                    <a:pt x="1551554" y="379383"/>
                  </a:lnTo>
                  <a:lnTo>
                    <a:pt x="1582648" y="417515"/>
                  </a:lnTo>
                  <a:lnTo>
                    <a:pt x="1611978" y="457020"/>
                  </a:lnTo>
                  <a:lnTo>
                    <a:pt x="1639483" y="497821"/>
                  </a:lnTo>
                  <a:lnTo>
                    <a:pt x="1665105" y="539831"/>
                  </a:lnTo>
                  <a:lnTo>
                    <a:pt x="1688789" y="582958"/>
                  </a:lnTo>
                  <a:lnTo>
                    <a:pt x="1710489" y="627117"/>
                  </a:lnTo>
                  <a:lnTo>
                    <a:pt x="1730160" y="672220"/>
                  </a:lnTo>
                  <a:lnTo>
                    <a:pt x="1747760" y="718171"/>
                  </a:lnTo>
                  <a:lnTo>
                    <a:pt x="1763253" y="764871"/>
                  </a:lnTo>
                  <a:lnTo>
                    <a:pt x="1776606" y="812227"/>
                  </a:lnTo>
                  <a:lnTo>
                    <a:pt x="1787795" y="860144"/>
                  </a:lnTo>
                  <a:lnTo>
                    <a:pt x="1796793" y="908521"/>
                  </a:lnTo>
                  <a:lnTo>
                    <a:pt x="1803582" y="957253"/>
                  </a:lnTo>
                  <a:lnTo>
                    <a:pt x="1808150" y="1006243"/>
                  </a:lnTo>
                  <a:lnTo>
                    <a:pt x="1810486" y="1055394"/>
                  </a:lnTo>
                  <a:lnTo>
                    <a:pt x="1810800" y="1088197"/>
                  </a:lnTo>
                  <a:lnTo>
                    <a:pt x="1810585" y="1104600"/>
                  </a:lnTo>
                  <a:lnTo>
                    <a:pt x="1808447" y="1153756"/>
                  </a:lnTo>
                  <a:lnTo>
                    <a:pt x="1804078" y="1202764"/>
                  </a:lnTo>
                  <a:lnTo>
                    <a:pt x="1797485" y="1251527"/>
                  </a:lnTo>
                  <a:lnTo>
                    <a:pt x="1788681" y="1299939"/>
                  </a:lnTo>
                  <a:lnTo>
                    <a:pt x="1777687" y="1347898"/>
                  </a:lnTo>
                  <a:lnTo>
                    <a:pt x="1764525" y="1395307"/>
                  </a:lnTo>
                  <a:lnTo>
                    <a:pt x="1749220" y="1442073"/>
                  </a:lnTo>
                  <a:lnTo>
                    <a:pt x="1731805" y="1488095"/>
                  </a:lnTo>
                  <a:lnTo>
                    <a:pt x="1712317" y="1533273"/>
                  </a:lnTo>
                  <a:lnTo>
                    <a:pt x="1690796" y="1577520"/>
                  </a:lnTo>
                  <a:lnTo>
                    <a:pt x="1667285" y="1620746"/>
                  </a:lnTo>
                  <a:lnTo>
                    <a:pt x="1641832" y="1662858"/>
                  </a:lnTo>
                  <a:lnTo>
                    <a:pt x="1614494" y="1703766"/>
                  </a:lnTo>
                  <a:lnTo>
                    <a:pt x="1585325" y="1743390"/>
                  </a:lnTo>
                  <a:lnTo>
                    <a:pt x="1554382" y="1781650"/>
                  </a:lnTo>
                  <a:lnTo>
                    <a:pt x="1521732" y="1818463"/>
                  </a:lnTo>
                  <a:lnTo>
                    <a:pt x="1487444" y="1853752"/>
                  </a:lnTo>
                  <a:lnTo>
                    <a:pt x="1451589" y="1887445"/>
                  </a:lnTo>
                  <a:lnTo>
                    <a:pt x="1414236" y="1919477"/>
                  </a:lnTo>
                  <a:lnTo>
                    <a:pt x="1375465" y="1949777"/>
                  </a:lnTo>
                  <a:lnTo>
                    <a:pt x="1335360" y="1978282"/>
                  </a:lnTo>
                  <a:lnTo>
                    <a:pt x="1294002" y="2004934"/>
                  </a:lnTo>
                  <a:lnTo>
                    <a:pt x="1251471" y="2029680"/>
                  </a:lnTo>
                  <a:lnTo>
                    <a:pt x="1207859" y="2052467"/>
                  </a:lnTo>
                  <a:lnTo>
                    <a:pt x="1163259" y="2073247"/>
                  </a:lnTo>
                  <a:lnTo>
                    <a:pt x="1117762" y="2091978"/>
                  </a:lnTo>
                  <a:lnTo>
                    <a:pt x="1071456" y="2108623"/>
                  </a:lnTo>
                  <a:lnTo>
                    <a:pt x="1024442" y="2123146"/>
                  </a:lnTo>
                  <a:lnTo>
                    <a:pt x="976819" y="2135516"/>
                  </a:lnTo>
                  <a:lnTo>
                    <a:pt x="928684" y="2145708"/>
                  </a:lnTo>
                  <a:lnTo>
                    <a:pt x="880132" y="2153702"/>
                  </a:lnTo>
                  <a:lnTo>
                    <a:pt x="831266" y="2159481"/>
                  </a:lnTo>
                  <a:lnTo>
                    <a:pt x="782191" y="2163033"/>
                  </a:lnTo>
                  <a:lnTo>
                    <a:pt x="749406" y="2164159"/>
                  </a:lnTo>
                  <a:lnTo>
                    <a:pt x="733007" y="2164350"/>
                  </a:lnTo>
                  <a:close/>
                </a:path>
              </a:pathLst>
            </a:custGeom>
            <a:solidFill>
              <a:srgbClr val="A1333C"/>
            </a:solidFill>
          </p:spPr>
          <p:txBody>
            <a:bodyPr wrap="square" lIns="0" tIns="0" rIns="0" bIns="0" rtlCol="0"/>
            <a:lstStyle/>
            <a:p>
              <a:endParaRPr sz="984"/>
            </a:p>
          </p:txBody>
        </p:sp>
        <p:sp>
          <p:nvSpPr>
            <p:cNvPr id="75" name="object 75"/>
            <p:cNvSpPr/>
            <p:nvPr/>
          </p:nvSpPr>
          <p:spPr>
            <a:xfrm>
              <a:off x="9371514" y="3752283"/>
              <a:ext cx="876300" cy="1826260"/>
            </a:xfrm>
            <a:custGeom>
              <a:avLst/>
              <a:gdLst/>
              <a:ahLst/>
              <a:cxnLst/>
              <a:rect l="l" t="t" r="r" b="b"/>
              <a:pathLst>
                <a:path w="876300" h="1826260">
                  <a:moveTo>
                    <a:pt x="353534" y="1826215"/>
                  </a:moveTo>
                  <a:lnTo>
                    <a:pt x="315419" y="1789767"/>
                  </a:lnTo>
                  <a:lnTo>
                    <a:pt x="279121" y="1751502"/>
                  </a:lnTo>
                  <a:lnTo>
                    <a:pt x="244731" y="1711514"/>
                  </a:lnTo>
                  <a:lnTo>
                    <a:pt x="212333" y="1669902"/>
                  </a:lnTo>
                  <a:lnTo>
                    <a:pt x="182001" y="1626760"/>
                  </a:lnTo>
                  <a:lnTo>
                    <a:pt x="153804" y="1582188"/>
                  </a:lnTo>
                  <a:lnTo>
                    <a:pt x="127812" y="1536295"/>
                  </a:lnTo>
                  <a:lnTo>
                    <a:pt x="104089" y="1489195"/>
                  </a:lnTo>
                  <a:lnTo>
                    <a:pt x="82689" y="1440995"/>
                  </a:lnTo>
                  <a:lnTo>
                    <a:pt x="63661" y="1391805"/>
                  </a:lnTo>
                  <a:lnTo>
                    <a:pt x="47052" y="1341746"/>
                  </a:lnTo>
                  <a:lnTo>
                    <a:pt x="32903" y="1290942"/>
                  </a:lnTo>
                  <a:lnTo>
                    <a:pt x="21246" y="1239509"/>
                  </a:lnTo>
                  <a:lnTo>
                    <a:pt x="12107" y="1187565"/>
                  </a:lnTo>
                  <a:lnTo>
                    <a:pt x="5511" y="1135237"/>
                  </a:lnTo>
                  <a:lnTo>
                    <a:pt x="1472" y="1082654"/>
                  </a:lnTo>
                  <a:lnTo>
                    <a:pt x="0" y="1029937"/>
                  </a:lnTo>
                  <a:lnTo>
                    <a:pt x="80" y="1012354"/>
                  </a:lnTo>
                  <a:lnTo>
                    <a:pt x="2034" y="959652"/>
                  </a:lnTo>
                  <a:lnTo>
                    <a:pt x="6554" y="907104"/>
                  </a:lnTo>
                  <a:lnTo>
                    <a:pt x="13628" y="854839"/>
                  </a:lnTo>
                  <a:lnTo>
                    <a:pt x="23241" y="802985"/>
                  </a:lnTo>
                  <a:lnTo>
                    <a:pt x="35367" y="751661"/>
                  </a:lnTo>
                  <a:lnTo>
                    <a:pt x="49981" y="700984"/>
                  </a:lnTo>
                  <a:lnTo>
                    <a:pt x="67047" y="651079"/>
                  </a:lnTo>
                  <a:lnTo>
                    <a:pt x="86522" y="602069"/>
                  </a:lnTo>
                  <a:lnTo>
                    <a:pt x="108362" y="554066"/>
                  </a:lnTo>
                  <a:lnTo>
                    <a:pt x="132517" y="507181"/>
                  </a:lnTo>
                  <a:lnTo>
                    <a:pt x="158927" y="461527"/>
                  </a:lnTo>
                  <a:lnTo>
                    <a:pt x="187528" y="417219"/>
                  </a:lnTo>
                  <a:lnTo>
                    <a:pt x="218253" y="374357"/>
                  </a:lnTo>
                  <a:lnTo>
                    <a:pt x="251033" y="333038"/>
                  </a:lnTo>
                  <a:lnTo>
                    <a:pt x="285788" y="293366"/>
                  </a:lnTo>
                  <a:lnTo>
                    <a:pt x="322430" y="255438"/>
                  </a:lnTo>
                  <a:lnTo>
                    <a:pt x="360877" y="219340"/>
                  </a:lnTo>
                  <a:lnTo>
                    <a:pt x="401041" y="185155"/>
                  </a:lnTo>
                  <a:lnTo>
                    <a:pt x="442822" y="152967"/>
                  </a:lnTo>
                  <a:lnTo>
                    <a:pt x="486118" y="122856"/>
                  </a:lnTo>
                  <a:lnTo>
                    <a:pt x="530830" y="94890"/>
                  </a:lnTo>
                  <a:lnTo>
                    <a:pt x="576855" y="69133"/>
                  </a:lnTo>
                  <a:lnTo>
                    <a:pt x="624080" y="45650"/>
                  </a:lnTo>
                  <a:lnTo>
                    <a:pt x="672389" y="24497"/>
                  </a:lnTo>
                  <a:lnTo>
                    <a:pt x="721672" y="5722"/>
                  </a:lnTo>
                  <a:lnTo>
                    <a:pt x="738298" y="0"/>
                  </a:lnTo>
                  <a:lnTo>
                    <a:pt x="875848" y="410436"/>
                  </a:lnTo>
                  <a:lnTo>
                    <a:pt x="855956" y="417464"/>
                  </a:lnTo>
                  <a:lnTo>
                    <a:pt x="836303" y="425134"/>
                  </a:lnTo>
                  <a:lnTo>
                    <a:pt x="797795" y="442370"/>
                  </a:lnTo>
                  <a:lnTo>
                    <a:pt x="760488" y="462069"/>
                  </a:lnTo>
                  <a:lnTo>
                    <a:pt x="724540" y="484150"/>
                  </a:lnTo>
                  <a:lnTo>
                    <a:pt x="690101" y="508519"/>
                  </a:lnTo>
                  <a:lnTo>
                    <a:pt x="657317" y="535073"/>
                  </a:lnTo>
                  <a:lnTo>
                    <a:pt x="626327" y="563699"/>
                  </a:lnTo>
                  <a:lnTo>
                    <a:pt x="597261" y="594278"/>
                  </a:lnTo>
                  <a:lnTo>
                    <a:pt x="570243" y="626680"/>
                  </a:lnTo>
                  <a:lnTo>
                    <a:pt x="545386" y="660768"/>
                  </a:lnTo>
                  <a:lnTo>
                    <a:pt x="522795" y="696398"/>
                  </a:lnTo>
                  <a:lnTo>
                    <a:pt x="502565" y="733420"/>
                  </a:lnTo>
                  <a:lnTo>
                    <a:pt x="484782" y="771678"/>
                  </a:lnTo>
                  <a:lnTo>
                    <a:pt x="469522" y="811010"/>
                  </a:lnTo>
                  <a:lnTo>
                    <a:pt x="456847" y="851250"/>
                  </a:lnTo>
                  <a:lnTo>
                    <a:pt x="446813" y="892227"/>
                  </a:lnTo>
                  <a:lnTo>
                    <a:pt x="439461" y="933770"/>
                  </a:lnTo>
                  <a:lnTo>
                    <a:pt x="434823" y="975703"/>
                  </a:lnTo>
                  <a:lnTo>
                    <a:pt x="432917" y="1017849"/>
                  </a:lnTo>
                  <a:lnTo>
                    <a:pt x="432992" y="1038946"/>
                  </a:lnTo>
                  <a:lnTo>
                    <a:pt x="435197" y="1081076"/>
                  </a:lnTo>
                  <a:lnTo>
                    <a:pt x="440133" y="1122975"/>
                  </a:lnTo>
                  <a:lnTo>
                    <a:pt x="447780" y="1164465"/>
                  </a:lnTo>
                  <a:lnTo>
                    <a:pt x="458105" y="1205371"/>
                  </a:lnTo>
                  <a:lnTo>
                    <a:pt x="471065" y="1245519"/>
                  </a:lnTo>
                  <a:lnTo>
                    <a:pt x="486605" y="1284742"/>
                  </a:lnTo>
                  <a:lnTo>
                    <a:pt x="504659" y="1322872"/>
                  </a:lnTo>
                  <a:lnTo>
                    <a:pt x="525151" y="1359749"/>
                  </a:lnTo>
                  <a:lnTo>
                    <a:pt x="547995" y="1395218"/>
                  </a:lnTo>
                  <a:lnTo>
                    <a:pt x="573094" y="1429129"/>
                  </a:lnTo>
                  <a:lnTo>
                    <a:pt x="600342" y="1461338"/>
                  </a:lnTo>
                  <a:lnTo>
                    <a:pt x="629624" y="1491709"/>
                  </a:lnTo>
                  <a:lnTo>
                    <a:pt x="644990" y="1506165"/>
                  </a:lnTo>
                  <a:lnTo>
                    <a:pt x="353534" y="1826215"/>
                  </a:lnTo>
                  <a:close/>
                </a:path>
              </a:pathLst>
            </a:custGeom>
            <a:solidFill>
              <a:srgbClr val="A28600"/>
            </a:solidFill>
          </p:spPr>
          <p:txBody>
            <a:bodyPr wrap="square" lIns="0" tIns="0" rIns="0" bIns="0" rtlCol="0"/>
            <a:lstStyle/>
            <a:p>
              <a:endParaRPr sz="984"/>
            </a:p>
          </p:txBody>
        </p:sp>
        <p:sp>
          <p:nvSpPr>
            <p:cNvPr id="76" name="object 76"/>
            <p:cNvSpPr/>
            <p:nvPr/>
          </p:nvSpPr>
          <p:spPr>
            <a:xfrm>
              <a:off x="10109813" y="3697534"/>
              <a:ext cx="311785" cy="465455"/>
            </a:xfrm>
            <a:custGeom>
              <a:avLst/>
              <a:gdLst/>
              <a:ahLst/>
              <a:cxnLst/>
              <a:rect l="l" t="t" r="r" b="b"/>
              <a:pathLst>
                <a:path w="311784" h="465454">
                  <a:moveTo>
                    <a:pt x="137549" y="465185"/>
                  </a:moveTo>
                  <a:lnTo>
                    <a:pt x="0" y="54748"/>
                  </a:lnTo>
                  <a:lnTo>
                    <a:pt x="47294" y="40078"/>
                  </a:lnTo>
                  <a:lnTo>
                    <a:pt x="95007" y="27626"/>
                  </a:lnTo>
                  <a:lnTo>
                    <a:pt x="143139" y="17392"/>
                  </a:lnTo>
                  <a:lnTo>
                    <a:pt x="191690" y="9376"/>
                  </a:lnTo>
                  <a:lnTo>
                    <a:pt x="240659" y="3579"/>
                  </a:lnTo>
                  <a:lnTo>
                    <a:pt x="290047" y="0"/>
                  </a:lnTo>
                  <a:lnTo>
                    <a:pt x="311578" y="432336"/>
                  </a:lnTo>
                  <a:lnTo>
                    <a:pt x="267223" y="436056"/>
                  </a:lnTo>
                  <a:lnTo>
                    <a:pt x="223433" y="442771"/>
                  </a:lnTo>
                  <a:lnTo>
                    <a:pt x="180208" y="452480"/>
                  </a:lnTo>
                  <a:lnTo>
                    <a:pt x="137549" y="465185"/>
                  </a:lnTo>
                  <a:close/>
                </a:path>
              </a:pathLst>
            </a:custGeom>
            <a:solidFill>
              <a:srgbClr val="DB4852"/>
            </a:solidFill>
          </p:spPr>
          <p:txBody>
            <a:bodyPr wrap="square" lIns="0" tIns="0" rIns="0" bIns="0" rtlCol="0"/>
            <a:lstStyle/>
            <a:p>
              <a:endParaRPr sz="984"/>
            </a:p>
          </p:txBody>
        </p:sp>
        <p:sp>
          <p:nvSpPr>
            <p:cNvPr id="77" name="object 77"/>
            <p:cNvSpPr/>
            <p:nvPr/>
          </p:nvSpPr>
          <p:spPr>
            <a:xfrm>
              <a:off x="10399860" y="3696195"/>
              <a:ext cx="53975" cy="433705"/>
            </a:xfrm>
            <a:custGeom>
              <a:avLst/>
              <a:gdLst/>
              <a:ahLst/>
              <a:cxnLst/>
              <a:rect l="l" t="t" r="r" b="b"/>
              <a:pathLst>
                <a:path w="53975" h="433704">
                  <a:moveTo>
                    <a:pt x="21530" y="433675"/>
                  </a:moveTo>
                  <a:lnTo>
                    <a:pt x="0" y="1339"/>
                  </a:lnTo>
                  <a:lnTo>
                    <a:pt x="26904" y="334"/>
                  </a:lnTo>
                  <a:lnTo>
                    <a:pt x="53826" y="0"/>
                  </a:lnTo>
                  <a:lnTo>
                    <a:pt x="53826" y="432871"/>
                  </a:lnTo>
                  <a:lnTo>
                    <a:pt x="37673" y="433072"/>
                  </a:lnTo>
                  <a:lnTo>
                    <a:pt x="21530" y="433675"/>
                  </a:lnTo>
                  <a:close/>
                </a:path>
              </a:pathLst>
            </a:custGeom>
            <a:solidFill>
              <a:srgbClr val="118CFF"/>
            </a:solidFill>
          </p:spPr>
          <p:txBody>
            <a:bodyPr wrap="square" lIns="0" tIns="0" rIns="0" bIns="0" rtlCol="0"/>
            <a:lstStyle/>
            <a:p>
              <a:endParaRPr sz="984"/>
            </a:p>
          </p:txBody>
        </p:sp>
        <p:sp>
          <p:nvSpPr>
            <p:cNvPr id="78" name="object 78"/>
            <p:cNvSpPr/>
            <p:nvPr/>
          </p:nvSpPr>
          <p:spPr>
            <a:xfrm>
              <a:off x="9148088" y="3582048"/>
              <a:ext cx="1699260" cy="2381885"/>
            </a:xfrm>
            <a:custGeom>
              <a:avLst/>
              <a:gdLst/>
              <a:ahLst/>
              <a:cxnLst/>
              <a:rect l="l" t="t" r="r" b="b"/>
              <a:pathLst>
                <a:path w="1699259" h="2381885">
                  <a:moveTo>
                    <a:pt x="1559984" y="2275996"/>
                  </a:moveTo>
                  <a:lnTo>
                    <a:pt x="1584802" y="2381329"/>
                  </a:lnTo>
                  <a:lnTo>
                    <a:pt x="1699102" y="2381329"/>
                  </a:lnTo>
                </a:path>
                <a:path w="1699259" h="2381885">
                  <a:moveTo>
                    <a:pt x="220193" y="967643"/>
                  </a:moveTo>
                  <a:lnTo>
                    <a:pt x="114300" y="945332"/>
                  </a:lnTo>
                  <a:lnTo>
                    <a:pt x="0" y="945332"/>
                  </a:lnTo>
                </a:path>
                <a:path w="1699259" h="2381885">
                  <a:moveTo>
                    <a:pt x="1099854" y="106340"/>
                  </a:moveTo>
                  <a:lnTo>
                    <a:pt x="1079781" y="0"/>
                  </a:lnTo>
                  <a:lnTo>
                    <a:pt x="965481" y="0"/>
                  </a:lnTo>
                </a:path>
              </a:pathLst>
            </a:custGeom>
            <a:ln w="9524">
              <a:solidFill>
                <a:srgbClr val="605D5C"/>
              </a:solidFill>
            </a:ln>
          </p:spPr>
          <p:txBody>
            <a:bodyPr wrap="square" lIns="0" tIns="0" rIns="0" bIns="0" rtlCol="0"/>
            <a:lstStyle/>
            <a:p>
              <a:endParaRPr sz="984"/>
            </a:p>
          </p:txBody>
        </p:sp>
      </p:grpSp>
      <p:sp>
        <p:nvSpPr>
          <p:cNvPr id="79" name="object 79"/>
          <p:cNvSpPr txBox="1"/>
          <p:nvPr/>
        </p:nvSpPr>
        <p:spPr>
          <a:xfrm>
            <a:off x="7769807" y="4128375"/>
            <a:ext cx="355848" cy="127961"/>
          </a:xfrm>
          <a:prstGeom prst="rect">
            <a:avLst/>
          </a:prstGeom>
        </p:spPr>
        <p:txBody>
          <a:bodyPr vert="horz" wrap="square" lIns="0" tIns="8930" rIns="0" bIns="0" rtlCol="0">
            <a:spAutoFit/>
          </a:bodyPr>
          <a:lstStyle/>
          <a:p>
            <a:pPr marL="8929">
              <a:spcBef>
                <a:spcPts val="70"/>
              </a:spcBef>
            </a:pPr>
            <a:r>
              <a:rPr sz="773" b="1" spc="-7" dirty="0">
                <a:solidFill>
                  <a:srgbClr val="605D5C"/>
                </a:solidFill>
                <a:latin typeface="Segoe UI"/>
                <a:cs typeface="Segoe UI"/>
              </a:rPr>
              <a:t>61.76%</a:t>
            </a:r>
            <a:endParaRPr sz="773">
              <a:latin typeface="Segoe UI"/>
              <a:cs typeface="Segoe UI"/>
            </a:endParaRPr>
          </a:p>
        </p:txBody>
      </p:sp>
      <p:sp>
        <p:nvSpPr>
          <p:cNvPr id="80" name="object 80"/>
          <p:cNvSpPr txBox="1"/>
          <p:nvPr/>
        </p:nvSpPr>
        <p:spPr>
          <a:xfrm>
            <a:off x="6240366" y="3118689"/>
            <a:ext cx="299145" cy="127961"/>
          </a:xfrm>
          <a:prstGeom prst="rect">
            <a:avLst/>
          </a:prstGeom>
        </p:spPr>
        <p:txBody>
          <a:bodyPr vert="horz" wrap="square" lIns="0" tIns="8930" rIns="0" bIns="0" rtlCol="0">
            <a:spAutoFit/>
          </a:bodyPr>
          <a:lstStyle/>
          <a:p>
            <a:pPr marL="8929">
              <a:spcBef>
                <a:spcPts val="70"/>
              </a:spcBef>
            </a:pPr>
            <a:r>
              <a:rPr sz="773" b="1" spc="-7" dirty="0">
                <a:solidFill>
                  <a:srgbClr val="605D5C"/>
                </a:solidFill>
                <a:latin typeface="Segoe UI"/>
                <a:cs typeface="Segoe UI"/>
              </a:rPr>
              <a:t>33.1%</a:t>
            </a:r>
            <a:endParaRPr sz="773">
              <a:latin typeface="Segoe UI"/>
              <a:cs typeface="Segoe UI"/>
            </a:endParaRPr>
          </a:p>
        </p:txBody>
      </p:sp>
      <p:sp>
        <p:nvSpPr>
          <p:cNvPr id="81" name="object 81"/>
          <p:cNvSpPr txBox="1"/>
          <p:nvPr/>
        </p:nvSpPr>
        <p:spPr>
          <a:xfrm>
            <a:off x="6919220" y="2454002"/>
            <a:ext cx="299145" cy="127961"/>
          </a:xfrm>
          <a:prstGeom prst="rect">
            <a:avLst/>
          </a:prstGeom>
        </p:spPr>
        <p:txBody>
          <a:bodyPr vert="horz" wrap="square" lIns="0" tIns="8930" rIns="0" bIns="0" rtlCol="0">
            <a:spAutoFit/>
          </a:bodyPr>
          <a:lstStyle/>
          <a:p>
            <a:pPr marL="8929">
              <a:spcBef>
                <a:spcPts val="70"/>
              </a:spcBef>
            </a:pPr>
            <a:r>
              <a:rPr sz="773" b="1" spc="-7" dirty="0">
                <a:solidFill>
                  <a:srgbClr val="605D5C"/>
                </a:solidFill>
                <a:latin typeface="Segoe UI"/>
                <a:cs typeface="Segoe UI"/>
              </a:rPr>
              <a:t>4.35%</a:t>
            </a:r>
            <a:endParaRPr sz="773">
              <a:latin typeface="Segoe UI"/>
              <a:cs typeface="Segoe UI"/>
            </a:endParaRPr>
          </a:p>
        </p:txBody>
      </p:sp>
      <p:grpSp>
        <p:nvGrpSpPr>
          <p:cNvPr id="82" name="object 82"/>
          <p:cNvGrpSpPr/>
          <p:nvPr/>
        </p:nvGrpSpPr>
        <p:grpSpPr>
          <a:xfrm>
            <a:off x="7144196" y="4703177"/>
            <a:ext cx="575965" cy="66973"/>
            <a:chOff x="9982834" y="6688963"/>
            <a:chExt cx="819150" cy="95250"/>
          </a:xfrm>
        </p:grpSpPr>
        <p:pic>
          <p:nvPicPr>
            <p:cNvPr id="83" name="object 83"/>
            <p:cNvPicPr/>
            <p:nvPr/>
          </p:nvPicPr>
          <p:blipFill>
            <a:blip r:embed="rId6" cstate="print"/>
            <a:stretch>
              <a:fillRect/>
            </a:stretch>
          </p:blipFill>
          <p:spPr>
            <a:xfrm>
              <a:off x="9982834" y="6688963"/>
              <a:ext cx="95249" cy="95249"/>
            </a:xfrm>
            <a:prstGeom prst="rect">
              <a:avLst/>
            </a:prstGeom>
          </p:spPr>
        </p:pic>
        <p:pic>
          <p:nvPicPr>
            <p:cNvPr id="84" name="object 84"/>
            <p:cNvPicPr/>
            <p:nvPr/>
          </p:nvPicPr>
          <p:blipFill>
            <a:blip r:embed="rId7" cstate="print"/>
            <a:stretch>
              <a:fillRect/>
            </a:stretch>
          </p:blipFill>
          <p:spPr>
            <a:xfrm>
              <a:off x="10220959" y="6688963"/>
              <a:ext cx="95249" cy="95249"/>
            </a:xfrm>
            <a:prstGeom prst="rect">
              <a:avLst/>
            </a:prstGeom>
          </p:spPr>
        </p:pic>
        <p:pic>
          <p:nvPicPr>
            <p:cNvPr id="85" name="object 85"/>
            <p:cNvPicPr/>
            <p:nvPr/>
          </p:nvPicPr>
          <p:blipFill>
            <a:blip r:embed="rId8" cstate="print"/>
            <a:stretch>
              <a:fillRect/>
            </a:stretch>
          </p:blipFill>
          <p:spPr>
            <a:xfrm>
              <a:off x="10468609" y="6688963"/>
              <a:ext cx="95249" cy="95249"/>
            </a:xfrm>
            <a:prstGeom prst="rect">
              <a:avLst/>
            </a:prstGeom>
          </p:spPr>
        </p:pic>
        <p:pic>
          <p:nvPicPr>
            <p:cNvPr id="86" name="object 86"/>
            <p:cNvPicPr/>
            <p:nvPr/>
          </p:nvPicPr>
          <p:blipFill>
            <a:blip r:embed="rId9" cstate="print"/>
            <a:stretch>
              <a:fillRect/>
            </a:stretch>
          </p:blipFill>
          <p:spPr>
            <a:xfrm>
              <a:off x="10706734" y="6688963"/>
              <a:ext cx="95249" cy="95249"/>
            </a:xfrm>
            <a:prstGeom prst="rect">
              <a:avLst/>
            </a:prstGeom>
          </p:spPr>
        </p:pic>
      </p:grpSp>
      <p:sp>
        <p:nvSpPr>
          <p:cNvPr id="87" name="object 87"/>
          <p:cNvSpPr txBox="1"/>
          <p:nvPr/>
        </p:nvSpPr>
        <p:spPr>
          <a:xfrm>
            <a:off x="7214349" y="4670249"/>
            <a:ext cx="575965" cy="117188"/>
          </a:xfrm>
          <a:prstGeom prst="rect">
            <a:avLst/>
          </a:prstGeom>
        </p:spPr>
        <p:txBody>
          <a:bodyPr vert="horz" wrap="square" lIns="0" tIns="8930" rIns="0" bIns="0" rtlCol="0">
            <a:spAutoFit/>
          </a:bodyPr>
          <a:lstStyle/>
          <a:p>
            <a:pPr marL="8929">
              <a:spcBef>
                <a:spcPts val="70"/>
              </a:spcBef>
              <a:tabLst>
                <a:tab pos="178587" algn="l"/>
                <a:tab pos="348691" algn="l"/>
                <a:tab pos="518350" algn="l"/>
              </a:tabLst>
            </a:pPr>
            <a:r>
              <a:rPr sz="703" spc="-35" dirty="0">
                <a:solidFill>
                  <a:srgbClr val="605D5C"/>
                </a:solidFill>
                <a:latin typeface="Segoe UI"/>
                <a:cs typeface="Segoe UI"/>
              </a:rPr>
              <a:t>1</a:t>
            </a:r>
            <a:r>
              <a:rPr sz="703" dirty="0">
                <a:solidFill>
                  <a:srgbClr val="605D5C"/>
                </a:solidFill>
                <a:latin typeface="Segoe UI"/>
                <a:cs typeface="Segoe UI"/>
              </a:rPr>
              <a:t>	</a:t>
            </a:r>
            <a:r>
              <a:rPr sz="703" spc="-35" dirty="0">
                <a:solidFill>
                  <a:srgbClr val="605D5C"/>
                </a:solidFill>
                <a:latin typeface="Segoe UI"/>
                <a:cs typeface="Segoe UI"/>
              </a:rPr>
              <a:t>0</a:t>
            </a:r>
            <a:r>
              <a:rPr sz="703" dirty="0">
                <a:solidFill>
                  <a:srgbClr val="605D5C"/>
                </a:solidFill>
                <a:latin typeface="Segoe UI"/>
                <a:cs typeface="Segoe UI"/>
              </a:rPr>
              <a:t>	</a:t>
            </a:r>
            <a:r>
              <a:rPr sz="703" spc="-35" dirty="0">
                <a:solidFill>
                  <a:srgbClr val="605D5C"/>
                </a:solidFill>
                <a:latin typeface="Segoe UI"/>
                <a:cs typeface="Segoe UI"/>
              </a:rPr>
              <a:t>2</a:t>
            </a:r>
            <a:r>
              <a:rPr sz="703" dirty="0">
                <a:solidFill>
                  <a:srgbClr val="605D5C"/>
                </a:solidFill>
                <a:latin typeface="Segoe UI"/>
                <a:cs typeface="Segoe UI"/>
              </a:rPr>
              <a:t>	</a:t>
            </a:r>
            <a:r>
              <a:rPr sz="703" spc="-35" dirty="0">
                <a:solidFill>
                  <a:srgbClr val="605D5C"/>
                </a:solidFill>
                <a:latin typeface="Segoe UI"/>
                <a:cs typeface="Segoe UI"/>
              </a:rPr>
              <a:t>3</a:t>
            </a:r>
            <a:endParaRPr sz="703">
              <a:latin typeface="Segoe UI"/>
              <a:cs typeface="Segoe UI"/>
            </a:endParaRPr>
          </a:p>
        </p:txBody>
      </p:sp>
      <p:grpSp>
        <p:nvGrpSpPr>
          <p:cNvPr id="88" name="object 88"/>
          <p:cNvGrpSpPr/>
          <p:nvPr/>
        </p:nvGrpSpPr>
        <p:grpSpPr>
          <a:xfrm>
            <a:off x="3496151" y="1294805"/>
            <a:ext cx="5362277" cy="525066"/>
            <a:chOff x="4794503" y="1841500"/>
            <a:chExt cx="7626350" cy="746760"/>
          </a:xfrm>
        </p:grpSpPr>
        <p:sp>
          <p:nvSpPr>
            <p:cNvPr id="89" name="object 89"/>
            <p:cNvSpPr/>
            <p:nvPr/>
          </p:nvSpPr>
          <p:spPr>
            <a:xfrm>
              <a:off x="4794491" y="1841499"/>
              <a:ext cx="7626350" cy="746760"/>
            </a:xfrm>
            <a:custGeom>
              <a:avLst/>
              <a:gdLst/>
              <a:ahLst/>
              <a:cxnLst/>
              <a:rect l="l" t="t" r="r" b="b"/>
              <a:pathLst>
                <a:path w="7626350" h="746760">
                  <a:moveTo>
                    <a:pt x="7626096" y="0"/>
                  </a:moveTo>
                  <a:lnTo>
                    <a:pt x="7435596" y="0"/>
                  </a:lnTo>
                  <a:lnTo>
                    <a:pt x="7435596" y="101600"/>
                  </a:lnTo>
                  <a:lnTo>
                    <a:pt x="7435596" y="510540"/>
                  </a:lnTo>
                  <a:lnTo>
                    <a:pt x="91821" y="510540"/>
                  </a:lnTo>
                  <a:lnTo>
                    <a:pt x="91821" y="101600"/>
                  </a:lnTo>
                  <a:lnTo>
                    <a:pt x="7435596" y="101600"/>
                  </a:lnTo>
                  <a:lnTo>
                    <a:pt x="7435596" y="0"/>
                  </a:lnTo>
                  <a:lnTo>
                    <a:pt x="0" y="0"/>
                  </a:lnTo>
                  <a:lnTo>
                    <a:pt x="0" y="101600"/>
                  </a:lnTo>
                  <a:lnTo>
                    <a:pt x="0" y="510540"/>
                  </a:lnTo>
                  <a:lnTo>
                    <a:pt x="0" y="746760"/>
                  </a:lnTo>
                  <a:lnTo>
                    <a:pt x="7626096" y="746760"/>
                  </a:lnTo>
                  <a:lnTo>
                    <a:pt x="7626096" y="511175"/>
                  </a:lnTo>
                  <a:lnTo>
                    <a:pt x="7626096" y="510540"/>
                  </a:lnTo>
                  <a:lnTo>
                    <a:pt x="7626096" y="101600"/>
                  </a:lnTo>
                  <a:lnTo>
                    <a:pt x="7626096" y="0"/>
                  </a:lnTo>
                  <a:close/>
                </a:path>
              </a:pathLst>
            </a:custGeom>
            <a:solidFill>
              <a:srgbClr val="EF3A3A">
                <a:alpha val="30198"/>
              </a:srgbClr>
            </a:solidFill>
          </p:spPr>
          <p:txBody>
            <a:bodyPr wrap="square" lIns="0" tIns="0" rIns="0" bIns="0" rtlCol="0"/>
            <a:lstStyle/>
            <a:p>
              <a:endParaRPr sz="984"/>
            </a:p>
          </p:txBody>
        </p:sp>
        <p:sp>
          <p:nvSpPr>
            <p:cNvPr id="90" name="object 90"/>
            <p:cNvSpPr/>
            <p:nvPr/>
          </p:nvSpPr>
          <p:spPr>
            <a:xfrm>
              <a:off x="4886324" y="1933574"/>
              <a:ext cx="7343775" cy="428625"/>
            </a:xfrm>
            <a:custGeom>
              <a:avLst/>
              <a:gdLst/>
              <a:ahLst/>
              <a:cxnLst/>
              <a:rect l="l" t="t" r="r" b="b"/>
              <a:pathLst>
                <a:path w="7343775" h="428625">
                  <a:moveTo>
                    <a:pt x="7343774" y="428624"/>
                  </a:moveTo>
                  <a:lnTo>
                    <a:pt x="0" y="428624"/>
                  </a:lnTo>
                  <a:lnTo>
                    <a:pt x="0" y="0"/>
                  </a:lnTo>
                  <a:lnTo>
                    <a:pt x="7343774" y="0"/>
                  </a:lnTo>
                  <a:lnTo>
                    <a:pt x="7343774" y="428624"/>
                  </a:lnTo>
                  <a:close/>
                </a:path>
              </a:pathLst>
            </a:custGeom>
            <a:solidFill>
              <a:srgbClr val="FFFFFF"/>
            </a:solidFill>
          </p:spPr>
          <p:txBody>
            <a:bodyPr wrap="square" lIns="0" tIns="0" rIns="0" bIns="0" rtlCol="0"/>
            <a:lstStyle/>
            <a:p>
              <a:endParaRPr sz="984"/>
            </a:p>
          </p:txBody>
        </p:sp>
        <p:sp>
          <p:nvSpPr>
            <p:cNvPr id="91" name="object 91"/>
            <p:cNvSpPr/>
            <p:nvPr/>
          </p:nvSpPr>
          <p:spPr>
            <a:xfrm>
              <a:off x="5138737" y="2005012"/>
              <a:ext cx="1352550" cy="285750"/>
            </a:xfrm>
            <a:custGeom>
              <a:avLst/>
              <a:gdLst/>
              <a:ahLst/>
              <a:cxnLst/>
              <a:rect l="l" t="t" r="r" b="b"/>
              <a:pathLst>
                <a:path w="1352550" h="285750">
                  <a:moveTo>
                    <a:pt x="0" y="0"/>
                  </a:moveTo>
                  <a:lnTo>
                    <a:pt x="1352549" y="0"/>
                  </a:lnTo>
                  <a:lnTo>
                    <a:pt x="1352549" y="285749"/>
                  </a:lnTo>
                  <a:lnTo>
                    <a:pt x="0" y="285749"/>
                  </a:lnTo>
                  <a:lnTo>
                    <a:pt x="0" y="0"/>
                  </a:lnTo>
                  <a:close/>
                </a:path>
              </a:pathLst>
            </a:custGeom>
            <a:ln w="9524">
              <a:solidFill>
                <a:srgbClr val="605D5C"/>
              </a:solidFill>
            </a:ln>
          </p:spPr>
          <p:txBody>
            <a:bodyPr wrap="square" lIns="0" tIns="0" rIns="0" bIns="0" rtlCol="0"/>
            <a:lstStyle/>
            <a:p>
              <a:endParaRPr sz="984"/>
            </a:p>
          </p:txBody>
        </p:sp>
      </p:grpSp>
      <p:sp>
        <p:nvSpPr>
          <p:cNvPr id="92" name="object 92"/>
          <p:cNvSpPr txBox="1"/>
          <p:nvPr/>
        </p:nvSpPr>
        <p:spPr>
          <a:xfrm>
            <a:off x="4016929" y="1448864"/>
            <a:ext cx="391120" cy="117188"/>
          </a:xfrm>
          <a:prstGeom prst="rect">
            <a:avLst/>
          </a:prstGeom>
        </p:spPr>
        <p:txBody>
          <a:bodyPr vert="horz" wrap="square" lIns="0" tIns="8930" rIns="0" bIns="0" rtlCol="0">
            <a:spAutoFit/>
          </a:bodyPr>
          <a:lstStyle/>
          <a:p>
            <a:pPr marL="8929">
              <a:spcBef>
                <a:spcPts val="70"/>
              </a:spcBef>
            </a:pPr>
            <a:r>
              <a:rPr sz="703" b="1" dirty="0">
                <a:solidFill>
                  <a:srgbClr val="DB4852"/>
                </a:solidFill>
                <a:latin typeface="Segoe UI"/>
                <a:cs typeface="Segoe UI"/>
              </a:rPr>
              <a:t>Select</a:t>
            </a:r>
            <a:r>
              <a:rPr sz="703" b="1" spc="-11" dirty="0">
                <a:solidFill>
                  <a:srgbClr val="DB4852"/>
                </a:solidFill>
                <a:latin typeface="Segoe UI"/>
                <a:cs typeface="Segoe UI"/>
              </a:rPr>
              <a:t> </a:t>
            </a:r>
            <a:r>
              <a:rPr sz="703" b="1" spc="-18" dirty="0">
                <a:solidFill>
                  <a:srgbClr val="DB4852"/>
                </a:solidFill>
                <a:latin typeface="Segoe UI"/>
                <a:cs typeface="Segoe UI"/>
              </a:rPr>
              <a:t>all</a:t>
            </a:r>
            <a:endParaRPr sz="703">
              <a:latin typeface="Segoe UI"/>
              <a:cs typeface="Segoe UI"/>
            </a:endParaRPr>
          </a:p>
        </p:txBody>
      </p:sp>
      <p:sp>
        <p:nvSpPr>
          <p:cNvPr id="93" name="object 93"/>
          <p:cNvSpPr/>
          <p:nvPr/>
        </p:nvSpPr>
        <p:spPr>
          <a:xfrm>
            <a:off x="4709294" y="1409774"/>
            <a:ext cx="944314" cy="200918"/>
          </a:xfrm>
          <a:custGeom>
            <a:avLst/>
            <a:gdLst/>
            <a:ahLst/>
            <a:cxnLst/>
            <a:rect l="l" t="t" r="r" b="b"/>
            <a:pathLst>
              <a:path w="1343025" h="285750">
                <a:moveTo>
                  <a:pt x="0" y="0"/>
                </a:moveTo>
                <a:lnTo>
                  <a:pt x="1343024" y="0"/>
                </a:lnTo>
                <a:lnTo>
                  <a:pt x="1343024" y="285749"/>
                </a:lnTo>
                <a:lnTo>
                  <a:pt x="0" y="285749"/>
                </a:lnTo>
                <a:lnTo>
                  <a:pt x="0" y="0"/>
                </a:lnTo>
                <a:close/>
              </a:path>
            </a:pathLst>
          </a:custGeom>
          <a:ln w="9524">
            <a:solidFill>
              <a:srgbClr val="605D5C"/>
            </a:solidFill>
          </a:ln>
        </p:spPr>
        <p:txBody>
          <a:bodyPr wrap="square" lIns="0" tIns="0" rIns="0" bIns="0" rtlCol="0"/>
          <a:lstStyle/>
          <a:p>
            <a:endParaRPr sz="984"/>
          </a:p>
        </p:txBody>
      </p:sp>
      <p:sp>
        <p:nvSpPr>
          <p:cNvPr id="94" name="object 94"/>
          <p:cNvSpPr txBox="1"/>
          <p:nvPr/>
        </p:nvSpPr>
        <p:spPr>
          <a:xfrm>
            <a:off x="5040459" y="1448864"/>
            <a:ext cx="280839" cy="117188"/>
          </a:xfrm>
          <a:prstGeom prst="rect">
            <a:avLst/>
          </a:prstGeom>
        </p:spPr>
        <p:txBody>
          <a:bodyPr vert="horz" wrap="square" lIns="0" tIns="8930" rIns="0" bIns="0" rtlCol="0">
            <a:spAutoFit/>
          </a:bodyPr>
          <a:lstStyle/>
          <a:p>
            <a:pPr marL="8929">
              <a:spcBef>
                <a:spcPts val="70"/>
              </a:spcBef>
            </a:pPr>
            <a:r>
              <a:rPr sz="703" b="1" spc="-7" dirty="0">
                <a:solidFill>
                  <a:srgbClr val="DB4852"/>
                </a:solidFill>
                <a:latin typeface="Segoe UI"/>
                <a:cs typeface="Segoe UI"/>
              </a:rPr>
              <a:t>Buffet</a:t>
            </a:r>
            <a:endParaRPr sz="703">
              <a:latin typeface="Segoe UI"/>
              <a:cs typeface="Segoe UI"/>
            </a:endParaRPr>
          </a:p>
        </p:txBody>
      </p:sp>
      <p:sp>
        <p:nvSpPr>
          <p:cNvPr id="95" name="object 95"/>
          <p:cNvSpPr/>
          <p:nvPr/>
        </p:nvSpPr>
        <p:spPr>
          <a:xfrm>
            <a:off x="5673699" y="1409774"/>
            <a:ext cx="951012" cy="200918"/>
          </a:xfrm>
          <a:custGeom>
            <a:avLst/>
            <a:gdLst/>
            <a:ahLst/>
            <a:cxnLst/>
            <a:rect l="l" t="t" r="r" b="b"/>
            <a:pathLst>
              <a:path w="1352550" h="285750">
                <a:moveTo>
                  <a:pt x="0" y="0"/>
                </a:moveTo>
                <a:lnTo>
                  <a:pt x="1352549" y="0"/>
                </a:lnTo>
                <a:lnTo>
                  <a:pt x="1352549" y="285749"/>
                </a:lnTo>
                <a:lnTo>
                  <a:pt x="0" y="285749"/>
                </a:lnTo>
                <a:lnTo>
                  <a:pt x="0" y="0"/>
                </a:lnTo>
                <a:close/>
              </a:path>
            </a:pathLst>
          </a:custGeom>
          <a:ln w="9524">
            <a:solidFill>
              <a:srgbClr val="605D5C"/>
            </a:solidFill>
          </a:ln>
        </p:spPr>
        <p:txBody>
          <a:bodyPr wrap="square" lIns="0" tIns="0" rIns="0" bIns="0" rtlCol="0"/>
          <a:lstStyle/>
          <a:p>
            <a:endParaRPr sz="984"/>
          </a:p>
        </p:txBody>
      </p:sp>
      <p:sp>
        <p:nvSpPr>
          <p:cNvPr id="96" name="object 96"/>
          <p:cNvSpPr txBox="1"/>
          <p:nvPr/>
        </p:nvSpPr>
        <p:spPr>
          <a:xfrm>
            <a:off x="6005075" y="1448864"/>
            <a:ext cx="288428" cy="117188"/>
          </a:xfrm>
          <a:prstGeom prst="rect">
            <a:avLst/>
          </a:prstGeom>
        </p:spPr>
        <p:txBody>
          <a:bodyPr vert="horz" wrap="square" lIns="0" tIns="8930" rIns="0" bIns="0" rtlCol="0">
            <a:spAutoFit/>
          </a:bodyPr>
          <a:lstStyle/>
          <a:p>
            <a:pPr marL="8929">
              <a:spcBef>
                <a:spcPts val="70"/>
              </a:spcBef>
            </a:pPr>
            <a:r>
              <a:rPr sz="703" b="1" spc="-7" dirty="0">
                <a:solidFill>
                  <a:srgbClr val="DB4852"/>
                </a:solidFill>
                <a:latin typeface="Segoe UI"/>
                <a:cs typeface="Segoe UI"/>
              </a:rPr>
              <a:t>Drinks</a:t>
            </a:r>
            <a:endParaRPr sz="703">
              <a:latin typeface="Segoe UI"/>
              <a:cs typeface="Segoe UI"/>
            </a:endParaRPr>
          </a:p>
        </p:txBody>
      </p:sp>
      <p:sp>
        <p:nvSpPr>
          <p:cNvPr id="97" name="object 97"/>
          <p:cNvSpPr/>
          <p:nvPr/>
        </p:nvSpPr>
        <p:spPr>
          <a:xfrm>
            <a:off x="6644803" y="1409774"/>
            <a:ext cx="944314" cy="200918"/>
          </a:xfrm>
          <a:custGeom>
            <a:avLst/>
            <a:gdLst/>
            <a:ahLst/>
            <a:cxnLst/>
            <a:rect l="l" t="t" r="r" b="b"/>
            <a:pathLst>
              <a:path w="1343025" h="285750">
                <a:moveTo>
                  <a:pt x="0" y="0"/>
                </a:moveTo>
                <a:lnTo>
                  <a:pt x="1343024" y="0"/>
                </a:lnTo>
                <a:lnTo>
                  <a:pt x="1343024" y="285749"/>
                </a:lnTo>
                <a:lnTo>
                  <a:pt x="0" y="285749"/>
                </a:lnTo>
                <a:lnTo>
                  <a:pt x="0" y="0"/>
                </a:lnTo>
                <a:close/>
              </a:path>
            </a:pathLst>
          </a:custGeom>
          <a:ln w="9524">
            <a:solidFill>
              <a:srgbClr val="605D5C"/>
            </a:solidFill>
          </a:ln>
        </p:spPr>
        <p:txBody>
          <a:bodyPr wrap="square" lIns="0" tIns="0" rIns="0" bIns="0" rtlCol="0"/>
          <a:lstStyle/>
          <a:p>
            <a:endParaRPr sz="984"/>
          </a:p>
        </p:txBody>
      </p:sp>
      <p:sp>
        <p:nvSpPr>
          <p:cNvPr id="98" name="object 98"/>
          <p:cNvSpPr txBox="1"/>
          <p:nvPr/>
        </p:nvSpPr>
        <p:spPr>
          <a:xfrm>
            <a:off x="7004956" y="1448864"/>
            <a:ext cx="225028" cy="117188"/>
          </a:xfrm>
          <a:prstGeom prst="rect">
            <a:avLst/>
          </a:prstGeom>
        </p:spPr>
        <p:txBody>
          <a:bodyPr vert="horz" wrap="square" lIns="0" tIns="8930" rIns="0" bIns="0" rtlCol="0">
            <a:spAutoFit/>
          </a:bodyPr>
          <a:lstStyle/>
          <a:p>
            <a:pPr marL="8929">
              <a:spcBef>
                <a:spcPts val="70"/>
              </a:spcBef>
            </a:pPr>
            <a:r>
              <a:rPr sz="703" b="1" spc="-14" dirty="0">
                <a:solidFill>
                  <a:srgbClr val="DB4852"/>
                </a:solidFill>
                <a:latin typeface="Segoe UI"/>
                <a:cs typeface="Segoe UI"/>
              </a:rPr>
              <a:t>Meal</a:t>
            </a:r>
            <a:endParaRPr sz="703">
              <a:latin typeface="Segoe UI"/>
              <a:cs typeface="Segoe UI"/>
            </a:endParaRPr>
          </a:p>
        </p:txBody>
      </p:sp>
      <p:sp>
        <p:nvSpPr>
          <p:cNvPr id="99" name="object 99"/>
          <p:cNvSpPr/>
          <p:nvPr/>
        </p:nvSpPr>
        <p:spPr>
          <a:xfrm>
            <a:off x="7609209" y="1409774"/>
            <a:ext cx="951012" cy="200918"/>
          </a:xfrm>
          <a:custGeom>
            <a:avLst/>
            <a:gdLst/>
            <a:ahLst/>
            <a:cxnLst/>
            <a:rect l="l" t="t" r="r" b="b"/>
            <a:pathLst>
              <a:path w="1352550" h="285750">
                <a:moveTo>
                  <a:pt x="0" y="0"/>
                </a:moveTo>
                <a:lnTo>
                  <a:pt x="1352549" y="0"/>
                </a:lnTo>
                <a:lnTo>
                  <a:pt x="1352549" y="285749"/>
                </a:lnTo>
                <a:lnTo>
                  <a:pt x="0" y="285749"/>
                </a:lnTo>
                <a:lnTo>
                  <a:pt x="0" y="0"/>
                </a:lnTo>
                <a:close/>
              </a:path>
            </a:pathLst>
          </a:custGeom>
          <a:ln w="9524">
            <a:solidFill>
              <a:srgbClr val="605D5C"/>
            </a:solidFill>
          </a:ln>
        </p:spPr>
        <p:txBody>
          <a:bodyPr wrap="square" lIns="0" tIns="0" rIns="0" bIns="0" rtlCol="0"/>
          <a:lstStyle/>
          <a:p>
            <a:endParaRPr sz="984"/>
          </a:p>
        </p:txBody>
      </p:sp>
      <p:sp>
        <p:nvSpPr>
          <p:cNvPr id="100" name="object 100"/>
          <p:cNvSpPr txBox="1"/>
          <p:nvPr/>
        </p:nvSpPr>
        <p:spPr>
          <a:xfrm>
            <a:off x="7954502" y="1448864"/>
            <a:ext cx="262979" cy="117188"/>
          </a:xfrm>
          <a:prstGeom prst="rect">
            <a:avLst/>
          </a:prstGeom>
        </p:spPr>
        <p:txBody>
          <a:bodyPr vert="horz" wrap="square" lIns="0" tIns="8930" rIns="0" bIns="0" rtlCol="0">
            <a:spAutoFit/>
          </a:bodyPr>
          <a:lstStyle/>
          <a:p>
            <a:pPr marL="8929">
              <a:spcBef>
                <a:spcPts val="70"/>
              </a:spcBef>
            </a:pPr>
            <a:r>
              <a:rPr sz="703" b="1" spc="-7" dirty="0">
                <a:solidFill>
                  <a:srgbClr val="DB4852"/>
                </a:solidFill>
                <a:latin typeface="Segoe UI"/>
                <a:cs typeface="Segoe UI"/>
              </a:rPr>
              <a:t>Snack</a:t>
            </a:r>
            <a:endParaRPr sz="703">
              <a:latin typeface="Segoe UI"/>
              <a:cs typeface="Segoe UI"/>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7">
          <a:extLst>
            <a:ext uri="{FF2B5EF4-FFF2-40B4-BE49-F238E27FC236}">
              <a16:creationId xmlns:a16="http://schemas.microsoft.com/office/drawing/2014/main" id="{7537DC3C-0E3C-E5B5-A886-450089D66E5D}"/>
            </a:ext>
          </a:extLst>
        </p:cNvPr>
        <p:cNvGrpSpPr/>
        <p:nvPr/>
      </p:nvGrpSpPr>
      <p:grpSpPr>
        <a:xfrm>
          <a:off x="0" y="0"/>
          <a:ext cx="0" cy="0"/>
          <a:chOff x="0" y="0"/>
          <a:chExt cx="0" cy="0"/>
        </a:xfrm>
      </p:grpSpPr>
      <p:pic>
        <p:nvPicPr>
          <p:cNvPr id="3076" name="Picture 4" descr="Premium Photo | On a white and red background, brown torn cardboard with  the text CONCLUSION">
            <a:extLst>
              <a:ext uri="{FF2B5EF4-FFF2-40B4-BE49-F238E27FC236}">
                <a16:creationId xmlns:a16="http://schemas.microsoft.com/office/drawing/2014/main" id="{8D0DEE56-0E86-F9CA-AA2B-D036CF63C4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3999" cy="5215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0896261"/>
      </p:ext>
    </p:extLst>
  </p:cSld>
  <p:clrMapOvr>
    <a:masterClrMapping/>
  </p:clrMapOvr>
  <p:transition spd="slow">
    <p:push dir="u"/>
  </p:transition>
</p:sld>
</file>

<file path=ppt/theme/theme1.xml><?xml version="1.0" encoding="utf-8"?>
<a:theme xmlns:a="http://schemas.openxmlformats.org/drawingml/2006/main" name="Food Delivery App by Slidesgo">
  <a:themeElements>
    <a:clrScheme name="Simple Light">
      <a:dk1>
        <a:srgbClr val="000000"/>
      </a:dk1>
      <a:lt1>
        <a:srgbClr val="FFFFFF"/>
      </a:lt1>
      <a:dk2>
        <a:srgbClr val="FFFAEA"/>
      </a:dk2>
      <a:lt2>
        <a:srgbClr val="FCE5CD"/>
      </a:lt2>
      <a:accent1>
        <a:srgbClr val="A8C987"/>
      </a:accent1>
      <a:accent2>
        <a:srgbClr val="D96FA0"/>
      </a:accent2>
      <a:accent3>
        <a:srgbClr val="66B9CC"/>
      </a:accent3>
      <a:accent4>
        <a:srgbClr val="F5DC6E"/>
      </a:accent4>
      <a:accent5>
        <a:srgbClr val="F3C347"/>
      </a:accent5>
      <a:accent6>
        <a:srgbClr val="5C65C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2502</TotalTime>
  <Words>1117</Words>
  <Application>Microsoft Office PowerPoint</Application>
  <PresentationFormat>On-screen Show (16:9)</PresentationFormat>
  <Paragraphs>189</Paragraphs>
  <Slides>13</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Segoe UI</vt:lpstr>
      <vt:lpstr>Arial</vt:lpstr>
      <vt:lpstr>Arial MT</vt:lpstr>
      <vt:lpstr>Calibri</vt:lpstr>
      <vt:lpstr>Advent Pro</vt:lpstr>
      <vt:lpstr>Roboto</vt:lpstr>
      <vt:lpstr>Bahnschrift</vt:lpstr>
      <vt:lpstr>Segoe UI Symbol</vt:lpstr>
      <vt:lpstr>Tahoma</vt:lpstr>
      <vt:lpstr>Food Delivery App by Slidesgo</vt:lpstr>
      <vt:lpstr>Zomato Delivery Analysis</vt:lpstr>
      <vt:lpstr>Factors Affecting Delivery Time</vt:lpstr>
      <vt:lpstr>ZOMATO DELIVERY PERFORMANCE ANALYSIS</vt:lpstr>
      <vt:lpstr>SUMMARY OF DELIVERY PERFORMANCE</vt:lpstr>
      <vt:lpstr>RIDER WORKLOAD ANALYSIS</vt:lpstr>
      <vt:lpstr>Factors Affecting Delivery Time</vt:lpstr>
      <vt:lpstr>PowerPoint Presentation</vt:lpstr>
      <vt:lpstr>ZOMATO DELIVERY DASHBOARD</vt:lpstr>
      <vt:lpstr>PowerPoint Presentation</vt:lpstr>
      <vt:lpstr>BIKE &amp; SCOOTER</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lenovo</dc:creator>
  <cp:lastModifiedBy>Aman Sharma</cp:lastModifiedBy>
  <cp:revision>8</cp:revision>
  <dcterms:modified xsi:type="dcterms:W3CDTF">2025-04-12T07:12:50Z</dcterms:modified>
</cp:coreProperties>
</file>