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3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32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2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2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9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0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304277-84F5-4DBE-B1EC-C75969507784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4409-7EBB-4544-9787-6B833306F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35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9726-4228-849E-166D-6B0ED12D1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484" y="501445"/>
            <a:ext cx="8825658" cy="2299652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CCCC-9293-95FF-124D-DDDDCB21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32" y="2930013"/>
            <a:ext cx="6425716" cy="20057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Python libraries</a:t>
            </a:r>
          </a:p>
          <a:p>
            <a:pPr marL="457200" indent="-457200">
              <a:buAutoNum type="arabicPeriod"/>
            </a:pPr>
            <a:r>
              <a:rPr lang="en-US" dirty="0"/>
              <a:t>Pandas</a:t>
            </a:r>
          </a:p>
          <a:p>
            <a:pPr marL="457200" indent="-457200">
              <a:buAutoNum type="arabicPeriod"/>
            </a:pPr>
            <a:r>
              <a:rPr lang="en-US" dirty="0"/>
              <a:t>Seaborn </a:t>
            </a:r>
          </a:p>
          <a:p>
            <a:pPr marL="457200" indent="-457200">
              <a:buAutoNum type="arabicPeriod"/>
            </a:pPr>
            <a:r>
              <a:rPr lang="en-US" dirty="0"/>
              <a:t>matplotlib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53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89429-A592-14F0-0041-77E7C835C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0" y="412956"/>
            <a:ext cx="10038736" cy="62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69D30-87D6-CF25-AD7E-0C26D8CDB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521110"/>
            <a:ext cx="9217742" cy="61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4D6D0-57C8-C28D-78BA-BA568F9DB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5" y="494071"/>
            <a:ext cx="10392696" cy="5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4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1DC59-B631-081C-9CE4-0E053AF6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894736"/>
            <a:ext cx="10510684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0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6438A-F06E-CFE7-B51C-B08D06057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671051"/>
            <a:ext cx="10677832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4BE8D-64A0-62CD-1E06-9C1A353E9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1" y="639097"/>
            <a:ext cx="9940413" cy="60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2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sharma</dc:creator>
  <cp:lastModifiedBy>aman sharma</cp:lastModifiedBy>
  <cp:revision>1</cp:revision>
  <dcterms:created xsi:type="dcterms:W3CDTF">2024-07-08T10:22:46Z</dcterms:created>
  <dcterms:modified xsi:type="dcterms:W3CDTF">2024-07-08T10:39:22Z</dcterms:modified>
</cp:coreProperties>
</file>