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354" y="4621157"/>
            <a:ext cx="8240446" cy="11192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5722383"/>
            <a:ext cx="8222226" cy="914388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80660"/>
            <a:ext cx="8246070" cy="101803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389240"/>
            <a:ext cx="8246070" cy="409385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522385"/>
            <a:ext cx="6284320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540418"/>
            <a:ext cx="6284320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571561"/>
            <a:ext cx="8093365" cy="1018033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600644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230507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600644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230507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050B-2ED7-40D9-AD51-4F322DA7FF33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E88C-C5B0-4B95-B003-4FB6AB8AE0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354" y="5105400"/>
            <a:ext cx="8240446" cy="1219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SMART MOBILE APPLICATION FOR GIT COLLEGE BUS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1- Location Info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module depicts the process of selection of Bus no and presenting the current location of the Bus.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TECHNOLOGY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APPLIED: 					GPS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– Global Positioning System. </a:t>
            </a:r>
          </a:p>
          <a:p>
            <a:pPr lvl="2" algn="l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Client-Server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Technology.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 2- Maps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p\Desktop\bus tracking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5486400" y="1676400"/>
            <a:ext cx="3276600" cy="4525963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1752600"/>
            <a:ext cx="4038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Module; application is using Google-APIS to show the Maps.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3 - Bus/Route Information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Routes of all Buses are recorded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college management.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purpose we have used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 In-charge or admin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update all info regarding routes.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client makes request for the Bus Information it will be fetched from the database and delivered to client through server.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 lvl="1"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traffic in clumsy areas. </a:t>
            </a:r>
          </a:p>
          <a:p>
            <a:pPr lvl="1"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to avoid unexpected delays.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Improves scheduling of vehicle timings. </a:t>
            </a:r>
          </a:p>
          <a:p>
            <a:pPr lvl="1"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catch local transports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1"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location system may not work properly during inappropriate weather conditions.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will be put up on the cloud platform, so that it will be accessible by every Android user.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will prove beneficial for every bus traveler, or even tourists. Not just buses, but this application will be useful for every person travelling by any means of transport.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 Tracker will give the exact location of the bus which will make it easy for the passengers to travel.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099788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Contributors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Harugop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Department of Computer Science Engineering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Belagavi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poojaharugop@gmail.com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Kulkarni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Department of Mechanical Engineering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Belagavi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varun16799@gmail.com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Android Mobile phones</a:t>
            </a: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Development on Internet</a:t>
            </a: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Navigation System such as GPS</a:t>
            </a: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Estimate Time of Arrival (ETA) 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“Smart Mobile Application” is an application for Smart phones that works on Android Operating system.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application uses the GPS function.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objective is to track LIVE location of the bus.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app generate predictions of bus arrivals at stops along the route (Notification).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need to communicate efficiently and instantaneously is always an undying necessity.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application also tells alternative bus routes to the students in case they miss the bus from that stop.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if there are no students on particular stop then the driver can skip that location and reach college faster.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Gets a notification of ETA.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Requirements</a:t>
            </a:r>
            <a:endParaRPr lang="en-US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Requirements: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512 MB or higher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Processor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 GHz or higher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Memory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200 MB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GPS enabled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Operating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: Android 4.1 or higher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Front-end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Android Studio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Back-end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Database</a:t>
            </a:r>
          </a:p>
          <a:p>
            <a:pPr lvl="3" algn="l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Plugins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Android SDK, ADT Plugin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46070" cy="101803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Android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Environment (IDE) is used in Android development in order to make it more straight forward and quick.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been recommended for the developers because of its simplicity in working.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Android is basically a multitasking platform.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applications can work simultaneously with other applications because of multitasking ability of the Android platform.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ADT Plugin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ADT (Android Development Tools) is a plugin developed by Google.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purpose is for developing Android mobile applications in Eclipse.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makes it easy and convenient for all the Android developers working in Eclipse environment to quickly create Android projects and debug the programs whenever needed.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Module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6705600" cy="409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36-strate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160736-strategy-template-16x9</Template>
  <TotalTime>114</TotalTime>
  <Words>517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160736-strategy-template-16x9</vt:lpstr>
      <vt:lpstr>SMART MOBILE APPLICATION FOR GIT COLLEGE BUS </vt:lpstr>
      <vt:lpstr>Contributors</vt:lpstr>
      <vt:lpstr>Introduction</vt:lpstr>
      <vt:lpstr>Objectives</vt:lpstr>
      <vt:lpstr>Objectives</vt:lpstr>
      <vt:lpstr>Requirements</vt:lpstr>
      <vt:lpstr>Android</vt:lpstr>
      <vt:lpstr>ADT Plugin</vt:lpstr>
      <vt:lpstr>Project Module</vt:lpstr>
      <vt:lpstr>Module 1- Location Info</vt:lpstr>
      <vt:lpstr>Module 2- Maps</vt:lpstr>
      <vt:lpstr>Module 3 - Bus/Route Information </vt:lpstr>
      <vt:lpstr>Advantages and Disadvantages</vt:lpstr>
      <vt:lpstr>Future Scope</vt:lpstr>
      <vt:lpstr>Slide 15</vt:lpstr>
    </vt:vector>
  </TitlesOfParts>
  <Company>Belagavi-Karnataka-Bharat Dec 2012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MOBILE APPLICATION FOR GIT COLLEGE BUS </dc:title>
  <dc:creator>hp</dc:creator>
  <cp:lastModifiedBy>hp</cp:lastModifiedBy>
  <cp:revision>67</cp:revision>
  <dcterms:created xsi:type="dcterms:W3CDTF">2020-02-27T01:18:51Z</dcterms:created>
  <dcterms:modified xsi:type="dcterms:W3CDTF">2020-02-27T06:04:42Z</dcterms:modified>
</cp:coreProperties>
</file>