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4676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160F-493C-0D41-9AFB-280981BE7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F812-8DCF-074C-B840-69397639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6A7C-9EB6-F44C-9211-F9FFE445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BA4B2-9F5F-EF46-9A03-AE972E37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077F-3AA5-7A43-898C-F84DE1D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B04B-28E1-1F40-A567-5B9772E8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D8C67-600A-704E-9A39-5CEDFB44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5424-69DE-9843-92DD-CA12292A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CC65-6993-864F-A7FA-EC55EE10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E9DD0-8F2D-7C48-A393-E1733FEC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CB86E-3CCD-5545-8F27-C809755B1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07EC-51F8-304B-A55B-DD8774B9E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54D6-0F20-7342-9FBA-6035D075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90FD-E2AD-114B-8468-A79A59F0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FCEA-6360-2946-9D12-CF413DF6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C887-8267-3442-BD16-A243093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FB35-3114-0642-987D-83014FB6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EA0E3-66DB-8A4F-88BB-B22A171C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34C8-7786-E745-A5FB-6CA98135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1FAF-41FB-754C-9E8A-1CA5676A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D128-8D1C-0840-B0DB-E949B6A3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CC03-474B-DC46-9824-8D8FA0D6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FE26-866F-CB47-AD29-08456E9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DB75-FE9A-444A-9B0A-9332DE91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E3BC-BED8-9847-A12A-878AE4EA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FBA6-8EC7-6D43-9505-71E1088D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7FD8-CCF4-6A49-998F-2EE91ECEB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6F9BE-9B84-FF4E-902A-7ABE1D56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7E081-67FB-BD41-BCA7-89608B59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4E97-9A68-5640-9E40-429F7281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15EEC-444D-0142-8819-A4FCA575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CA3C-5250-4A4E-B574-384CA592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D8A2C-BBF9-B24F-A9A5-A30E4F63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5EA6E-2898-EA44-8611-7A00842E1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5613A-F8B1-A246-8C06-CE11C435C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AC162-6364-8E4A-AD62-464B7BFFE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5A88C-58B9-8940-98E4-7B4F9767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D3D5E-2DFB-9C45-8AD2-06B76157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88339-6338-8046-BAB6-77F4D31D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7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4DCE-FE16-2A4F-B902-129B1F78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07FDF-E2E3-C348-AB35-E08CC0E4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8C51D-7AEF-B441-A0EE-71A234AD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FD119-2ADB-E346-B97B-D9363C9F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E640A-D040-9A40-9FC2-A9E2D6C3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A797A-BAF8-8944-A186-81F30498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17312-B95F-834A-B630-DBAF923E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FB38-C999-7C45-B838-8DDE2A36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DA77-42EC-6D4D-92B4-9AC98688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EFE4F-7FF8-8644-902C-243C41CA8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36776-EAC8-5745-B85C-232C184E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C3CD9-F5B9-5246-A363-1B55F7F6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BD314-7A09-3443-8134-B9E6CC6E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C044-C18D-684D-A447-D146705B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9BB2A-8A92-1343-A6FF-74E68646B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FF03E-4EC2-DE44-A69C-581DCE4CF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5D720-B101-EE40-ACAC-0D43F34C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18CF-69FA-CC43-AE0A-6601F453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81763-AC5D-114C-940F-C3B62650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F50C-A882-EC4E-9D1F-772372EE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513C-7B2B-6645-870C-5A586564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651F-711D-664B-9165-432A93D35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D9BC-BD89-F143-9B96-36739C3406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2896D-B9BF-4F43-B9D1-F2D9301A7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3C9E-9F29-0141-9377-B1F85125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A468-25E4-894C-8F1B-F6D96A7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AB9BD-1A97-224F-A895-91A5CF7BEAD5}"/>
              </a:ext>
            </a:extLst>
          </p:cNvPr>
          <p:cNvSpPr txBox="1"/>
          <p:nvPr/>
        </p:nvSpPr>
        <p:spPr>
          <a:xfrm>
            <a:off x="3957113" y="3111219"/>
            <a:ext cx="443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NAME: &lt;Aman Verma&gt;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58C7C-A509-244D-B125-1FBC0F16EC52}"/>
              </a:ext>
            </a:extLst>
          </p:cNvPr>
          <p:cNvSpPr txBox="1"/>
          <p:nvPr/>
        </p:nvSpPr>
        <p:spPr>
          <a:xfrm>
            <a:off x="3957113" y="4114957"/>
            <a:ext cx="4236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COLLEGE_ID:  &lt;100799391&gt;</a:t>
            </a:r>
          </a:p>
        </p:txBody>
      </p:sp>
      <p:pic>
        <p:nvPicPr>
          <p:cNvPr id="8" name="Picture 4" descr="Durham College - Wikipedia">
            <a:extLst>
              <a:ext uri="{FF2B5EF4-FFF2-40B4-BE49-F238E27FC236}">
                <a16:creationId xmlns:a16="http://schemas.microsoft.com/office/drawing/2014/main" id="{9910E600-1430-AB4E-95A9-75A3CF54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64" y="5723493"/>
            <a:ext cx="1565637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light, traffic, street, sitting&#10;&#10;Description automatically generated">
            <a:extLst>
              <a:ext uri="{FF2B5EF4-FFF2-40B4-BE49-F238E27FC236}">
                <a16:creationId xmlns:a16="http://schemas.microsoft.com/office/drawing/2014/main" id="{627A40E8-242D-3A4E-BC86-1A6FA12F7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073" y="5416757"/>
            <a:ext cx="1565637" cy="1136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E4AF4-2243-C140-889E-9392D809D38D}"/>
              </a:ext>
            </a:extLst>
          </p:cNvPr>
          <p:cNvSpPr txBox="1"/>
          <p:nvPr/>
        </p:nvSpPr>
        <p:spPr>
          <a:xfrm>
            <a:off x="2092976" y="268384"/>
            <a:ext cx="8572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ARTIFICIAL INTELLIGENCE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11BB2-40E1-4043-8455-9E1C875ED0FD}"/>
              </a:ext>
            </a:extLst>
          </p:cNvPr>
          <p:cNvSpPr txBox="1"/>
          <p:nvPr/>
        </p:nvSpPr>
        <p:spPr>
          <a:xfrm>
            <a:off x="3243386" y="1094278"/>
            <a:ext cx="627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cap="all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</a:rPr>
              <a:t>Artificial Intelligence Design and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AA358-204F-9446-B08C-64F26B8A8574}"/>
              </a:ext>
            </a:extLst>
          </p:cNvPr>
          <p:cNvSpPr txBox="1"/>
          <p:nvPr/>
        </p:nvSpPr>
        <p:spPr>
          <a:xfrm>
            <a:off x="5327456" y="1882573"/>
            <a:ext cx="153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289153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664B2-55BE-B947-86F7-71C21185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4" y="764189"/>
            <a:ext cx="11236464" cy="3093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141E5-39BA-BD4D-971A-D46C0929D462}"/>
              </a:ext>
            </a:extLst>
          </p:cNvPr>
          <p:cNvSpPr txBox="1"/>
          <p:nvPr/>
        </p:nvSpPr>
        <p:spPr>
          <a:xfrm>
            <a:off x="357134" y="910458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A0BAF-7132-4659-834A-6C7B51F98B1E}"/>
              </a:ext>
            </a:extLst>
          </p:cNvPr>
          <p:cNvSpPr txBox="1"/>
          <p:nvPr/>
        </p:nvSpPr>
        <p:spPr>
          <a:xfrm>
            <a:off x="812800" y="28871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3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A25A8-A633-D74C-86B9-98A5A845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74" y="673100"/>
            <a:ext cx="11016518" cy="298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1C2D05-FDE6-2741-A8F6-41FDE12C891F}"/>
              </a:ext>
            </a:extLst>
          </p:cNvPr>
          <p:cNvSpPr txBox="1"/>
          <p:nvPr/>
        </p:nvSpPr>
        <p:spPr>
          <a:xfrm>
            <a:off x="526174" y="673100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1FD14-96CC-47F9-9BB5-FBFA282EA8F1}"/>
              </a:ext>
            </a:extLst>
          </p:cNvPr>
          <p:cNvSpPr txBox="1"/>
          <p:nvPr/>
        </p:nvSpPr>
        <p:spPr>
          <a:xfrm>
            <a:off x="948267" y="2175933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6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904D1-9ACF-7D49-8455-240642592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6" y="914399"/>
            <a:ext cx="10270413" cy="2942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8970A-7BEB-8943-91BC-75EE7861B52A}"/>
              </a:ext>
            </a:extLst>
          </p:cNvPr>
          <p:cNvSpPr txBox="1"/>
          <p:nvPr/>
        </p:nvSpPr>
        <p:spPr>
          <a:xfrm>
            <a:off x="404866" y="1015562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E97AC-BD32-4B41-A63F-043268C7F635}"/>
              </a:ext>
            </a:extLst>
          </p:cNvPr>
          <p:cNvSpPr txBox="1"/>
          <p:nvPr/>
        </p:nvSpPr>
        <p:spPr>
          <a:xfrm>
            <a:off x="838200" y="2201333"/>
            <a:ext cx="2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4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C67FF-4067-2D4E-BA29-2B606273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65" y="767474"/>
            <a:ext cx="10884557" cy="3993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EC065-FF02-874E-A691-DE4B600C3096}"/>
              </a:ext>
            </a:extLst>
          </p:cNvPr>
          <p:cNvSpPr txBox="1"/>
          <p:nvPr/>
        </p:nvSpPr>
        <p:spPr>
          <a:xfrm>
            <a:off x="436397" y="920969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775A0-E0F9-4FC1-9E2D-158871C0AEAB}"/>
              </a:ext>
            </a:extLst>
          </p:cNvPr>
          <p:cNvSpPr txBox="1"/>
          <p:nvPr/>
        </p:nvSpPr>
        <p:spPr>
          <a:xfrm>
            <a:off x="932046" y="2260600"/>
            <a:ext cx="3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9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5BEE9-A340-734D-99AC-2DE0CB2B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5" y="1282480"/>
            <a:ext cx="10628335" cy="3772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230DD-B4A7-B547-B1B8-49172178C5CA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A5CC7-D3F9-6C43-A535-1FE2AB510A5C}"/>
              </a:ext>
            </a:extLst>
          </p:cNvPr>
          <p:cNvSpPr txBox="1"/>
          <p:nvPr/>
        </p:nvSpPr>
        <p:spPr>
          <a:xfrm>
            <a:off x="310273" y="1282480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94F40-5116-45D3-B591-98C56D5556B2}"/>
              </a:ext>
            </a:extLst>
          </p:cNvPr>
          <p:cNvSpPr txBox="1"/>
          <p:nvPr/>
        </p:nvSpPr>
        <p:spPr>
          <a:xfrm>
            <a:off x="805922" y="4004733"/>
            <a:ext cx="27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A713F-B9D4-4C6F-A83E-646311C2AB52}"/>
              </a:ext>
            </a:extLst>
          </p:cNvPr>
          <p:cNvSpPr txBox="1"/>
          <p:nvPr/>
        </p:nvSpPr>
        <p:spPr>
          <a:xfrm>
            <a:off x="805922" y="4608561"/>
            <a:ext cx="27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61647-0185-2748-9DF3-0B48C3DE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27" y="1467068"/>
            <a:ext cx="7798027" cy="3231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B0735-B5C1-F142-9F53-3F28BFB93836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E476E-7F20-8A42-BE26-F14E05E65454}"/>
              </a:ext>
            </a:extLst>
          </p:cNvPr>
          <p:cNvSpPr txBox="1"/>
          <p:nvPr/>
        </p:nvSpPr>
        <p:spPr>
          <a:xfrm>
            <a:off x="1005927" y="1583121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3F2E1-414F-4DFA-B491-803D0080128A}"/>
              </a:ext>
            </a:extLst>
          </p:cNvPr>
          <p:cNvSpPr txBox="1"/>
          <p:nvPr/>
        </p:nvSpPr>
        <p:spPr>
          <a:xfrm>
            <a:off x="1583267" y="4114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4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AA0C8-4EC6-6943-995B-B7BBCB4D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" y="590550"/>
            <a:ext cx="10515600" cy="567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F4A64-A58F-1A42-8BED-29160D628E6D}"/>
              </a:ext>
            </a:extLst>
          </p:cNvPr>
          <p:cNvSpPr txBox="1"/>
          <p:nvPr/>
        </p:nvSpPr>
        <p:spPr>
          <a:xfrm>
            <a:off x="178676" y="115614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49516-8BDB-2A4E-93D7-BFE4D5A6A37D}"/>
              </a:ext>
            </a:extLst>
          </p:cNvPr>
          <p:cNvSpPr txBox="1"/>
          <p:nvPr/>
        </p:nvSpPr>
        <p:spPr>
          <a:xfrm>
            <a:off x="394356" y="668721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6C127-7708-42CA-A9CA-4530F9AC6400}"/>
              </a:ext>
            </a:extLst>
          </p:cNvPr>
          <p:cNvSpPr txBox="1"/>
          <p:nvPr/>
        </p:nvSpPr>
        <p:spPr>
          <a:xfrm>
            <a:off x="890005" y="1632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18F1F-DF5C-4FD5-B3C1-A47B128AD9AF}"/>
              </a:ext>
            </a:extLst>
          </p:cNvPr>
          <p:cNvSpPr txBox="1"/>
          <p:nvPr/>
        </p:nvSpPr>
        <p:spPr>
          <a:xfrm>
            <a:off x="890005" y="22482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3AFAD-F64F-492E-A6BD-20458C8B9520}"/>
              </a:ext>
            </a:extLst>
          </p:cNvPr>
          <p:cNvSpPr txBox="1"/>
          <p:nvPr/>
        </p:nvSpPr>
        <p:spPr>
          <a:xfrm>
            <a:off x="890005" y="47897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6922E-178D-454D-B9F0-EED7A2CF017B}"/>
              </a:ext>
            </a:extLst>
          </p:cNvPr>
          <p:cNvSpPr txBox="1"/>
          <p:nvPr/>
        </p:nvSpPr>
        <p:spPr>
          <a:xfrm>
            <a:off x="890005" y="57010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4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16018-F623-EA44-BEE3-71E9959A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590550"/>
            <a:ext cx="10464800" cy="567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230D4-C1CB-7C4F-8AF4-15D34DFA6BE8}"/>
              </a:ext>
            </a:extLst>
          </p:cNvPr>
          <p:cNvSpPr txBox="1"/>
          <p:nvPr/>
        </p:nvSpPr>
        <p:spPr>
          <a:xfrm>
            <a:off x="567558" y="221218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665D-1AA3-D645-B2FC-DEB0E35FA93F}"/>
              </a:ext>
            </a:extLst>
          </p:cNvPr>
          <p:cNvSpPr txBox="1"/>
          <p:nvPr/>
        </p:nvSpPr>
        <p:spPr>
          <a:xfrm>
            <a:off x="720177" y="590550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5FD8E-8417-49AD-9592-A6D78EDED6E3}"/>
              </a:ext>
            </a:extLst>
          </p:cNvPr>
          <p:cNvSpPr txBox="1"/>
          <p:nvPr/>
        </p:nvSpPr>
        <p:spPr>
          <a:xfrm>
            <a:off x="1278467" y="16141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E1B81-BA77-4D76-ADF5-F46BE5647402}"/>
              </a:ext>
            </a:extLst>
          </p:cNvPr>
          <p:cNvSpPr txBox="1"/>
          <p:nvPr/>
        </p:nvSpPr>
        <p:spPr>
          <a:xfrm>
            <a:off x="1278467" y="21785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F613F-C710-4B59-BD35-C2A473BAA820}"/>
              </a:ext>
            </a:extLst>
          </p:cNvPr>
          <p:cNvSpPr txBox="1"/>
          <p:nvPr/>
        </p:nvSpPr>
        <p:spPr>
          <a:xfrm>
            <a:off x="1278467" y="28225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E2251-8813-45D2-B3BE-11FBE807559E}"/>
              </a:ext>
            </a:extLst>
          </p:cNvPr>
          <p:cNvSpPr txBox="1"/>
          <p:nvPr/>
        </p:nvSpPr>
        <p:spPr>
          <a:xfrm>
            <a:off x="1278467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F22EA-4E86-4277-9093-2FBE93E56389}"/>
              </a:ext>
            </a:extLst>
          </p:cNvPr>
          <p:cNvSpPr txBox="1"/>
          <p:nvPr/>
        </p:nvSpPr>
        <p:spPr>
          <a:xfrm>
            <a:off x="1278467" y="40570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169FD-0AD4-4198-A20D-2DEAD1E0B7E3}"/>
              </a:ext>
            </a:extLst>
          </p:cNvPr>
          <p:cNvSpPr txBox="1"/>
          <p:nvPr/>
        </p:nvSpPr>
        <p:spPr>
          <a:xfrm>
            <a:off x="1278467" y="52438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05781-7463-6442-AF02-4A878B5D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3" y="686676"/>
            <a:ext cx="9329947" cy="314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137DA0-8C85-604E-B2B6-7609856104D3}"/>
              </a:ext>
            </a:extLst>
          </p:cNvPr>
          <p:cNvSpPr txBox="1"/>
          <p:nvPr/>
        </p:nvSpPr>
        <p:spPr>
          <a:xfrm>
            <a:off x="653392" y="931479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2730F-034D-47CB-9B65-5C830E8DD574}"/>
              </a:ext>
            </a:extLst>
          </p:cNvPr>
          <p:cNvSpPr txBox="1"/>
          <p:nvPr/>
        </p:nvSpPr>
        <p:spPr>
          <a:xfrm>
            <a:off x="1278467" y="333102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7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4068DF-1961-EF4A-80CB-1DFE876E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33350"/>
            <a:ext cx="9004300" cy="659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1F090-0714-9C43-B34F-C5A23BCFC2A1}"/>
              </a:ext>
            </a:extLst>
          </p:cNvPr>
          <p:cNvSpPr txBox="1"/>
          <p:nvPr/>
        </p:nvSpPr>
        <p:spPr>
          <a:xfrm>
            <a:off x="1518962" y="133350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CBDF2-C394-4EF8-9C98-C7B0A3059692}"/>
              </a:ext>
            </a:extLst>
          </p:cNvPr>
          <p:cNvSpPr txBox="1"/>
          <p:nvPr/>
        </p:nvSpPr>
        <p:spPr>
          <a:xfrm>
            <a:off x="2040467" y="83042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542FB-B594-4E25-AFC2-CAE24ED6CD8A}"/>
              </a:ext>
            </a:extLst>
          </p:cNvPr>
          <p:cNvSpPr txBox="1"/>
          <p:nvPr/>
        </p:nvSpPr>
        <p:spPr>
          <a:xfrm>
            <a:off x="2040467" y="62899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E9DE0-34E3-4CC0-AEFE-E8252D7EC9FE}"/>
              </a:ext>
            </a:extLst>
          </p:cNvPr>
          <p:cNvSpPr txBox="1"/>
          <p:nvPr/>
        </p:nvSpPr>
        <p:spPr>
          <a:xfrm>
            <a:off x="2040467" y="14462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8AC24-88FD-4D22-A55A-026E0FDDF6EB}"/>
              </a:ext>
            </a:extLst>
          </p:cNvPr>
          <p:cNvSpPr txBox="1"/>
          <p:nvPr/>
        </p:nvSpPr>
        <p:spPr>
          <a:xfrm>
            <a:off x="2040467" y="267788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59CC4-4D79-43A1-A8F4-91E05BBA7392}"/>
              </a:ext>
            </a:extLst>
          </p:cNvPr>
          <p:cNvSpPr txBox="1"/>
          <p:nvPr/>
        </p:nvSpPr>
        <p:spPr>
          <a:xfrm>
            <a:off x="2040467" y="39301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E30EC-C0E5-4DCA-AC41-AA10815BC04C}"/>
              </a:ext>
            </a:extLst>
          </p:cNvPr>
          <p:cNvSpPr txBox="1"/>
          <p:nvPr/>
        </p:nvSpPr>
        <p:spPr>
          <a:xfrm>
            <a:off x="2027852" y="44934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7E422-DAAC-40A8-83D8-1C39D95FE762}"/>
              </a:ext>
            </a:extLst>
          </p:cNvPr>
          <p:cNvSpPr txBox="1"/>
          <p:nvPr/>
        </p:nvSpPr>
        <p:spPr>
          <a:xfrm>
            <a:off x="2050040" y="5609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9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6E4AF4-2243-C140-889E-9392D809D38D}"/>
              </a:ext>
            </a:extLst>
          </p:cNvPr>
          <p:cNvSpPr txBox="1"/>
          <p:nvPr/>
        </p:nvSpPr>
        <p:spPr>
          <a:xfrm>
            <a:off x="2092976" y="268384"/>
            <a:ext cx="8572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ARTIFICIAL INTELLIGENCE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11BB2-40E1-4043-8455-9E1C875ED0FD}"/>
              </a:ext>
            </a:extLst>
          </p:cNvPr>
          <p:cNvSpPr txBox="1"/>
          <p:nvPr/>
        </p:nvSpPr>
        <p:spPr>
          <a:xfrm>
            <a:off x="3243386" y="1094278"/>
            <a:ext cx="627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cap="all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</a:rPr>
              <a:t>Artificial Intelligence Design and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111AF-4D8C-A746-98D8-D40CBE499B4F}"/>
              </a:ext>
            </a:extLst>
          </p:cNvPr>
          <p:cNvSpPr txBox="1"/>
          <p:nvPr/>
        </p:nvSpPr>
        <p:spPr>
          <a:xfrm>
            <a:off x="2601287" y="3136612"/>
            <a:ext cx="7555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the question and USE </a:t>
            </a:r>
            <a:r>
              <a:rPr lang="en-US" sz="3200" b="1" dirty="0"/>
              <a:t>X</a:t>
            </a:r>
            <a:r>
              <a:rPr lang="en-US" dirty="0"/>
              <a:t> , in all boxes that are correct in your perspective.</a:t>
            </a:r>
          </a:p>
        </p:txBody>
      </p:sp>
    </p:spTree>
    <p:extLst>
      <p:ext uri="{BB962C8B-B14F-4D97-AF65-F5344CB8AC3E}">
        <p14:creationId xmlns:p14="http://schemas.microsoft.com/office/powerpoint/2010/main" val="244399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8E043-8EE1-744F-9EA1-AD490539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8" y="1025634"/>
            <a:ext cx="10256122" cy="42190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DAFEE-C40B-D742-B1A3-874DAA9A557D}"/>
              </a:ext>
            </a:extLst>
          </p:cNvPr>
          <p:cNvSpPr txBox="1"/>
          <p:nvPr/>
        </p:nvSpPr>
        <p:spPr>
          <a:xfrm>
            <a:off x="846300" y="1151674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735D3-6F80-4D88-94B8-9C0CBB71EBB6}"/>
              </a:ext>
            </a:extLst>
          </p:cNvPr>
          <p:cNvSpPr txBox="1"/>
          <p:nvPr/>
        </p:nvSpPr>
        <p:spPr>
          <a:xfrm>
            <a:off x="1341949" y="26460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BA8DB-0316-49FA-B513-487EDF164FC2}"/>
              </a:ext>
            </a:extLst>
          </p:cNvPr>
          <p:cNvSpPr txBox="1"/>
          <p:nvPr/>
        </p:nvSpPr>
        <p:spPr>
          <a:xfrm>
            <a:off x="1341949" y="33271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2E10-45D0-43C8-B29D-A74EA07DB64B}"/>
              </a:ext>
            </a:extLst>
          </p:cNvPr>
          <p:cNvSpPr txBox="1"/>
          <p:nvPr/>
        </p:nvSpPr>
        <p:spPr>
          <a:xfrm>
            <a:off x="1341949" y="40082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BB08B-308F-4C18-80A5-513688BCEC26}"/>
              </a:ext>
            </a:extLst>
          </p:cNvPr>
          <p:cNvSpPr txBox="1"/>
          <p:nvPr/>
        </p:nvSpPr>
        <p:spPr>
          <a:xfrm>
            <a:off x="1341949" y="46264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42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DABA72-51DA-7C4D-B987-97D93A98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69" y="694777"/>
            <a:ext cx="11572518" cy="391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A48F3-474C-384A-92C2-1BE8AE989E89}"/>
              </a:ext>
            </a:extLst>
          </p:cNvPr>
          <p:cNvSpPr txBox="1"/>
          <p:nvPr/>
        </p:nvSpPr>
        <p:spPr>
          <a:xfrm>
            <a:off x="298669" y="806012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F0ECC-2858-4DDD-AC19-C83848AFB4FB}"/>
              </a:ext>
            </a:extLst>
          </p:cNvPr>
          <p:cNvSpPr txBox="1"/>
          <p:nvPr/>
        </p:nvSpPr>
        <p:spPr>
          <a:xfrm>
            <a:off x="794318" y="22998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498BB-65FD-43BD-BF4E-32FCA2411422}"/>
              </a:ext>
            </a:extLst>
          </p:cNvPr>
          <p:cNvSpPr txBox="1"/>
          <p:nvPr/>
        </p:nvSpPr>
        <p:spPr>
          <a:xfrm>
            <a:off x="794318" y="29725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E440C-813A-400C-B7B5-69053E98C293}"/>
              </a:ext>
            </a:extLst>
          </p:cNvPr>
          <p:cNvSpPr txBox="1"/>
          <p:nvPr/>
        </p:nvSpPr>
        <p:spPr>
          <a:xfrm>
            <a:off x="794318" y="39896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99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6FF58-5708-2349-90E0-A525F3D3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29" y="1252702"/>
            <a:ext cx="11247304" cy="2877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EFE7E-D1CC-3044-B910-9018DBF32025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90F6D-99F1-2248-BD97-49A0E156F428}"/>
              </a:ext>
            </a:extLst>
          </p:cNvPr>
          <p:cNvSpPr txBox="1"/>
          <p:nvPr/>
        </p:nvSpPr>
        <p:spPr>
          <a:xfrm>
            <a:off x="633029" y="1415612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0826B-294B-4CB5-933C-AB66E9BFE1F0}"/>
              </a:ext>
            </a:extLst>
          </p:cNvPr>
          <p:cNvSpPr txBox="1"/>
          <p:nvPr/>
        </p:nvSpPr>
        <p:spPr>
          <a:xfrm>
            <a:off x="1128678" y="25069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5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3C74A-B500-044F-BE97-96FA269F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952500"/>
            <a:ext cx="810260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B59EF2-35F5-624F-816C-1A547AE9E25C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9FB41-22DF-9B43-804C-0D9130599523}"/>
              </a:ext>
            </a:extLst>
          </p:cNvPr>
          <p:cNvSpPr txBox="1"/>
          <p:nvPr/>
        </p:nvSpPr>
        <p:spPr>
          <a:xfrm>
            <a:off x="2044700" y="1152854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CE9B2-3707-4FD8-9C2E-AEC3E3F31B08}"/>
              </a:ext>
            </a:extLst>
          </p:cNvPr>
          <p:cNvSpPr txBox="1"/>
          <p:nvPr/>
        </p:nvSpPr>
        <p:spPr>
          <a:xfrm>
            <a:off x="2540349" y="1852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25FD6-3248-4EE4-B0D6-A125E58AD54B}"/>
              </a:ext>
            </a:extLst>
          </p:cNvPr>
          <p:cNvSpPr txBox="1"/>
          <p:nvPr/>
        </p:nvSpPr>
        <p:spPr>
          <a:xfrm>
            <a:off x="2540349" y="36945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59A7C-99C5-4E2C-A2C5-880274F46627}"/>
              </a:ext>
            </a:extLst>
          </p:cNvPr>
          <p:cNvSpPr txBox="1"/>
          <p:nvPr/>
        </p:nvSpPr>
        <p:spPr>
          <a:xfrm>
            <a:off x="2540349" y="43087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D9F89-3D18-4B9F-9CAF-84206A59CE59}"/>
              </a:ext>
            </a:extLst>
          </p:cNvPr>
          <p:cNvSpPr txBox="1"/>
          <p:nvPr/>
        </p:nvSpPr>
        <p:spPr>
          <a:xfrm>
            <a:off x="2540349" y="48627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0967A-EB43-4BA5-AEC6-90849F69E579}"/>
              </a:ext>
            </a:extLst>
          </p:cNvPr>
          <p:cNvSpPr txBox="1"/>
          <p:nvPr/>
        </p:nvSpPr>
        <p:spPr>
          <a:xfrm>
            <a:off x="2581086" y="54887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0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D3A1C2-94EA-8D49-9E2E-718ACFD7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73" y="291365"/>
            <a:ext cx="9205310" cy="6275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2F24B-BA5F-E941-8922-51711AAF8BDA}"/>
              </a:ext>
            </a:extLst>
          </p:cNvPr>
          <p:cNvSpPr txBox="1"/>
          <p:nvPr/>
        </p:nvSpPr>
        <p:spPr>
          <a:xfrm>
            <a:off x="147145" y="0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798C6-6B55-7A49-AB33-A982ED66C7BA}"/>
              </a:ext>
            </a:extLst>
          </p:cNvPr>
          <p:cNvSpPr txBox="1"/>
          <p:nvPr/>
        </p:nvSpPr>
        <p:spPr>
          <a:xfrm>
            <a:off x="1497941" y="291365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7B489-BEF1-440F-A3A9-DB664EF4A1BF}"/>
              </a:ext>
            </a:extLst>
          </p:cNvPr>
          <p:cNvSpPr txBox="1"/>
          <p:nvPr/>
        </p:nvSpPr>
        <p:spPr>
          <a:xfrm>
            <a:off x="1965647" y="210482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31B2E-3FB1-4ECB-A844-EA99F16DF378}"/>
              </a:ext>
            </a:extLst>
          </p:cNvPr>
          <p:cNvSpPr txBox="1"/>
          <p:nvPr/>
        </p:nvSpPr>
        <p:spPr>
          <a:xfrm>
            <a:off x="1984306" y="38259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565F9-3B72-4943-AB4A-0FD1F3133062}"/>
              </a:ext>
            </a:extLst>
          </p:cNvPr>
          <p:cNvSpPr txBox="1"/>
          <p:nvPr/>
        </p:nvSpPr>
        <p:spPr>
          <a:xfrm>
            <a:off x="1984306" y="55457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77D2E-70B8-4802-8E14-14A0529DD93B}"/>
              </a:ext>
            </a:extLst>
          </p:cNvPr>
          <p:cNvSpPr txBox="1"/>
          <p:nvPr/>
        </p:nvSpPr>
        <p:spPr>
          <a:xfrm>
            <a:off x="1965647" y="49020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99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7F14D-793D-124C-A3AA-7980F1A2C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89" y="1405101"/>
            <a:ext cx="10868710" cy="3061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BD685-340A-6D4B-BE1C-59F7E32DDE67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47705-36B4-0F42-98DD-09C45330D76A}"/>
              </a:ext>
            </a:extLst>
          </p:cNvPr>
          <p:cNvSpPr txBox="1"/>
          <p:nvPr/>
        </p:nvSpPr>
        <p:spPr>
          <a:xfrm>
            <a:off x="573689" y="1562757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E5F3C-C4AA-45FB-8203-4C18A409D79F}"/>
              </a:ext>
            </a:extLst>
          </p:cNvPr>
          <p:cNvSpPr txBox="1"/>
          <p:nvPr/>
        </p:nvSpPr>
        <p:spPr>
          <a:xfrm>
            <a:off x="1069337" y="3737684"/>
            <a:ext cx="5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42E86-B08D-CE4F-9226-2165E4CE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100"/>
            <a:ext cx="10515600" cy="398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D297D-6EBF-2441-AF0A-46263BD7DABB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A031F-D17D-CF4E-BD7C-8DAE784EDC1E}"/>
              </a:ext>
            </a:extLst>
          </p:cNvPr>
          <p:cNvSpPr txBox="1"/>
          <p:nvPr/>
        </p:nvSpPr>
        <p:spPr>
          <a:xfrm>
            <a:off x="751707" y="1562757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8752-02B4-4EE4-B4DC-1D3A9B410659}"/>
              </a:ext>
            </a:extLst>
          </p:cNvPr>
          <p:cNvSpPr txBox="1"/>
          <p:nvPr/>
        </p:nvSpPr>
        <p:spPr>
          <a:xfrm>
            <a:off x="1247356" y="2193225"/>
            <a:ext cx="2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F05A7-758B-4A8D-AF89-D4C3E42F503F}"/>
              </a:ext>
            </a:extLst>
          </p:cNvPr>
          <p:cNvSpPr txBox="1"/>
          <p:nvPr/>
        </p:nvSpPr>
        <p:spPr>
          <a:xfrm>
            <a:off x="1247356" y="278798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5D7CB-8529-43C5-94F5-25633CC68E7F}"/>
              </a:ext>
            </a:extLst>
          </p:cNvPr>
          <p:cNvSpPr txBox="1"/>
          <p:nvPr/>
        </p:nvSpPr>
        <p:spPr>
          <a:xfrm>
            <a:off x="1247356" y="4931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7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F3E53-8E18-854A-9428-5372B9BC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809750"/>
            <a:ext cx="10121900" cy="323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ADE7E2-483C-1E4F-9356-13B9A386D153}"/>
              </a:ext>
            </a:extLst>
          </p:cNvPr>
          <p:cNvSpPr txBox="1"/>
          <p:nvPr/>
        </p:nvSpPr>
        <p:spPr>
          <a:xfrm>
            <a:off x="893379" y="49398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QuAM = Machine Learning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F4A09-7F32-A248-B355-23C31AEB185D}"/>
              </a:ext>
            </a:extLst>
          </p:cNvPr>
          <p:cNvSpPr txBox="1"/>
          <p:nvPr/>
        </p:nvSpPr>
        <p:spPr>
          <a:xfrm>
            <a:off x="893379" y="1809750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75E7E-864D-4752-9E35-7258B1D8F53B}"/>
              </a:ext>
            </a:extLst>
          </p:cNvPr>
          <p:cNvSpPr txBox="1"/>
          <p:nvPr/>
        </p:nvSpPr>
        <p:spPr>
          <a:xfrm>
            <a:off x="1389027" y="4586586"/>
            <a:ext cx="31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9214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D848B-B2E4-E547-BE9A-36116AA6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606550"/>
            <a:ext cx="7429500" cy="364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030F9A-AED0-2848-A2F9-A0DAB2A63CB9}"/>
              </a:ext>
            </a:extLst>
          </p:cNvPr>
          <p:cNvSpPr txBox="1"/>
          <p:nvPr/>
        </p:nvSpPr>
        <p:spPr>
          <a:xfrm>
            <a:off x="2286217" y="1606550"/>
            <a:ext cx="4956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8C734-F4D2-4676-B7A3-00E2742AC56A}"/>
              </a:ext>
            </a:extLst>
          </p:cNvPr>
          <p:cNvSpPr txBox="1"/>
          <p:nvPr/>
        </p:nvSpPr>
        <p:spPr>
          <a:xfrm>
            <a:off x="2848946" y="23754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334F7-D37E-40B9-9799-C876D913D28E}"/>
              </a:ext>
            </a:extLst>
          </p:cNvPr>
          <p:cNvSpPr txBox="1"/>
          <p:nvPr/>
        </p:nvSpPr>
        <p:spPr>
          <a:xfrm>
            <a:off x="2781866" y="36287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7E7A3-5D59-4DEE-8DAF-D5436647B87B}"/>
              </a:ext>
            </a:extLst>
          </p:cNvPr>
          <p:cNvSpPr txBox="1"/>
          <p:nvPr/>
        </p:nvSpPr>
        <p:spPr>
          <a:xfrm>
            <a:off x="2848946" y="4781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4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EBD4E7-4EBC-9041-8BC3-B6ECF6D7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8100"/>
            <a:ext cx="8737600" cy="6819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3E44EB-B7C9-9443-82DE-F2A9311B7629}"/>
              </a:ext>
            </a:extLst>
          </p:cNvPr>
          <p:cNvSpPr txBox="1"/>
          <p:nvPr/>
        </p:nvSpPr>
        <p:spPr>
          <a:xfrm>
            <a:off x="1727200" y="38100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8CA27-7D00-4DF3-836D-B1173B39594E}"/>
              </a:ext>
            </a:extLst>
          </p:cNvPr>
          <p:cNvSpPr txBox="1"/>
          <p:nvPr/>
        </p:nvSpPr>
        <p:spPr>
          <a:xfrm>
            <a:off x="2112015" y="770466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05712-8BAB-4D15-8777-82A838B3FA53}"/>
              </a:ext>
            </a:extLst>
          </p:cNvPr>
          <p:cNvSpPr txBox="1"/>
          <p:nvPr/>
        </p:nvSpPr>
        <p:spPr>
          <a:xfrm>
            <a:off x="2118947" y="187216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8E861-DD42-4B1F-BE41-F401EDF3F048}"/>
              </a:ext>
            </a:extLst>
          </p:cNvPr>
          <p:cNvSpPr txBox="1"/>
          <p:nvPr/>
        </p:nvSpPr>
        <p:spPr>
          <a:xfrm>
            <a:off x="2134367" y="2956928"/>
            <a:ext cx="26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C1622-6DF1-4FEC-85FA-B9D8FAB38AAA}"/>
              </a:ext>
            </a:extLst>
          </p:cNvPr>
          <p:cNvSpPr txBox="1"/>
          <p:nvPr/>
        </p:nvSpPr>
        <p:spPr>
          <a:xfrm>
            <a:off x="2134367" y="40724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1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09FEB-B614-AA49-A5A1-2A737FE7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9" y="753678"/>
            <a:ext cx="9490019" cy="4984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8CA3F-4FBE-6046-B393-397D5D1FAC98}"/>
              </a:ext>
            </a:extLst>
          </p:cNvPr>
          <p:cNvSpPr txBox="1"/>
          <p:nvPr/>
        </p:nvSpPr>
        <p:spPr>
          <a:xfrm>
            <a:off x="973739" y="888520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82999-F38B-46C6-87CF-3841AFAFC888}"/>
              </a:ext>
            </a:extLst>
          </p:cNvPr>
          <p:cNvSpPr txBox="1"/>
          <p:nvPr/>
        </p:nvSpPr>
        <p:spPr>
          <a:xfrm>
            <a:off x="1507067" y="2140466"/>
            <a:ext cx="28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4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B9F86-4C17-1044-B72F-B082EA35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9" y="778640"/>
            <a:ext cx="11071630" cy="4602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C173C-191C-4B47-B811-2B2B4480B2F4}"/>
              </a:ext>
            </a:extLst>
          </p:cNvPr>
          <p:cNvSpPr txBox="1"/>
          <p:nvPr/>
        </p:nvSpPr>
        <p:spPr>
          <a:xfrm>
            <a:off x="505572" y="1015040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C1A16-20B5-4277-B49E-C33A50A0D9E4}"/>
              </a:ext>
            </a:extLst>
          </p:cNvPr>
          <p:cNvSpPr txBox="1"/>
          <p:nvPr/>
        </p:nvSpPr>
        <p:spPr>
          <a:xfrm>
            <a:off x="973667" y="4699000"/>
            <a:ext cx="26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3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1F3BB-A108-8043-9EAB-26B0C488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1" y="1247884"/>
            <a:ext cx="11093592" cy="3019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FFF21-6210-5B4E-ABF4-97B46702A7ED}"/>
              </a:ext>
            </a:extLst>
          </p:cNvPr>
          <p:cNvSpPr txBox="1"/>
          <p:nvPr/>
        </p:nvSpPr>
        <p:spPr>
          <a:xfrm>
            <a:off x="645511" y="1247884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3584A-7F61-4196-B174-1814075CE538}"/>
              </a:ext>
            </a:extLst>
          </p:cNvPr>
          <p:cNvSpPr txBox="1"/>
          <p:nvPr/>
        </p:nvSpPr>
        <p:spPr>
          <a:xfrm>
            <a:off x="1100667" y="3742267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2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49B08-5AE5-904E-8C17-FAB74AB2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5" y="804039"/>
            <a:ext cx="11664619" cy="3200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F65298-E4AD-834D-B925-437D4093ED7F}"/>
              </a:ext>
            </a:extLst>
          </p:cNvPr>
          <p:cNvSpPr txBox="1"/>
          <p:nvPr/>
        </p:nvSpPr>
        <p:spPr>
          <a:xfrm>
            <a:off x="242347" y="952500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BE6A5-E6CF-4367-B88A-FDB6CB63ADEA}"/>
              </a:ext>
            </a:extLst>
          </p:cNvPr>
          <p:cNvSpPr txBox="1"/>
          <p:nvPr/>
        </p:nvSpPr>
        <p:spPr>
          <a:xfrm>
            <a:off x="745067" y="2421467"/>
            <a:ext cx="2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6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AD6B8-DF4D-F142-A638-9C5572F8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63" y="774700"/>
            <a:ext cx="11575622" cy="3671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9395E-025A-D74F-8E88-16F35BF05BA6}"/>
              </a:ext>
            </a:extLst>
          </p:cNvPr>
          <p:cNvSpPr txBox="1"/>
          <p:nvPr/>
        </p:nvSpPr>
        <p:spPr>
          <a:xfrm>
            <a:off x="623614" y="1068114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81938-54C5-47EE-8FA3-03E2B50A9AC0}"/>
              </a:ext>
            </a:extLst>
          </p:cNvPr>
          <p:cNvSpPr txBox="1"/>
          <p:nvPr/>
        </p:nvSpPr>
        <p:spPr>
          <a:xfrm>
            <a:off x="1168400" y="3835400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8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46803-7A33-D94D-980E-00731A8F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14" y="787400"/>
            <a:ext cx="11275628" cy="3006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48BC89-3AF9-7B40-AC84-7BFDFC746FE8}"/>
              </a:ext>
            </a:extLst>
          </p:cNvPr>
          <p:cNvSpPr txBox="1"/>
          <p:nvPr/>
        </p:nvSpPr>
        <p:spPr>
          <a:xfrm>
            <a:off x="344214" y="941989"/>
            <a:ext cx="34015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2A240-0BFB-4336-8C41-FA9202EEB9CD}"/>
              </a:ext>
            </a:extLst>
          </p:cNvPr>
          <p:cNvSpPr txBox="1"/>
          <p:nvPr/>
        </p:nvSpPr>
        <p:spPr>
          <a:xfrm>
            <a:off x="795867" y="2159000"/>
            <a:ext cx="28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5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195</Words>
  <Application>Microsoft Office PowerPoint</Application>
  <PresentationFormat>Widescreen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Bittencourt</dc:creator>
  <cp:lastModifiedBy>Aman Verma</cp:lastModifiedBy>
  <cp:revision>30</cp:revision>
  <dcterms:created xsi:type="dcterms:W3CDTF">2020-09-28T20:34:18Z</dcterms:created>
  <dcterms:modified xsi:type="dcterms:W3CDTF">2020-10-09T21:26:30Z</dcterms:modified>
</cp:coreProperties>
</file>