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d796efa2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d796efa2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d796efa2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9d796efa2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d796efa2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d796efa2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d796efa2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d796efa2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d796efa2_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d796efa2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d796efa2_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d796efa2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Yahtzee-AI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Rui Tang, Yingshu Wang, Aman Verma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85" y="0"/>
            <a:ext cx="57900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Our goals: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•Maximize the score </a:t>
            </a:r>
            <a:r>
              <a:rPr lang="zh-CN" sz="2800">
                <a:solidFill>
                  <a:srgbClr val="B7B7B7"/>
                </a:solidFill>
              </a:rPr>
              <a:t>(</a:t>
            </a:r>
            <a:r>
              <a:rPr lang="zh-CN" sz="2800">
                <a:solidFill>
                  <a:srgbClr val="B7B7B7"/>
                </a:solidFill>
              </a:rPr>
              <a:t>Casino</a:t>
            </a:r>
            <a:r>
              <a:rPr lang="zh-CN" sz="2800">
                <a:solidFill>
                  <a:srgbClr val="B7B7B7"/>
                </a:solidFill>
              </a:rPr>
              <a:t>)</a:t>
            </a:r>
            <a:endParaRPr sz="2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•Reduce the complexity as much as possible </a:t>
            </a:r>
            <a:r>
              <a:rPr lang="zh-CN" sz="2800">
                <a:solidFill>
                  <a:srgbClr val="CCCCCC"/>
                </a:solidFill>
              </a:rPr>
              <a:t>(Tutorial, Guidlines...)</a:t>
            </a:r>
            <a:endParaRPr sz="2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•Generalize to other scenarios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Difficulties: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•Random process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•Complex Status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•State Space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•Confronting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Data source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•Actually we don’t need data source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•Generated data by random generator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Reinforcement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Parallel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Future: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Improve the win rate in multiple player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Solve more complicated Game like Texas Poker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Find a way to find Nash Equilibrium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