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1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62F519-DCA2-45E6-8DD9-3223F7E299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68C554-C558-42D3-8962-F51B4515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221717/Weather-Repor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9751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4572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bg1"/>
                </a:solidFill>
              </a:rPr>
              <a:t>INTRODUCTION</a:t>
            </a:r>
            <a:endParaRPr lang="en-US" sz="48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NAME  - AMAN PANDEY</a:t>
            </a:r>
          </a:p>
          <a:p>
            <a:r>
              <a:rPr lang="en-US" sz="3200" dirty="0" smtClean="0"/>
              <a:t>UNIVERSITY ROLL – 22020107029</a:t>
            </a:r>
          </a:p>
          <a:p>
            <a:r>
              <a:rPr lang="en-US" sz="3200" dirty="0" smtClean="0"/>
              <a:t>COLLEGE ROLL – 20222709</a:t>
            </a:r>
          </a:p>
          <a:p>
            <a:r>
              <a:rPr lang="en-US" sz="3200" dirty="0" smtClean="0"/>
              <a:t>COURSE - BVOC (S.D)</a:t>
            </a:r>
          </a:p>
          <a:p>
            <a:r>
              <a:rPr lang="en-US" sz="3200" dirty="0" smtClean="0"/>
              <a:t>SUBJECT - MINOR PROJECT</a:t>
            </a:r>
          </a:p>
          <a:p>
            <a:r>
              <a:rPr lang="en-US" sz="3200" dirty="0" smtClean="0"/>
              <a:t>PROJECT - WEATHER REPORT</a:t>
            </a:r>
          </a:p>
          <a:p>
            <a:r>
              <a:rPr lang="en-US" sz="3200" dirty="0" smtClean="0"/>
              <a:t>GIT HUB LINK -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https://github.com/aman221717/Weather-Report</a:t>
            </a:r>
            <a:endParaRPr lang="en-US" sz="3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3600" dirty="0" smtClean="0">
              <a:solidFill>
                <a:srgbClr val="3F714B"/>
              </a:solidFill>
            </a:endParaRPr>
          </a:p>
          <a:p>
            <a:endParaRPr lang="en-US" sz="3600" dirty="0">
              <a:solidFill>
                <a:srgbClr val="3F714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0" y="61722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SUMBITTED  TO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en-US" sz="2800" dirty="0" smtClean="0"/>
              <a:t>      VIPIN RATHI SIR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sz="5300" b="1" dirty="0" smtClean="0"/>
              <a:t>Table of Contents:</a:t>
            </a:r>
            <a:br>
              <a:rPr lang="en-US" sz="5300" b="1" dirty="0" smtClean="0"/>
            </a:br>
            <a:endParaRPr lang="en-US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buNone/>
            </a:pPr>
            <a:r>
              <a:rPr lang="en-US" sz="4400" dirty="0" smtClean="0"/>
              <a:t>1. Demo</a:t>
            </a:r>
          </a:p>
          <a:p>
            <a:pPr lvl="0">
              <a:buNone/>
            </a:pPr>
            <a:r>
              <a:rPr lang="en-US" sz="4400" dirty="0" smtClean="0"/>
              <a:t>2. Features</a:t>
            </a:r>
          </a:p>
          <a:p>
            <a:pPr lvl="0">
              <a:buNone/>
            </a:pPr>
            <a:r>
              <a:rPr lang="en-US" sz="4400" dirty="0" smtClean="0"/>
              <a:t>3. Technologies Used</a:t>
            </a:r>
          </a:p>
          <a:p>
            <a:pPr lvl="0">
              <a:buNone/>
            </a:pPr>
            <a:r>
              <a:rPr lang="en-US" sz="4400" dirty="0" smtClean="0"/>
              <a:t>4. How to Use.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sz="5400" dirty="0" smtClean="0"/>
              <a:t>DEMO-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simple weather application that allows users to check the current weather conditions for a specific location.</a:t>
            </a:r>
          </a:p>
          <a:p>
            <a:r>
              <a:rPr lang="en-US" sz="2800" dirty="0" smtClean="0"/>
              <a:t>It </a:t>
            </a:r>
            <a:r>
              <a:rPr lang="en-US" sz="2800" b="1" dirty="0" smtClean="0"/>
              <a:t>Header and Navigation</a:t>
            </a:r>
            <a:r>
              <a:rPr lang="en-US" sz="2800" dirty="0" smtClean="0"/>
              <a:t>: It features a responsive navigation bar that includes links to various sections like the homepage, current weather, weather forecast, news, and a weather map. Users can search for weather data by location.</a:t>
            </a:r>
          </a:p>
          <a:p>
            <a:r>
              <a:rPr lang="en-US" sz="2800" b="1" dirty="0" smtClean="0"/>
              <a:t>Current Weather Section</a:t>
            </a:r>
            <a:r>
              <a:rPr lang="en-US" sz="2800" dirty="0" smtClean="0"/>
              <a:t>: Displays current weather information such as location, temperature, wind speed, humidity, and weather conditions (e.g., cloudy, sunny). It also provides a table with detailed weather data, including time zone, region, and coordinates (latitude and longitude).</a:t>
            </a:r>
          </a:p>
          <a:p>
            <a:r>
              <a:rPr lang="en-US" sz="2800" b="1" dirty="0" smtClean="0"/>
              <a:t>Weather Forecast Section</a:t>
            </a:r>
            <a:r>
              <a:rPr lang="en-US" sz="2800" dirty="0" smtClean="0"/>
              <a:t>: Provides a weather forecast for the upcoming days. Users can input start and end dates to search for specific weather forecasts, along with corresponding weather icons.</a:t>
            </a:r>
          </a:p>
          <a:p>
            <a:r>
              <a:rPr lang="en-US" sz="2800" b="1" dirty="0" smtClean="0"/>
              <a:t>Weather Map Section</a:t>
            </a:r>
            <a:r>
              <a:rPr lang="en-US" sz="2800" dirty="0" smtClean="0"/>
              <a:t>: Displays an interactive weather map for users to explore global weather conditions.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HTML</a:t>
            </a:r>
          </a:p>
          <a:p>
            <a:pPr lvl="0"/>
            <a:r>
              <a:rPr lang="en-US" dirty="0" smtClean="0"/>
              <a:t>CSS</a:t>
            </a:r>
          </a:p>
          <a:p>
            <a:pPr lvl="0"/>
            <a:r>
              <a:rPr lang="en-US" dirty="0" smtClean="0"/>
              <a:t>JavaScript.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FEATURES</a:t>
            </a:r>
            <a:endParaRPr lang="en-US" sz="32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TECHNOLOGIES USED</a:t>
            </a:r>
            <a:endParaRPr lang="en-US" sz="2800" b="0" dirty="0"/>
          </a:p>
        </p:txBody>
      </p:sp>
      <p:sp>
        <p:nvSpPr>
          <p:cNvPr id="7" name="Title 1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Display current weather conditions (temperature, description, etc.).</a:t>
            </a:r>
          </a:p>
          <a:p>
            <a:pPr lvl="0"/>
            <a:r>
              <a:rPr lang="en-US" sz="2800" dirty="0" smtClean="0"/>
              <a:t>Search for weather by location.</a:t>
            </a:r>
          </a:p>
          <a:p>
            <a:pPr lvl="0"/>
            <a:r>
              <a:rPr lang="en-US" sz="2800" dirty="0" smtClean="0"/>
              <a:t>Responsive design for various devic</a:t>
            </a:r>
            <a:r>
              <a:rPr lang="en-US" dirty="0" smtClean="0"/>
              <a:t>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1. Open the index.html file in a web browser.</a:t>
            </a:r>
          </a:p>
          <a:p>
            <a:pPr lvl="0">
              <a:buNone/>
            </a:pPr>
            <a:r>
              <a:rPr lang="en-US" dirty="0" smtClean="0"/>
              <a:t>2. Enter the desired location in the search bar.</a:t>
            </a:r>
          </a:p>
          <a:p>
            <a:pPr lvl="0">
              <a:buNone/>
            </a:pPr>
            <a:r>
              <a:rPr lang="en-US" dirty="0" smtClean="0"/>
              <a:t>3. Click the "Search" button to retrieve and display the weather information.</a:t>
            </a:r>
            <a:endParaRPr lang="en-US" dirty="0"/>
          </a:p>
        </p:txBody>
      </p:sp>
      <p:pic>
        <p:nvPicPr>
          <p:cNvPr id="4" name="Picture 3" descr="2024-12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91440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OUTPUT :</a:t>
            </a:r>
          </a:p>
          <a:p>
            <a:endParaRPr lang="en-US" sz="4000" dirty="0" smtClean="0"/>
          </a:p>
          <a:p>
            <a:r>
              <a:rPr lang="en-US" sz="4000" dirty="0" smtClean="0"/>
              <a:t>  </a:t>
            </a:r>
            <a:endParaRPr lang="en-US" sz="4000" dirty="0"/>
          </a:p>
        </p:txBody>
      </p:sp>
      <p:pic>
        <p:nvPicPr>
          <p:cNvPr id="3" name="Picture 2" descr="2024-12-03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2400"/>
            <a:ext cx="4343400" cy="2819400"/>
          </a:xfrm>
          <a:prstGeom prst="rect">
            <a:avLst/>
          </a:prstGeom>
        </p:spPr>
      </p:pic>
      <p:pic>
        <p:nvPicPr>
          <p:cNvPr id="6" name="Picture 5" descr="2024-12-03 (9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733800"/>
            <a:ext cx="4343400" cy="2952749"/>
          </a:xfrm>
          <a:prstGeom prst="rect">
            <a:avLst/>
          </a:prstGeom>
        </p:spPr>
      </p:pic>
      <p:pic>
        <p:nvPicPr>
          <p:cNvPr id="7" name="Picture 6" descr="2024-12-03 (8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133600"/>
            <a:ext cx="4343400" cy="28003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152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3" name="Picture 2" descr="2024-12-03 (1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657600"/>
            <a:ext cx="4419600" cy="2971800"/>
          </a:xfrm>
          <a:prstGeom prst="rect">
            <a:avLst/>
          </a:prstGeom>
        </p:spPr>
      </p:pic>
      <p:pic>
        <p:nvPicPr>
          <p:cNvPr id="4" name="Picture 3" descr="2024-12-03 (1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"/>
            <a:ext cx="4419600" cy="2895600"/>
          </a:xfrm>
          <a:prstGeom prst="rect">
            <a:avLst/>
          </a:prstGeom>
        </p:spPr>
      </p:pic>
      <p:pic>
        <p:nvPicPr>
          <p:cNvPr id="5" name="Picture 4" descr="2024-12-03 (1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19050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</TotalTime>
  <Words>266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     </vt:lpstr>
      <vt:lpstr>  Table of Contents: </vt:lpstr>
      <vt:lpstr>DEMO-</vt:lpstr>
      <vt:lpstr>Slide 4</vt:lpstr>
      <vt:lpstr>HOW TO USE-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HP</dc:creator>
  <cp:lastModifiedBy>HP</cp:lastModifiedBy>
  <cp:revision>15</cp:revision>
  <dcterms:created xsi:type="dcterms:W3CDTF">2024-12-03T09:06:36Z</dcterms:created>
  <dcterms:modified xsi:type="dcterms:W3CDTF">2024-12-03T11:23:57Z</dcterms:modified>
</cp:coreProperties>
</file>