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24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Low-angle exterior view of a modern building facade covered with aluminium discs under a clear, blue sky"/>
          <p:cNvSpPr>
            <a:spLocks noGrp="1"/>
          </p:cNvSpPr>
          <p:nvPr>
            <p:ph type="pic" sz="quarter" idx="21"/>
          </p:nvPr>
        </p:nvSpPr>
        <p:spPr>
          <a:xfrm>
            <a:off x="15417800" y="1270000"/>
            <a:ext cx="8144934" cy="5410200"/>
          </a:xfrm>
          <a:prstGeom prst="rect">
            <a:avLst/>
          </a:prstGeom>
        </p:spPr>
        <p:txBody>
          <a:bodyPr lIns="91439" tIns="45719" rIns="91439" bIns="45719">
            <a:noAutofit/>
          </a:bodyPr>
          <a:lstStyle/>
          <a:p>
            <a:endParaRPr/>
          </a:p>
        </p:txBody>
      </p:sp>
      <p:sp>
        <p:nvSpPr>
          <p:cNvPr id="125" name="Low-angle view of a modern, curved building under a cloudy sky"/>
          <p:cNvSpPr>
            <a:spLocks noGrp="1"/>
          </p:cNvSpPr>
          <p:nvPr>
            <p:ph type="pic" sz="quarter" idx="22"/>
          </p:nvPr>
        </p:nvSpPr>
        <p:spPr>
          <a:xfrm>
            <a:off x="15443200" y="7086600"/>
            <a:ext cx="8138580" cy="5422900"/>
          </a:xfrm>
          <a:prstGeom prst="rect">
            <a:avLst/>
          </a:prstGeom>
        </p:spPr>
        <p:txBody>
          <a:bodyPr lIns="91439" tIns="45719" rIns="91439" bIns="45719">
            <a:noAutofit/>
          </a:bodyPr>
          <a:lstStyle/>
          <a:p>
            <a:endParaRPr/>
          </a:p>
        </p:txBody>
      </p:sp>
      <p:sp>
        <p:nvSpPr>
          <p:cNvPr id="126" name="View from inside a modern white building with glass panels, looking up to a bright, partly cloudy sky"/>
          <p:cNvSpPr>
            <a:spLocks noGrp="1"/>
          </p:cNvSpPr>
          <p:nvPr>
            <p:ph type="pic" idx="23"/>
          </p:nvPr>
        </p:nvSpPr>
        <p:spPr>
          <a:xfrm>
            <a:off x="-124635" y="1270000"/>
            <a:ext cx="16840169" cy="11243712"/>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bg>
      <p:bgPr>
        <a:solidFill>
          <a:srgbClr val="FFFFFF"/>
        </a:solidFill>
        <a:effectLst/>
      </p:bgPr>
    </p:bg>
    <p:spTree>
      <p:nvGrpSpPr>
        <p:cNvPr id="1" name=""/>
        <p:cNvGrpSpPr/>
        <p:nvPr/>
      </p:nvGrpSpPr>
      <p:grpSpPr>
        <a:xfrm>
          <a:off x="0" y="0"/>
          <a:ext cx="0" cy="0"/>
          <a:chOff x="0" y="0"/>
          <a:chExt cx="0" cy="0"/>
        </a:xfrm>
      </p:grpSpPr>
      <p:sp>
        <p:nvSpPr>
          <p:cNvPr id="134" name="Low-angle view of the Azadi Tower in Tehran, Iran against a clear, bright sky"/>
          <p:cNvSpPr>
            <a:spLocks noGrp="1"/>
          </p:cNvSpPr>
          <p:nvPr>
            <p:ph type="pic" idx="21"/>
          </p:nvPr>
        </p:nvSpPr>
        <p:spPr>
          <a:xfrm>
            <a:off x="0" y="-1282700"/>
            <a:ext cx="24384000" cy="16281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bg>
      <p:bgPr>
        <a:solidFill>
          <a:srgbClr val="FFFFFF"/>
        </a:solidFill>
        <a:effectLst/>
      </p:bgPr>
    </p:bg>
    <p:spTree>
      <p:nvGrpSpPr>
        <p:cNvPr id="1" name=""/>
        <p:cNvGrpSpPr/>
        <p:nvPr/>
      </p:nvGrpSpPr>
      <p:grpSpPr>
        <a:xfrm>
          <a:off x="0" y="0"/>
          <a:ext cx="0" cy="0"/>
          <a:chOff x="0" y="0"/>
          <a:chExt cx="0" cy="0"/>
        </a:xfrm>
      </p:grpSpPr>
      <p:sp>
        <p:nvSpPr>
          <p:cNvPr id="21" name="View from inside a stone structure, looking out towards stairs and a clear, blue sky"/>
          <p:cNvSpPr>
            <a:spLocks noGrp="1"/>
          </p:cNvSpPr>
          <p:nvPr>
            <p:ph type="pic" idx="21"/>
          </p:nvPr>
        </p:nvSpPr>
        <p:spPr>
          <a:xfrm>
            <a:off x="0" y="-1270000"/>
            <a:ext cx="24384000" cy="16272934"/>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A modern white building with glass panels against a clear, blue sky"/>
          <p:cNvSpPr>
            <a:spLocks noGrp="1"/>
          </p:cNvSpPr>
          <p:nvPr>
            <p:ph type="pic" idx="21"/>
          </p:nvPr>
        </p:nvSpPr>
        <p:spPr>
          <a:xfrm>
            <a:off x="9271000" y="1270000"/>
            <a:ext cx="16764000" cy="111760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Small section of a modern shell bridge in Qingdao, Shandong, China with a partly cloudy sky above"/>
          <p:cNvSpPr>
            <a:spLocks noGrp="1"/>
          </p:cNvSpPr>
          <p:nvPr>
            <p:ph type="pic" idx="22"/>
          </p:nvPr>
        </p:nvSpPr>
        <p:spPr>
          <a:xfrm>
            <a:off x="9271000" y="1263848"/>
            <a:ext cx="16773843" cy="11188205"/>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7"/>
          <a:srcRect/>
          <a:stretch>
            <a:fillRect/>
          </a:stretch>
        </a:blip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UBMITTED TO DR. AKASH RAJAK"/>
          <p:cNvSpPr txBox="1">
            <a:spLocks noGrp="1"/>
          </p:cNvSpPr>
          <p:nvPr>
            <p:ph type="body" idx="21"/>
          </p:nvPr>
        </p:nvSpPr>
        <p:spPr>
          <a:xfrm>
            <a:off x="1201340" y="11859862"/>
            <a:ext cx="21971003" cy="89552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defTabSz="457200">
              <a:lnSpc>
                <a:spcPct val="115000"/>
              </a:lnSpc>
              <a:spcBef>
                <a:spcPts val="300"/>
              </a:spcBef>
              <a:defRPr sz="4800">
                <a:uFill>
                  <a:solidFill>
                    <a:srgbClr val="000000"/>
                  </a:solidFill>
                </a:uFill>
                <a:latin typeface="Times New Roman"/>
                <a:ea typeface="Times New Roman"/>
                <a:cs typeface="Times New Roman"/>
                <a:sym typeface="Times New Roman"/>
              </a:defRPr>
            </a:lvl1pPr>
          </a:lstStyle>
          <a:p>
            <a:pPr>
              <a:defRPr b="0">
                <a:latin typeface="Calibri"/>
                <a:ea typeface="Calibri"/>
                <a:cs typeface="Calibri"/>
                <a:sym typeface="Calibri"/>
              </a:defRPr>
            </a:pPr>
            <a:r>
              <a:rPr b="1" dirty="0">
                <a:latin typeface="Times New Roman"/>
                <a:ea typeface="Times New Roman"/>
                <a:cs typeface="Times New Roman"/>
                <a:sym typeface="Times New Roman"/>
              </a:rPr>
              <a:t>SUBMITTED TO DR. </a:t>
            </a:r>
            <a:r>
              <a:rPr lang="en-IN" b="1" dirty="0">
                <a:latin typeface="Times New Roman"/>
                <a:ea typeface="Times New Roman"/>
                <a:cs typeface="Times New Roman"/>
                <a:sym typeface="Times New Roman"/>
              </a:rPr>
              <a:t>SHASHANK BHARDWAJ</a:t>
            </a:r>
            <a:endParaRPr b="1" dirty="0">
              <a:latin typeface="Times New Roman"/>
              <a:ea typeface="Times New Roman"/>
              <a:cs typeface="Times New Roman"/>
              <a:sym typeface="Times New Roman"/>
            </a:endParaRPr>
          </a:p>
        </p:txBody>
      </p:sp>
      <p:sp>
        <p:nvSpPr>
          <p:cNvPr id="152" name="ONLINE GROCERY SHOPPING APP"/>
          <p:cNvSpPr txBox="1">
            <a:spLocks noGrp="1"/>
          </p:cNvSpPr>
          <p:nvPr>
            <p:ph type="ctrTitle"/>
          </p:nvPr>
        </p:nvSpPr>
        <p:spPr>
          <a:prstGeom prst="rect">
            <a:avLst/>
          </a:prstGeom>
        </p:spPr>
        <p:txBody>
          <a:bodyPr/>
          <a:lstStyle/>
          <a:p>
            <a:pPr>
              <a:defRPr sz="9000" spc="-180"/>
            </a:pPr>
            <a:r>
              <a:rPr>
                <a:latin typeface="Times New Roman"/>
                <a:ea typeface="Times New Roman"/>
                <a:cs typeface="Times New Roman"/>
                <a:sym typeface="Times New Roman"/>
              </a:rPr>
              <a:t>ONLINE GROCERY SHOPPING APP</a:t>
            </a:r>
          </a:p>
          <a:p>
            <a:pPr>
              <a:defRPr sz="9000" spc="-180"/>
            </a:pPr>
            <a:endParaRPr>
              <a:latin typeface="Times New Roman"/>
              <a:ea typeface="Times New Roman"/>
              <a:cs typeface="Times New Roman"/>
              <a:sym typeface="Times New Roman"/>
            </a:endParaRPr>
          </a:p>
        </p:txBody>
      </p:sp>
      <p:sp>
        <p:nvSpPr>
          <p:cNvPr id="153" name="Submitted By:…"/>
          <p:cNvSpPr txBox="1">
            <a:spLocks noGrp="1"/>
          </p:cNvSpPr>
          <p:nvPr>
            <p:ph type="subTitle" sz="half" idx="1"/>
          </p:nvPr>
        </p:nvSpPr>
        <p:spPr>
          <a:xfrm>
            <a:off x="1201340" y="7223190"/>
            <a:ext cx="21971004" cy="3439367"/>
          </a:xfrm>
          <a:prstGeom prst="rect">
            <a:avLst/>
          </a:prstGeom>
        </p:spPr>
        <p:txBody>
          <a:bodyPr>
            <a:normAutofit/>
          </a:bodyPr>
          <a:lstStyle/>
          <a:p>
            <a:pPr>
              <a:defRPr sz="4800" b="0"/>
            </a:pPr>
            <a:r>
              <a:rPr dirty="0"/>
              <a:t>Submitted By:</a:t>
            </a:r>
          </a:p>
          <a:p>
            <a:pPr>
              <a:defRPr sz="4800" b="0"/>
            </a:pPr>
            <a:r>
              <a:rPr lang="en-IN" dirty="0"/>
              <a:t>Himanshu </a:t>
            </a:r>
            <a:r>
              <a:rPr lang="en-IN" dirty="0" err="1"/>
              <a:t>Pundir</a:t>
            </a:r>
            <a:endParaRPr dirty="0"/>
          </a:p>
          <a:p>
            <a:pPr>
              <a:defRPr sz="4800" b="0"/>
            </a:pPr>
            <a:r>
              <a:rPr lang="en-IN" dirty="0"/>
              <a:t>Shivam Sharma</a:t>
            </a:r>
            <a:endParaRPr dirty="0"/>
          </a:p>
          <a:p>
            <a:pPr>
              <a:defRPr sz="4800" b="0"/>
            </a:pPr>
            <a:r>
              <a:rPr lang="en-IN" dirty="0"/>
              <a:t>Amit Jaiswal</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Upcoming features"/>
          <p:cNvSpPr txBox="1">
            <a:spLocks noGrp="1"/>
          </p:cNvSpPr>
          <p:nvPr>
            <p:ph type="title"/>
          </p:nvPr>
        </p:nvSpPr>
        <p:spPr>
          <a:prstGeom prst="rect">
            <a:avLst/>
          </a:prstGeom>
        </p:spPr>
        <p:txBody>
          <a:bodyPr/>
          <a:lstStyle/>
          <a:p>
            <a:r>
              <a:t>Upcoming features </a:t>
            </a:r>
          </a:p>
        </p:txBody>
      </p:sp>
      <p:sp>
        <p:nvSpPr>
          <p:cNvPr id="186" name="Shopping cart screen…"/>
          <p:cNvSpPr txBox="1">
            <a:spLocks noGrp="1"/>
          </p:cNvSpPr>
          <p:nvPr>
            <p:ph type="body" idx="1"/>
          </p:nvPr>
        </p:nvSpPr>
        <p:spPr>
          <a:xfrm>
            <a:off x="1476761" y="3527806"/>
            <a:ext cx="21971001" cy="8256012"/>
          </a:xfrm>
          <a:prstGeom prst="rect">
            <a:avLst/>
          </a:prstGeom>
        </p:spPr>
        <p:txBody>
          <a:bodyPr/>
          <a:lstStyle/>
          <a:p>
            <a:r>
              <a:t>Shopping cart screen </a:t>
            </a:r>
          </a:p>
          <a:p>
            <a:r>
              <a:t>Orders screen and order details screen </a:t>
            </a:r>
          </a:p>
          <a:p>
            <a:r>
              <a:t>Profile section</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onclusion"/>
          <p:cNvSpPr txBox="1">
            <a:spLocks noGrp="1"/>
          </p:cNvSpPr>
          <p:nvPr>
            <p:ph type="title"/>
          </p:nvPr>
        </p:nvSpPr>
        <p:spPr>
          <a:prstGeom prst="rect">
            <a:avLst/>
          </a:prstGeom>
        </p:spPr>
        <p:txBody>
          <a:bodyPr/>
          <a:lstStyle/>
          <a:p>
            <a:r>
              <a:t>Conclusion </a:t>
            </a:r>
          </a:p>
        </p:txBody>
      </p:sp>
      <p:sp>
        <p:nvSpPr>
          <p:cNvPr id="189" name="Grocery shopping app will help users to order daily need products on their device from home, they don’t need to get out for shopping. This system also save the user time and provide flexibility to shop anywhere and anytime."/>
          <p:cNvSpPr txBox="1">
            <a:spLocks noGrp="1"/>
          </p:cNvSpPr>
          <p:nvPr>
            <p:ph type="body" idx="21"/>
          </p:nvPr>
        </p:nvSpPr>
        <p:spPr>
          <a:xfrm>
            <a:off x="1206500" y="3592080"/>
            <a:ext cx="21971000" cy="870665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b="0"/>
            </a:lvl1pPr>
          </a:lstStyle>
          <a:p>
            <a:r>
              <a:t>Grocery shopping app will help users to order daily need products on their device from home, they don’t need to get out for shopping. This system also save the user time and provide flexibility to shop anywhere and anytime.</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hanks"/>
          <p:cNvSpPr txBox="1">
            <a:spLocks noGrp="1"/>
          </p:cNvSpPr>
          <p:nvPr>
            <p:ph type="body" sz="half" idx="1"/>
          </p:nvPr>
        </p:nvSpPr>
        <p:spPr>
          <a:prstGeom prst="rect">
            <a:avLst/>
          </a:prstGeom>
        </p:spPr>
        <p:txBody>
          <a:bodyPr/>
          <a:lstStyle/>
          <a:p>
            <a:r>
              <a:t>Thanks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Introduction"/>
          <p:cNvSpPr txBox="1">
            <a:spLocks noGrp="1"/>
          </p:cNvSpPr>
          <p:nvPr>
            <p:ph type="title"/>
          </p:nvPr>
        </p:nvSpPr>
        <p:spPr>
          <a:prstGeom prst="rect">
            <a:avLst/>
          </a:prstGeom>
        </p:spPr>
        <p:txBody>
          <a:bodyPr/>
          <a:lstStyle/>
          <a:p>
            <a:r>
              <a:t>Introduction </a:t>
            </a:r>
          </a:p>
        </p:txBody>
      </p:sp>
      <p:sp>
        <p:nvSpPr>
          <p:cNvPr id="156" name="Online grocery shopping is a way of buying food and other household necessities using a web-based shopping service. There are two basic methods that people can use to purchase these items online. One is to order them from a local grocery store that parti"/>
          <p:cNvSpPr txBox="1"/>
          <p:nvPr/>
        </p:nvSpPr>
        <p:spPr>
          <a:xfrm>
            <a:off x="1206500" y="3102477"/>
            <a:ext cx="21971000" cy="90601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pPr algn="l" defTabSz="347472">
              <a:lnSpc>
                <a:spcPct val="120000"/>
              </a:lnSpc>
              <a:spcBef>
                <a:spcPts val="600"/>
              </a:spcBef>
              <a:defRPr sz="3648">
                <a:solidFill>
                  <a:srgbClr val="000000"/>
                </a:solidFill>
              </a:defRPr>
            </a:pPr>
            <a:r>
              <a:t>      </a:t>
            </a:r>
            <a:r>
              <a:rPr>
                <a:latin typeface="Times New Roman"/>
                <a:ea typeface="Times New Roman"/>
                <a:cs typeface="Times New Roman"/>
                <a:sym typeface="Times New Roman"/>
              </a:rPr>
              <a:t>Online grocery shopping is a way of buying food and other household necessities using a web-based shopping service. There are two basic methods that people can use to purchase these items online. One is to order them from a local grocery store that participates in online shopping. A customer can then arrange for a home delivery directly from the store, or he can pick up his order at the store once an employee has assembled it. Another common practice is to order groceries from a large company, such as Amazon or Net grocer, that will ship the items to one’s home.</a:t>
            </a:r>
          </a:p>
          <a:p>
            <a:pPr algn="l" defTabSz="347472">
              <a:lnSpc>
                <a:spcPct val="120000"/>
              </a:lnSpc>
              <a:spcBef>
                <a:spcPts val="600"/>
              </a:spcBef>
              <a:defRPr sz="3648">
                <a:solidFill>
                  <a:srgbClr val="000000"/>
                </a:solidFill>
              </a:defRPr>
            </a:pPr>
            <a:endParaRPr>
              <a:latin typeface="Times New Roman"/>
              <a:ea typeface="Times New Roman"/>
              <a:cs typeface="Times New Roman"/>
              <a:sym typeface="Times New Roman"/>
            </a:endParaRPr>
          </a:p>
          <a:p>
            <a:pPr algn="just" defTabSz="347472">
              <a:spcBef>
                <a:spcPts val="700"/>
              </a:spcBef>
              <a:defRPr sz="3648">
                <a:solidFill>
                  <a:srgbClr val="000000"/>
                </a:solidFill>
                <a:latin typeface="Times New Roman"/>
                <a:ea typeface="Times New Roman"/>
                <a:cs typeface="Times New Roman"/>
                <a:sym typeface="Times New Roman"/>
              </a:defRPr>
            </a:pPr>
            <a:r>
              <a:t>      Online markets have been a thing that has come to stay with the society of today since most financial transactions can be attained online. Internet access has vastly grown across the world today and has given rise to interconnectivity even to the remotest areas in the world. This generally means it is possible to be at any location and reach any other location in the world without stepping a foot out of your premises. This takes multi-tasking to another level since you can be in a meeting and visit a market located several kilometers away at the same time. This has made businesses to grow without spending as much as they would have if they had to build another branch of their business in another location. Groceries are different from many other products, such as music and books, that are commonly purchased online. Many grocery products are perishable and therefore time-sensitive in terms of their delivery needs.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chnologies Requiements"/>
          <p:cNvSpPr txBox="1">
            <a:spLocks noGrp="1"/>
          </p:cNvSpPr>
          <p:nvPr>
            <p:ph type="title"/>
          </p:nvPr>
        </p:nvSpPr>
        <p:spPr>
          <a:prstGeom prst="rect">
            <a:avLst/>
          </a:prstGeom>
        </p:spPr>
        <p:txBody>
          <a:bodyPr/>
          <a:lstStyle/>
          <a:p>
            <a:r>
              <a:t>Technologies Requiements</a:t>
            </a:r>
          </a:p>
        </p:txBody>
      </p:sp>
      <p:sp>
        <p:nvSpPr>
          <p:cNvPr id="159" name="Android mobile devices (All companies like Samsung, Google, Oneplus)…"/>
          <p:cNvSpPr txBox="1">
            <a:spLocks noGrp="1"/>
          </p:cNvSpPr>
          <p:nvPr>
            <p:ph type="body" idx="1"/>
          </p:nvPr>
        </p:nvSpPr>
        <p:spPr>
          <a:xfrm>
            <a:off x="1206500" y="3888155"/>
            <a:ext cx="21971000" cy="8256012"/>
          </a:xfrm>
          <a:prstGeom prst="rect">
            <a:avLst/>
          </a:prstGeom>
        </p:spPr>
        <p:txBody>
          <a:bodyPr/>
          <a:lstStyle/>
          <a:p>
            <a:r>
              <a:t>Android mobile devices (All companies like Samsung, Google, Oneplus)</a:t>
            </a:r>
          </a:p>
          <a:p>
            <a:r>
              <a:t>Code Editor: Android Studio </a:t>
            </a:r>
          </a:p>
          <a:p>
            <a:r>
              <a:t>Front End: Java, Kotlin, Xml</a:t>
            </a:r>
          </a:p>
          <a:p>
            <a:r>
              <a:t>Back End: PHP, Microsoft MySQL Server 2019</a:t>
            </a:r>
          </a:p>
          <a:p>
            <a:r>
              <a:t>Intel i5 or above processor </a:t>
            </a:r>
          </a:p>
          <a:p>
            <a:r>
              <a:t>8Gb RAM or above </a:t>
            </a:r>
          </a:p>
          <a:p>
            <a:r>
              <a:t>Hard-Drive capacity 512GB or above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On the app home screen you will get multiple promotional banner’s where you can get information about latest deals and offer and after that you have different categories and products listings as per recommendation."/>
          <p:cNvSpPr txBox="1">
            <a:spLocks noGrp="1"/>
          </p:cNvSpPr>
          <p:nvPr>
            <p:ph type="body" idx="21"/>
          </p:nvPr>
        </p:nvSpPr>
        <p:spPr>
          <a:xfrm>
            <a:off x="1206500" y="3864528"/>
            <a:ext cx="9779000" cy="815955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b="0"/>
            </a:lvl1pPr>
          </a:lstStyle>
          <a:p>
            <a:r>
              <a:t>On the app home screen you will get multiple promotional banner’s where you can get information about latest deals and offer and after that you have different categories and products listings as per recommendation.</a:t>
            </a:r>
          </a:p>
        </p:txBody>
      </p:sp>
      <p:pic>
        <p:nvPicPr>
          <p:cNvPr id="162" name="1.png" descr="1.png"/>
          <p:cNvPicPr>
            <a:picLocks noGrp="1" noChangeAspect="1"/>
          </p:cNvPicPr>
          <p:nvPr>
            <p:ph type="pic" idx="22"/>
          </p:nvPr>
        </p:nvPicPr>
        <p:blipFill>
          <a:blip r:embed="rId2"/>
          <a:srcRect/>
          <a:stretch>
            <a:fillRect/>
          </a:stretch>
        </p:blipFill>
        <p:spPr>
          <a:xfrm>
            <a:off x="15133090" y="1263848"/>
            <a:ext cx="5034693" cy="11188205"/>
          </a:xfrm>
          <a:prstGeom prst="rect">
            <a:avLst/>
          </a:prstGeom>
        </p:spPr>
      </p:pic>
      <p:sp>
        <p:nvSpPr>
          <p:cNvPr id="163" name="App Home Screen"/>
          <p:cNvSpPr txBox="1">
            <a:spLocks noGrp="1"/>
          </p:cNvSpPr>
          <p:nvPr>
            <p:ph type="title"/>
          </p:nvPr>
        </p:nvSpPr>
        <p:spPr>
          <a:prstGeom prst="rect">
            <a:avLst/>
          </a:prstGeom>
        </p:spPr>
        <p:txBody>
          <a:bodyPr/>
          <a:lstStyle/>
          <a:p>
            <a:r>
              <a:t>App Home Screen</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Inside categories screen you will get listing of different categories like Smartphone, Accessories etc. This screen will helps you to find products in a categories way."/>
          <p:cNvSpPr txBox="1">
            <a:spLocks noGrp="1"/>
          </p:cNvSpPr>
          <p:nvPr>
            <p:ph type="body" idx="21"/>
          </p:nvPr>
        </p:nvSpPr>
        <p:spPr>
          <a:xfrm>
            <a:off x="1206500" y="3454010"/>
            <a:ext cx="9779000" cy="773636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b="0"/>
            </a:lvl1pPr>
          </a:lstStyle>
          <a:p>
            <a:r>
              <a:t>Inside categories screen you will get listing of different categories like Smartphone, Accessories etc. This screen will helps you to find products in a categories way.</a:t>
            </a:r>
          </a:p>
        </p:txBody>
      </p:sp>
      <p:pic>
        <p:nvPicPr>
          <p:cNvPr id="166" name="2.png" descr="2.png"/>
          <p:cNvPicPr>
            <a:picLocks noGrp="1" noChangeAspect="1"/>
          </p:cNvPicPr>
          <p:nvPr>
            <p:ph type="pic" idx="22"/>
          </p:nvPr>
        </p:nvPicPr>
        <p:blipFill>
          <a:blip r:embed="rId2"/>
          <a:srcRect/>
          <a:stretch>
            <a:fillRect/>
          </a:stretch>
        </p:blipFill>
        <p:spPr>
          <a:xfrm>
            <a:off x="15133090" y="1263848"/>
            <a:ext cx="5034693" cy="11188205"/>
          </a:xfrm>
          <a:prstGeom prst="rect">
            <a:avLst/>
          </a:prstGeom>
        </p:spPr>
      </p:pic>
      <p:sp>
        <p:nvSpPr>
          <p:cNvPr id="167" name="Category Screen"/>
          <p:cNvSpPr txBox="1">
            <a:spLocks noGrp="1"/>
          </p:cNvSpPr>
          <p:nvPr>
            <p:ph type="title"/>
          </p:nvPr>
        </p:nvSpPr>
        <p:spPr>
          <a:prstGeom prst="rect">
            <a:avLst/>
          </a:prstGeom>
        </p:spPr>
        <p:txBody>
          <a:bodyPr/>
          <a:lstStyle/>
          <a:p>
            <a:r>
              <a:t>Category Screen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Product listing screen will help you to find list of all products of a category like if you choose smartphone category on this screen you will get all products or items list for that category."/>
          <p:cNvSpPr txBox="1">
            <a:spLocks noGrp="1"/>
          </p:cNvSpPr>
          <p:nvPr>
            <p:ph type="body" idx="21"/>
          </p:nvPr>
        </p:nvSpPr>
        <p:spPr>
          <a:xfrm>
            <a:off x="1206500" y="3454010"/>
            <a:ext cx="9779000" cy="868228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b="0"/>
            </a:lvl1pPr>
          </a:lstStyle>
          <a:p>
            <a:r>
              <a:t>Product listing screen will help you to find list of all products of a category like if you choose smartphone category on this screen you will get all products or items list for that category.</a:t>
            </a:r>
          </a:p>
        </p:txBody>
      </p:sp>
      <p:pic>
        <p:nvPicPr>
          <p:cNvPr id="170" name="3.png" descr="3.png"/>
          <p:cNvPicPr>
            <a:picLocks noGrp="1" noChangeAspect="1"/>
          </p:cNvPicPr>
          <p:nvPr>
            <p:ph type="pic" idx="22"/>
          </p:nvPr>
        </p:nvPicPr>
        <p:blipFill>
          <a:blip r:embed="rId2"/>
          <a:srcRect/>
          <a:stretch>
            <a:fillRect/>
          </a:stretch>
        </p:blipFill>
        <p:spPr>
          <a:xfrm>
            <a:off x="15133090" y="1263848"/>
            <a:ext cx="5034693" cy="11188205"/>
          </a:xfrm>
          <a:prstGeom prst="rect">
            <a:avLst/>
          </a:prstGeom>
        </p:spPr>
      </p:pic>
      <p:sp>
        <p:nvSpPr>
          <p:cNvPr id="171" name="Product Listing Screen"/>
          <p:cNvSpPr txBox="1">
            <a:spLocks noGrp="1"/>
          </p:cNvSpPr>
          <p:nvPr>
            <p:ph type="title"/>
          </p:nvPr>
        </p:nvSpPr>
        <p:spPr>
          <a:prstGeom prst="rect">
            <a:avLst/>
          </a:prstGeom>
        </p:spPr>
        <p:txBody>
          <a:bodyPr/>
          <a:lstStyle>
            <a:lvl1pPr defTabSz="2072588">
              <a:defRPr sz="7225" spc="-144"/>
            </a:lvl1pPr>
          </a:lstStyle>
          <a:p>
            <a:r>
              <a:t>Product Listing Screen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Product details screen will help you to find all specific details of any product and from the details screen you can add product to cart and buy them."/>
          <p:cNvSpPr txBox="1">
            <a:spLocks noGrp="1"/>
          </p:cNvSpPr>
          <p:nvPr>
            <p:ph type="body" idx="21"/>
          </p:nvPr>
        </p:nvSpPr>
        <p:spPr>
          <a:xfrm>
            <a:off x="1206500" y="3454010"/>
            <a:ext cx="9779000" cy="7330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b="0"/>
            </a:lvl1pPr>
          </a:lstStyle>
          <a:p>
            <a:r>
              <a:t>Product details screen will help you to find all specific details of any product and from the details screen you can add product to cart and buy them.</a:t>
            </a:r>
          </a:p>
        </p:txBody>
      </p:sp>
      <p:pic>
        <p:nvPicPr>
          <p:cNvPr id="174" name="4.png" descr="4.png"/>
          <p:cNvPicPr>
            <a:picLocks noGrp="1" noChangeAspect="1"/>
          </p:cNvPicPr>
          <p:nvPr>
            <p:ph type="pic" idx="22"/>
          </p:nvPr>
        </p:nvPicPr>
        <p:blipFill>
          <a:blip r:embed="rId2"/>
          <a:srcRect/>
          <a:stretch>
            <a:fillRect/>
          </a:stretch>
        </p:blipFill>
        <p:spPr>
          <a:xfrm>
            <a:off x="15133090" y="1263848"/>
            <a:ext cx="5034693" cy="11188205"/>
          </a:xfrm>
          <a:prstGeom prst="rect">
            <a:avLst/>
          </a:prstGeom>
        </p:spPr>
      </p:pic>
      <p:sp>
        <p:nvSpPr>
          <p:cNvPr id="175" name="Details Screen"/>
          <p:cNvSpPr txBox="1">
            <a:spLocks noGrp="1"/>
          </p:cNvSpPr>
          <p:nvPr>
            <p:ph type="title"/>
          </p:nvPr>
        </p:nvSpPr>
        <p:spPr>
          <a:prstGeom prst="rect">
            <a:avLst/>
          </a:prstGeom>
        </p:spPr>
        <p:txBody>
          <a:bodyPr/>
          <a:lstStyle/>
          <a:p>
            <a:r>
              <a:t>Details Screen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earch screen is an important role in the application by using search you can find any product without scrolling between different screens. This screen will save time for users."/>
          <p:cNvSpPr txBox="1">
            <a:spLocks noGrp="1"/>
          </p:cNvSpPr>
          <p:nvPr>
            <p:ph type="body" idx="21"/>
          </p:nvPr>
        </p:nvSpPr>
        <p:spPr>
          <a:xfrm>
            <a:off x="1296587" y="3192512"/>
            <a:ext cx="9418652" cy="7330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b="0"/>
            </a:lvl1pPr>
          </a:lstStyle>
          <a:p>
            <a:r>
              <a:t>Search screen is an important role in the application by using search you can find any product without scrolling between different screens. This screen will save time for users.</a:t>
            </a:r>
          </a:p>
        </p:txBody>
      </p:sp>
      <p:pic>
        <p:nvPicPr>
          <p:cNvPr id="178" name="2.png" descr="2.png"/>
          <p:cNvPicPr>
            <a:picLocks noGrp="1" noChangeAspect="1"/>
          </p:cNvPicPr>
          <p:nvPr>
            <p:ph type="pic" idx="22"/>
          </p:nvPr>
        </p:nvPicPr>
        <p:blipFill>
          <a:blip r:embed="rId2"/>
          <a:srcRect/>
          <a:stretch>
            <a:fillRect/>
          </a:stretch>
        </p:blipFill>
        <p:spPr>
          <a:xfrm>
            <a:off x="15133090" y="1263848"/>
            <a:ext cx="5034693" cy="11188205"/>
          </a:xfrm>
          <a:prstGeom prst="rect">
            <a:avLst/>
          </a:prstGeom>
        </p:spPr>
      </p:pic>
      <p:sp>
        <p:nvSpPr>
          <p:cNvPr id="179" name="Search Screen"/>
          <p:cNvSpPr txBox="1">
            <a:spLocks noGrp="1"/>
          </p:cNvSpPr>
          <p:nvPr>
            <p:ph type="title"/>
          </p:nvPr>
        </p:nvSpPr>
        <p:spPr>
          <a:prstGeom prst="rect">
            <a:avLst/>
          </a:prstGeom>
        </p:spPr>
        <p:txBody>
          <a:bodyPr/>
          <a:lstStyle/>
          <a:p>
            <a:r>
              <a:t>Search Screen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Login screen is an most important feature of any application. I’ll help our system to organise every user and therir shopping products and other users specific features."/>
          <p:cNvSpPr txBox="1">
            <a:spLocks noGrp="1"/>
          </p:cNvSpPr>
          <p:nvPr>
            <p:ph type="body" idx="21"/>
          </p:nvPr>
        </p:nvSpPr>
        <p:spPr>
          <a:xfrm>
            <a:off x="1206500" y="3282599"/>
            <a:ext cx="9779000" cy="769132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b="0"/>
            </a:lvl1pPr>
          </a:lstStyle>
          <a:p>
            <a:r>
              <a:t>Login screen is an most important feature of any application. I’ll help our system to organise every user and therir shopping products and other users specific features.</a:t>
            </a:r>
          </a:p>
        </p:txBody>
      </p:sp>
      <p:pic>
        <p:nvPicPr>
          <p:cNvPr id="182" name="5.png" descr="5.png"/>
          <p:cNvPicPr>
            <a:picLocks noGrp="1" noChangeAspect="1"/>
          </p:cNvPicPr>
          <p:nvPr>
            <p:ph type="pic" idx="22"/>
          </p:nvPr>
        </p:nvPicPr>
        <p:blipFill>
          <a:blip r:embed="rId2"/>
          <a:srcRect/>
          <a:stretch>
            <a:fillRect/>
          </a:stretch>
        </p:blipFill>
        <p:spPr>
          <a:xfrm>
            <a:off x="15133090" y="1263848"/>
            <a:ext cx="5034693" cy="11188205"/>
          </a:xfrm>
          <a:prstGeom prst="rect">
            <a:avLst/>
          </a:prstGeom>
        </p:spPr>
      </p:pic>
      <p:sp>
        <p:nvSpPr>
          <p:cNvPr id="183" name="Login Screen"/>
          <p:cNvSpPr txBox="1">
            <a:spLocks noGrp="1"/>
          </p:cNvSpPr>
          <p:nvPr>
            <p:ph type="title"/>
          </p:nvPr>
        </p:nvSpPr>
        <p:spPr>
          <a:prstGeom prst="rect">
            <a:avLst/>
          </a:prstGeom>
        </p:spPr>
        <p:txBody>
          <a:bodyPr/>
          <a:lstStyle/>
          <a:p>
            <a:r>
              <a:t>Login Screen </a:t>
            </a:r>
          </a:p>
        </p:txBody>
      </p:sp>
    </p:spTree>
  </p:cSld>
  <p:clrMapOvr>
    <a:masterClrMapping/>
  </p:clrMapOvr>
  <p:transition spd="med"/>
</p:sld>
</file>

<file path=ppt/theme/theme1.xml><?xml version="1.0" encoding="utf-8"?>
<a:theme xmlns:a="http://schemas.openxmlformats.org/drawingml/2006/main" name="33_DynamicLight">
  <a:themeElements>
    <a:clrScheme name="33_DynamicLight">
      <a:dk1>
        <a:srgbClr val="5E5E5E"/>
      </a:dk1>
      <a:lt1>
        <a:srgbClr val="005E00"/>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608</Words>
  <Application>Microsoft Office PowerPoint</Application>
  <PresentationFormat>Custom</PresentationFormat>
  <Paragraphs>37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Helvetica Neue</vt:lpstr>
      <vt:lpstr>Helvetica Neue Medium</vt:lpstr>
      <vt:lpstr>Times New Roman</vt:lpstr>
      <vt:lpstr>33_DynamicLight</vt:lpstr>
      <vt:lpstr>ONLINE GROCERY SHOPPING APP </vt:lpstr>
      <vt:lpstr>Introduction </vt:lpstr>
      <vt:lpstr>Technologies Requiements</vt:lpstr>
      <vt:lpstr>App Home Screen</vt:lpstr>
      <vt:lpstr>Category Screen </vt:lpstr>
      <vt:lpstr>Product Listing Screen </vt:lpstr>
      <vt:lpstr>Details Screen </vt:lpstr>
      <vt:lpstr>Search Screen </vt:lpstr>
      <vt:lpstr>Login Screen </vt:lpstr>
      <vt:lpstr>Upcoming features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GROCERY SHOPPING APP </dc:title>
  <dc:creator>Shivam</dc:creator>
  <cp:lastModifiedBy>Shivam Sharma</cp:lastModifiedBy>
  <cp:revision>1</cp:revision>
  <dcterms:modified xsi:type="dcterms:W3CDTF">2023-05-03T17:25:13Z</dcterms:modified>
</cp:coreProperties>
</file>