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57" r:id="rId4"/>
    <p:sldId id="258" r:id="rId5"/>
    <p:sldId id="260" r:id="rId6"/>
    <p:sldId id="261" r:id="rId7"/>
    <p:sldId id="262" r:id="rId8"/>
    <p:sldId id="263" r:id="rId9"/>
    <p:sldId id="264" r:id="rId10"/>
    <p:sldId id="265" r:id="rId11"/>
    <p:sldId id="266" r:id="rId12"/>
    <p:sldId id="268" r:id="rId13"/>
    <p:sldId id="269"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EA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9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68959D4A-D836-4E26-8CA0-BD4B382D44F0}" type="datetimeFigureOut">
              <a:rPr lang="en-US" smtClean="0"/>
              <a:t>6/2/2023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DEE91D5-992E-42BF-9C99-A5CFCDA0D0D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8959D4A-D836-4E26-8CA0-BD4B382D44F0}"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EE91D5-992E-42BF-9C99-A5CFCDA0D0D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8959D4A-D836-4E26-8CA0-BD4B382D44F0}"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EE91D5-992E-42BF-9C99-A5CFCDA0D0D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8959D4A-D836-4E26-8CA0-BD4B382D44F0}"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EE91D5-992E-42BF-9C99-A5CFCDA0D0D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8959D4A-D836-4E26-8CA0-BD4B382D44F0}"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EE91D5-992E-42BF-9C99-A5CFCDA0D0D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8959D4A-D836-4E26-8CA0-BD4B382D44F0}" type="datetimeFigureOut">
              <a:rPr lang="en-US" smtClean="0"/>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EE91D5-992E-42BF-9C99-A5CFCDA0D0D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8959D4A-D836-4E26-8CA0-BD4B382D44F0}" type="datetimeFigureOut">
              <a:rPr lang="en-US" smtClean="0"/>
              <a:t>6/2/2023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EE91D5-992E-42BF-9C99-A5CFCDA0D0D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68959D4A-D836-4E26-8CA0-BD4B382D44F0}" type="datetimeFigureOut">
              <a:rPr lang="en-US" smtClean="0"/>
              <a:t>6/2/2023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EE91D5-992E-42BF-9C99-A5CFCDA0D0D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959D4A-D836-4E26-8CA0-BD4B382D44F0}" type="datetimeFigureOut">
              <a:rPr lang="en-US" smtClean="0"/>
              <a:t>6/2/2023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EE91D5-992E-42BF-9C99-A5CFCDA0D0D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8959D4A-D836-4E26-8CA0-BD4B382D44F0}" type="datetimeFigureOut">
              <a:rPr lang="en-US" smtClean="0"/>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EE91D5-992E-42BF-9C99-A5CFCDA0D0D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68959D4A-D836-4E26-8CA0-BD4B382D44F0}" type="datetimeFigureOut">
              <a:rPr lang="en-US" smtClean="0"/>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DEE91D5-992E-42BF-9C99-A5CFCDA0D0DC}"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8959D4A-D836-4E26-8CA0-BD4B382D44F0}" type="datetimeFigureOut">
              <a:rPr lang="en-US" smtClean="0"/>
              <a:t>6/2/2023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DEE91D5-992E-42BF-9C99-A5CFCDA0D0DC}"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282" y="533400"/>
            <a:ext cx="8929718" cy="2868168"/>
          </a:xfrm>
          <a:ln>
            <a:noFill/>
          </a:ln>
        </p:spPr>
        <p:txBody>
          <a:bodyPr/>
          <a:lstStyle/>
          <a:p>
            <a:pPr algn="ctr"/>
            <a:r>
              <a:rPr lang="en-IN" dirty="0"/>
              <a:t>KIET EVENT MANAGEMENT APP</a:t>
            </a:r>
            <a:br>
              <a:rPr lang="en-IN" dirty="0"/>
            </a:br>
            <a:endParaRPr lang="en-US" dirty="0"/>
          </a:p>
        </p:txBody>
      </p:sp>
      <p:sp>
        <p:nvSpPr>
          <p:cNvPr id="3" name="Subtitle 2"/>
          <p:cNvSpPr>
            <a:spLocks noGrp="1"/>
          </p:cNvSpPr>
          <p:nvPr>
            <p:ph type="subTitle" idx="1"/>
          </p:nvPr>
        </p:nvSpPr>
        <p:spPr>
          <a:xfrm>
            <a:off x="428596" y="3429000"/>
            <a:ext cx="7854696" cy="1752600"/>
          </a:xfrm>
        </p:spPr>
        <p:txBody>
          <a:bodyPr>
            <a:normAutofit/>
          </a:bodyPr>
          <a:lstStyle/>
          <a:p>
            <a:r>
              <a:rPr lang="en-IN" dirty="0">
                <a:solidFill>
                  <a:schemeClr val="bg1"/>
                </a:solidFill>
              </a:rPr>
              <a:t>By:</a:t>
            </a:r>
          </a:p>
          <a:p>
            <a:r>
              <a:rPr lang="en-IN" dirty="0">
                <a:solidFill>
                  <a:schemeClr val="bg1"/>
                </a:solidFill>
              </a:rPr>
              <a:t>Sachin Lal(2100290140114)</a:t>
            </a:r>
          </a:p>
          <a:p>
            <a:r>
              <a:rPr lang="en-IN" dirty="0" err="1">
                <a:solidFill>
                  <a:schemeClr val="bg1"/>
                </a:solidFill>
              </a:rPr>
              <a:t>Vidushi</a:t>
            </a:r>
            <a:r>
              <a:rPr lang="en-IN" dirty="0">
                <a:solidFill>
                  <a:schemeClr val="bg1"/>
                </a:solidFill>
              </a:rPr>
              <a:t> Shukla(2100290140145)</a:t>
            </a:r>
            <a:endParaRPr lang="en-US"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System Workflow</a:t>
            </a:r>
            <a:endParaRPr lang="en-US" dirty="0"/>
          </a:p>
        </p:txBody>
      </p:sp>
      <p:sp>
        <p:nvSpPr>
          <p:cNvPr id="3" name="Content Placeholder 2"/>
          <p:cNvSpPr>
            <a:spLocks noGrp="1"/>
          </p:cNvSpPr>
          <p:nvPr>
            <p:ph idx="1"/>
          </p:nvPr>
        </p:nvSpPr>
        <p:spPr/>
        <p:txBody>
          <a:bodyPr>
            <a:normAutofit fontScale="85000" lnSpcReduction="20000"/>
          </a:bodyPr>
          <a:lstStyle/>
          <a:p>
            <a:pPr>
              <a:buNone/>
            </a:pPr>
            <a:endParaRPr lang="en-US" dirty="0"/>
          </a:p>
          <a:p>
            <a:r>
              <a:rPr lang="en-US" dirty="0"/>
              <a:t>1. Start: • The flowchart begins with the start symbol. </a:t>
            </a:r>
          </a:p>
          <a:p>
            <a:r>
              <a:rPr lang="en-US" dirty="0"/>
              <a:t>2. User Registration and Login: </a:t>
            </a:r>
          </a:p>
          <a:p>
            <a:r>
              <a:rPr lang="en-US" dirty="0"/>
              <a:t> Users are prompted to register or log in to the app. • If registered, users can proceed to log in. • If not registered, they can complete the registration process. </a:t>
            </a:r>
          </a:p>
          <a:p>
            <a:r>
              <a:rPr lang="en-US" dirty="0"/>
              <a:t>Home Screen: • After successful login, users are directed to the home screen. •The home screen provides an overview of upcoming events, club updates, and navigation options.</a:t>
            </a:r>
          </a:p>
          <a:p>
            <a:r>
              <a:rPr lang="en-US" dirty="0"/>
              <a:t>Event Management: • Users can navigate to the event management section. • They can create new events by providing event details such as title, date, time, location, and description. • Event organizers can manage existing events, including editing event details and tracking RSVPs.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a:t>Benefits for Students</a:t>
            </a:r>
            <a:endParaRPr lang="en-US" dirty="0"/>
          </a:p>
        </p:txBody>
      </p:sp>
      <p:sp>
        <p:nvSpPr>
          <p:cNvPr id="3" name="Content Placeholder 2"/>
          <p:cNvSpPr>
            <a:spLocks noGrp="1"/>
          </p:cNvSpPr>
          <p:nvPr>
            <p:ph idx="1"/>
          </p:nvPr>
        </p:nvSpPr>
        <p:spPr/>
        <p:txBody>
          <a:bodyPr/>
          <a:lstStyle/>
          <a:p>
            <a:pPr>
              <a:buNone/>
            </a:pPr>
            <a:endParaRPr lang="en-US" dirty="0"/>
          </a:p>
          <a:p>
            <a:r>
              <a:rPr lang="en-US" dirty="0"/>
              <a:t>Convenient accessibility of any details from any location</a:t>
            </a:r>
          </a:p>
          <a:p>
            <a:r>
              <a:rPr lang="en-US" dirty="0"/>
              <a:t>Increased involvement in shaping college events</a:t>
            </a:r>
          </a:p>
          <a:p>
            <a:r>
              <a:rPr lang="en-US" dirty="0"/>
              <a:t>Equal opportunity for all students to get participate </a:t>
            </a:r>
          </a:p>
          <a:p>
            <a:r>
              <a:rPr lang="en-US" dirty="0"/>
              <a:t>Instant access to all clubs and events.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Implementation And Integration</a:t>
            </a:r>
            <a:endParaRPr lang="en-US" dirty="0"/>
          </a:p>
        </p:txBody>
      </p:sp>
      <p:sp>
        <p:nvSpPr>
          <p:cNvPr id="3" name="Content Placeholder 2"/>
          <p:cNvSpPr>
            <a:spLocks noGrp="1"/>
          </p:cNvSpPr>
          <p:nvPr>
            <p:ph idx="1"/>
          </p:nvPr>
        </p:nvSpPr>
        <p:spPr/>
        <p:txBody>
          <a:bodyPr/>
          <a:lstStyle/>
          <a:p>
            <a:r>
              <a:rPr lang="en-US" dirty="0"/>
              <a:t>Collaborate with the IT department for system implementation</a:t>
            </a:r>
          </a:p>
          <a:p>
            <a:r>
              <a:rPr lang="en-US" dirty="0"/>
              <a:t>Integration with existing college databases and systems</a:t>
            </a:r>
          </a:p>
          <a:p>
            <a:r>
              <a:rPr lang="en-US" dirty="0"/>
              <a:t>Thorough testing and quality assurance</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Conclusion</a:t>
            </a:r>
            <a:endParaRPr lang="en-US" dirty="0"/>
          </a:p>
        </p:txBody>
      </p:sp>
      <p:sp>
        <p:nvSpPr>
          <p:cNvPr id="3" name="Content Placeholder 2"/>
          <p:cNvSpPr>
            <a:spLocks noGrp="1"/>
          </p:cNvSpPr>
          <p:nvPr>
            <p:ph idx="1"/>
          </p:nvPr>
        </p:nvSpPr>
        <p:spPr/>
        <p:txBody>
          <a:bodyPr>
            <a:normAutofit/>
          </a:bodyPr>
          <a:lstStyle/>
          <a:p>
            <a:r>
              <a:rPr lang="en-US" sz="2800" b="0" i="0" u="none" strike="noStrike" baseline="0" dirty="0">
                <a:solidFill>
                  <a:srgbClr val="000000"/>
                </a:solidFill>
                <a:latin typeface="Times New Roman" panose="02020603050405020304" pitchFamily="18" charset="0"/>
              </a:rPr>
              <a:t>In conclusion, a college event management app with club management modules can provide a comprehensive solution for managing and promoting campus events and activities. With features such as event creation and attendee management, communication tools, analytics, social media integration, payment processing, team management, and venue logistics, the app can streamline event planning and execution for organizers and enhance the attendee experience </a:t>
            </a:r>
            <a:endParaRPr 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hp\Downloads\a.gif"/>
          <p:cNvPicPr>
            <a:picLocks noChangeAspect="1" noChangeArrowheads="1" noCrop="1"/>
          </p:cNvPicPr>
          <p:nvPr/>
        </p:nvPicPr>
        <p:blipFill>
          <a:blip r:embed="rId2"/>
          <a:srcRect/>
          <a:stretch>
            <a:fillRect/>
          </a:stretch>
        </p:blipFill>
        <p:spPr bwMode="auto">
          <a:xfrm>
            <a:off x="1285852" y="1285860"/>
            <a:ext cx="6534150" cy="47625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Objectives </a:t>
            </a:r>
            <a:endParaRPr lang="en-US" dirty="0"/>
          </a:p>
        </p:txBody>
      </p:sp>
      <p:sp>
        <p:nvSpPr>
          <p:cNvPr id="3" name="Content Placeholder 2"/>
          <p:cNvSpPr>
            <a:spLocks noGrp="1"/>
          </p:cNvSpPr>
          <p:nvPr>
            <p:ph idx="1"/>
          </p:nvPr>
        </p:nvSpPr>
        <p:spPr/>
        <p:txBody>
          <a:bodyPr/>
          <a:lstStyle/>
          <a:p>
            <a:r>
              <a:rPr lang="en-US" dirty="0"/>
              <a:t>Facilitate a fair and transparent voting process</a:t>
            </a:r>
          </a:p>
          <a:p>
            <a:r>
              <a:rPr lang="en-US" dirty="0"/>
              <a:t>Increase student and faculty participation in event selection</a:t>
            </a:r>
          </a:p>
          <a:p>
            <a:r>
              <a:rPr lang="en-US" dirty="0"/>
              <a:t>Streamline the voting process for efficiency and convenience</a:t>
            </a:r>
          </a:p>
          <a:p>
            <a:r>
              <a:rPr lang="en-US" dirty="0"/>
              <a:t>Ensure accurate and timely results</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a:t>Introduction </a:t>
            </a:r>
            <a:endParaRPr lang="en-US" dirty="0"/>
          </a:p>
        </p:txBody>
      </p:sp>
      <p:sp>
        <p:nvSpPr>
          <p:cNvPr id="3" name="Content Placeholder 2"/>
          <p:cNvSpPr>
            <a:spLocks noGrp="1"/>
          </p:cNvSpPr>
          <p:nvPr>
            <p:ph idx="1"/>
          </p:nvPr>
        </p:nvSpPr>
        <p:spPr/>
        <p:txBody>
          <a:bodyPr/>
          <a:lstStyle/>
          <a:p>
            <a:r>
              <a:rPr lang="en-US" dirty="0"/>
              <a:t>The Event management System is designed to provide a fair, transparent, and efficient platform for students  to get all details about clubs, events and activities.</a:t>
            </a:r>
          </a:p>
          <a:p>
            <a:r>
              <a:rPr lang="en-US" dirty="0"/>
              <a:t>The app is designed to cater to the needs of students, faculty, and staff involved in organizing and managing events in a college setting. It offers a range of features to streamline the event planning process, such as creating and managing events, facilitating communication between event organizers and attendees.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Aim of this Project</a:t>
            </a:r>
            <a:endParaRPr lang="en-US" dirty="0"/>
          </a:p>
        </p:txBody>
      </p:sp>
      <p:sp>
        <p:nvSpPr>
          <p:cNvPr id="3" name="Content Placeholder 2"/>
          <p:cNvSpPr>
            <a:spLocks noGrp="1"/>
          </p:cNvSpPr>
          <p:nvPr>
            <p:ph idx="1"/>
          </p:nvPr>
        </p:nvSpPr>
        <p:spPr/>
        <p:txBody>
          <a:bodyPr>
            <a:normAutofit/>
          </a:bodyPr>
          <a:lstStyle/>
          <a:p>
            <a:r>
              <a:rPr lang="en-IN" dirty="0"/>
              <a:t>Event Management Features</a:t>
            </a:r>
          </a:p>
          <a:p>
            <a:r>
              <a:rPr lang="en-IN" dirty="0"/>
              <a:t>Club Directory Features</a:t>
            </a:r>
          </a:p>
          <a:p>
            <a:r>
              <a:rPr lang="en-IN" dirty="0"/>
              <a:t>Communication Features</a:t>
            </a:r>
          </a:p>
          <a:p>
            <a:r>
              <a:rPr lang="en-IN" dirty="0"/>
              <a:t>Customization and Branding</a:t>
            </a:r>
          </a:p>
          <a:p>
            <a:r>
              <a:rPr lang="en-IN" dirty="0"/>
              <a:t>User Management</a:t>
            </a:r>
          </a:p>
          <a:p>
            <a:r>
              <a:rPr lang="en-IN" dirty="0"/>
              <a:t>Scalability and Performance:</a:t>
            </a:r>
          </a:p>
          <a:p>
            <a:r>
              <a:rPr lang="en-IN" dirty="0"/>
              <a:t>Integration</a:t>
            </a:r>
          </a:p>
          <a:p>
            <a:r>
              <a:rPr lang="en-IN" dirty="0"/>
              <a:t>Testing and Quality Assurance:</a:t>
            </a:r>
          </a:p>
          <a:p>
            <a:r>
              <a:rPr lang="en-IN" dirty="0"/>
              <a:t>Documentation and Training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Hardware Used</a:t>
            </a:r>
            <a:endParaRPr lang="en-US" dirty="0"/>
          </a:p>
        </p:txBody>
      </p:sp>
      <p:sp>
        <p:nvSpPr>
          <p:cNvPr id="3" name="Content Placeholder 2"/>
          <p:cNvSpPr>
            <a:spLocks noGrp="1"/>
          </p:cNvSpPr>
          <p:nvPr>
            <p:ph idx="1"/>
          </p:nvPr>
        </p:nvSpPr>
        <p:spPr/>
        <p:txBody>
          <a:bodyPr>
            <a:normAutofit fontScale="77500" lnSpcReduction="20000"/>
          </a:bodyPr>
          <a:lstStyle/>
          <a:p>
            <a:r>
              <a:rPr lang="en-US" dirty="0"/>
              <a:t>Processor: Your computer should have a 64-bit processor, with Eight or more cores, to support the development of Flutter apps.</a:t>
            </a:r>
          </a:p>
          <a:p>
            <a:r>
              <a:rPr lang="en-US" dirty="0"/>
              <a:t>Memory: You should have at least 16 GB of RAM to run Flutter and other development tools smoothly.</a:t>
            </a:r>
          </a:p>
          <a:p>
            <a:r>
              <a:rPr lang="en-US" dirty="0"/>
              <a:t>Disk Space: You need to have a minimum of 8 GB of free disk space to install the Flutter SDK and related tools. </a:t>
            </a:r>
          </a:p>
          <a:p>
            <a:r>
              <a:rPr lang="en-US" dirty="0"/>
              <a:t>Operating System: Flutter can be used on Windows (7 or later), macOS (Sierra or later), or Linux (64-bit).</a:t>
            </a:r>
          </a:p>
          <a:p>
            <a:r>
              <a:rPr lang="en-US" dirty="0"/>
              <a:t>Android Emulator: To run and test your Flutter app on an Android emulator, you need to have an emulator installed. The minimum requirements for an emulator are 2 GB of RAM and 4 GB of disk space.</a:t>
            </a:r>
          </a:p>
          <a:p>
            <a:r>
              <a:rPr lang="en-US" dirty="0"/>
              <a:t>iOS Simulator: To run and test your Flutter app on an iOS simulator, you need to have a Mac computer with Xcode 9.0 or later installed.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Software Used</a:t>
            </a:r>
            <a:endParaRPr lang="en-US" dirty="0"/>
          </a:p>
        </p:txBody>
      </p:sp>
      <p:sp>
        <p:nvSpPr>
          <p:cNvPr id="3" name="Content Placeholder 2"/>
          <p:cNvSpPr>
            <a:spLocks noGrp="1"/>
          </p:cNvSpPr>
          <p:nvPr>
            <p:ph idx="1"/>
          </p:nvPr>
        </p:nvSpPr>
        <p:spPr/>
        <p:txBody>
          <a:bodyPr>
            <a:normAutofit fontScale="62500" lnSpcReduction="20000"/>
          </a:bodyPr>
          <a:lstStyle/>
          <a:p>
            <a:r>
              <a:rPr lang="en-US" dirty="0"/>
              <a:t>Flutter SDK: You need to download and install the Flutter SDK on your computer. The SDK includes the Flutter framework, development tools, and a set of pre-built widgets. </a:t>
            </a:r>
          </a:p>
          <a:p>
            <a:r>
              <a:rPr lang="en-US" dirty="0"/>
              <a:t>Integrated Development Environment (IDE): You need to choose an IDE to write, edit, and debug your Flutter app code. Some popular IDEs for Flutter development include Android Studio, Visual Studio Code, and IntelliJ IDEA. </a:t>
            </a:r>
          </a:p>
          <a:p>
            <a:r>
              <a:rPr lang="en-US" dirty="0"/>
              <a:t>Dart SDK: Flutter uses the Dart programming language, so you also need to install the Dart SDK. The Flutter SDK includes a compatible version of the Dart SDK, but you can also install it separately. </a:t>
            </a:r>
          </a:p>
          <a:p>
            <a:r>
              <a:rPr lang="en-US" dirty="0"/>
              <a:t>Android Studio: If you plan to develop Android apps using Flutter, you need to install Android Studio and configure it for use with Flutter. 5 </a:t>
            </a:r>
          </a:p>
          <a:p>
            <a:r>
              <a:rPr lang="en-US" dirty="0"/>
              <a:t>Xcode: If you plan to develop iOS apps using Flutter, you need to install Xcode on a Mac computer and configure it for use with Flutter.</a:t>
            </a:r>
          </a:p>
          <a:p>
            <a:r>
              <a:rPr lang="en-US" dirty="0"/>
              <a:t>Git: Git is a version control system that is commonly used for software development. You need to install Git on your computer to manage your Flutter app code.</a:t>
            </a:r>
          </a:p>
          <a:p>
            <a:r>
              <a:rPr lang="en-US" dirty="0"/>
              <a:t>Flutter plugins: You may need to install additional plugins to extend the functionality of your Flutter app, such as for Firebase integration, maps, or analytics.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Technology Used</a:t>
            </a:r>
            <a:endParaRPr lang="en-US" dirty="0"/>
          </a:p>
        </p:txBody>
      </p:sp>
      <p:sp>
        <p:nvSpPr>
          <p:cNvPr id="3" name="Content Placeholder 2"/>
          <p:cNvSpPr>
            <a:spLocks noGrp="1"/>
          </p:cNvSpPr>
          <p:nvPr>
            <p:ph idx="1"/>
          </p:nvPr>
        </p:nvSpPr>
        <p:spPr/>
        <p:txBody>
          <a:bodyPr/>
          <a:lstStyle/>
          <a:p>
            <a:r>
              <a:rPr lang="en-IN" dirty="0"/>
              <a:t>Flutter </a:t>
            </a:r>
          </a:p>
          <a:p>
            <a:r>
              <a:rPr lang="en-IN" dirty="0"/>
              <a:t>Dart</a:t>
            </a:r>
          </a:p>
          <a:p>
            <a:r>
              <a:rPr lang="en-IN" dirty="0"/>
              <a:t>Android Studio</a:t>
            </a:r>
          </a:p>
          <a:p>
            <a:r>
              <a:rPr lang="en-IN" dirty="0"/>
              <a:t>Visual Basic</a:t>
            </a:r>
          </a:p>
          <a:p>
            <a:pPr marL="0" indent="0">
              <a:buNone/>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Modules Description</a:t>
            </a:r>
            <a:endParaRPr lang="en-US" dirty="0"/>
          </a:p>
        </p:txBody>
      </p:sp>
      <p:sp>
        <p:nvSpPr>
          <p:cNvPr id="3" name="Content Placeholder 2"/>
          <p:cNvSpPr>
            <a:spLocks noGrp="1"/>
          </p:cNvSpPr>
          <p:nvPr>
            <p:ph idx="1"/>
          </p:nvPr>
        </p:nvSpPr>
        <p:spPr/>
        <p:txBody>
          <a:bodyPr>
            <a:normAutofit fontScale="92500" lnSpcReduction="20000"/>
          </a:bodyPr>
          <a:lstStyle/>
          <a:p>
            <a:pPr algn="l"/>
            <a:endParaRPr lang="en-IN"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EVENT CREATION MODULE- This module allows users to create new events and manage them. It includes features such as event details, location , date and time etc. </a:t>
            </a:r>
          </a:p>
          <a:p>
            <a:pPr algn="l"/>
            <a:endParaRPr lang="en-IN"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COMMUNICATION MODULE-This module allows users to communicate with attendees via email, push notifications, and SMS. It includes features such as sending event reminders, updates, and feedback requests. </a:t>
            </a:r>
          </a:p>
          <a:p>
            <a:pPr algn="l"/>
            <a:endParaRPr lang="en-IN"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ATTENDEE MNAGEMENT- This module allows organizers to manage attendees information such as registration details, attendance history </a:t>
            </a:r>
          </a:p>
          <a:p>
            <a:pPr algn="l"/>
            <a:endParaRPr lang="en-IN"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ANALYTICS MODULE-This module provides data and insights on events , attendees, and marketing campaigns. </a:t>
            </a:r>
          </a:p>
          <a:p>
            <a:pPr algn="l"/>
            <a:endParaRPr lang="en-IN"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SOCIAL MEDIA MODULE-This module allows organizers promote events on social media platforms such as Facebook, twitter and Instagram. It includes features such as social media scheduling, analytics and engagement app. </a:t>
            </a:r>
          </a:p>
          <a:p>
            <a:pPr marL="0" indent="0">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28670"/>
            <a:ext cx="9144000" cy="4247317"/>
          </a:xfrm>
          <a:prstGeom prst="rect">
            <a:avLst/>
          </a:prstGeom>
        </p:spPr>
        <p:txBody>
          <a:bodyPr wrap="square">
            <a:spAutoFit/>
          </a:bodyPr>
          <a:lstStyle/>
          <a:p>
            <a:pPr algn="l"/>
            <a:endParaRPr lang="en-IN"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CLUB MANAGEMENT MODULE-This module allows club leaders to create and manage their club events such as meetings and social events. It includes features such as event creation , attendee management and communication tools. </a:t>
            </a:r>
          </a:p>
          <a:p>
            <a:endParaRPr lang="en-US" dirty="0"/>
          </a:p>
          <a:p>
            <a:pPr algn="l"/>
            <a:endParaRPr lang="en-IN"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CLUB DIRECTORY MODULE- This module allows users to search for and join clubs based on their interests. It includes features such as club description , eligibility criteria, and contact information. </a:t>
            </a:r>
          </a:p>
          <a:p>
            <a:endParaRPr lang="en-US" dirty="0"/>
          </a:p>
          <a:p>
            <a:pPr algn="l"/>
            <a:endParaRPr lang="en-IN"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AWARDS AND RECOGNITION MODULE- This module allows users to access their awards and certifications which they got from events and clubs activities. </a:t>
            </a:r>
          </a:p>
          <a:p>
            <a:endParaRPr lang="en-IN" dirty="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43</TotalTime>
  <Words>1064</Words>
  <Application>Microsoft Office PowerPoint</Application>
  <PresentationFormat>On-screen Show (4:3)</PresentationFormat>
  <Paragraphs>80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Constantia</vt:lpstr>
      <vt:lpstr>Times New Roman</vt:lpstr>
      <vt:lpstr>Wingdings 2</vt:lpstr>
      <vt:lpstr>Flow</vt:lpstr>
      <vt:lpstr>KIET EVENT MANAGEMENT APP </vt:lpstr>
      <vt:lpstr>Objectives </vt:lpstr>
      <vt:lpstr>Introduction </vt:lpstr>
      <vt:lpstr>Aim of this Project</vt:lpstr>
      <vt:lpstr>Hardware Used</vt:lpstr>
      <vt:lpstr>Software Used</vt:lpstr>
      <vt:lpstr>Technology Used</vt:lpstr>
      <vt:lpstr>Modules Description</vt:lpstr>
      <vt:lpstr>PowerPoint Presentation</vt:lpstr>
      <vt:lpstr>System Workflow</vt:lpstr>
      <vt:lpstr>Benefits for Students</vt:lpstr>
      <vt:lpstr>Implementation And Integration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Voting System</dc:title>
  <dc:creator>hp</dc:creator>
  <cp:lastModifiedBy>Sachin Lal</cp:lastModifiedBy>
  <cp:revision>4</cp:revision>
  <dcterms:created xsi:type="dcterms:W3CDTF">2023-05-30T12:24:54Z</dcterms:created>
  <dcterms:modified xsi:type="dcterms:W3CDTF">2023-06-02T08:52:31Z</dcterms:modified>
</cp:coreProperties>
</file>