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8" r:id="rId2"/>
    <p:sldId id="278" r:id="rId3"/>
    <p:sldId id="265" r:id="rId4"/>
    <p:sldId id="266" r:id="rId5"/>
    <p:sldId id="267" r:id="rId6"/>
    <p:sldId id="268" r:id="rId7"/>
    <p:sldId id="280" r:id="rId8"/>
    <p:sldId id="275" r:id="rId9"/>
    <p:sldId id="276" r:id="rId10"/>
    <p:sldId id="277" r:id="rId11"/>
    <p:sldId id="281" r:id="rId12"/>
    <p:sldId id="283" r:id="rId13"/>
    <p:sldId id="269" r:id="rId14"/>
    <p:sldId id="279"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krant" initials="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p:cViewPr varScale="1">
        <p:scale>
          <a:sx n="81" d="100"/>
          <a:sy n="81" d="100"/>
        </p:scale>
        <p:origin x="1459"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2-09-09T19:36:38.376"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CB0482-B4E0-4428-8DDA-9B490250C736}" type="datetimeFigureOut">
              <a:rPr lang="en-IN" smtClean="0"/>
              <a:t>02-06-2023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B7585-B834-4167-A9DC-611B5E558A73}" type="slidenum">
              <a:rPr lang="en-IN" smtClean="0"/>
              <a:t>‹#›</a:t>
            </a:fld>
            <a:endParaRPr lang="en-IN"/>
          </a:p>
        </p:txBody>
      </p:sp>
    </p:spTree>
    <p:extLst>
      <p:ext uri="{BB962C8B-B14F-4D97-AF65-F5344CB8AC3E}">
        <p14:creationId xmlns:p14="http://schemas.microsoft.com/office/powerpoint/2010/main" val="515754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9306B3C-CC5E-4B88-B20B-FD07EE3AD7F3}" type="datetime1">
              <a:rPr lang="en-US" smtClean="0"/>
              <a:t>6/2/2023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AC55B39-47B7-4552-AB47-AACD2499668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737595F-788C-484F-98AB-5F82D01F5604}" type="datetime1">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C55B39-47B7-4552-AB47-AACD2499668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98419B7-1B74-415D-8637-8D5738606CAB}" type="datetime1">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C55B39-47B7-4552-AB47-AACD2499668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C1D93C2-A36B-4C44-9F60-08D959410384}" type="datetime1">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C55B39-47B7-4552-AB47-AACD24996689}"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C635C56-EF84-4698-99D2-C92F61D7183D}" type="datetime1">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C55B39-47B7-4552-AB47-AACD2499668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0283E17-910D-40A7-AAAC-0FB7746C2068}" type="datetime1">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C55B39-47B7-4552-AB47-AACD24996689}"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78DAE6A-D74D-4268-AA18-4D977D6E0283}" type="datetime1">
              <a:rPr lang="en-US" smtClean="0"/>
              <a:t>6/2/2023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C55B39-47B7-4552-AB47-AACD2499668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7CCAA6B-0030-4869-8C56-2078B3CFA647}" type="datetime1">
              <a:rPr lang="en-US" smtClean="0"/>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C55B39-47B7-4552-AB47-AACD24996689}"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342922-8E32-4EB5-87EA-881F84468D43}" type="datetime1">
              <a:rPr lang="en-US" smtClean="0"/>
              <a:t>6/2/2023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C55B39-47B7-4552-AB47-AACD2499668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6179032A-D18E-43AA-8265-029E1BA49DE8}" type="datetime1">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C55B39-47B7-4552-AB47-AACD2499668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F7A7E40-ECBD-448D-9194-1FB64B8B9FCC}" type="datetime1">
              <a:rPr lang="en-US" smtClean="0"/>
              <a:t>6/2/2023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AC55B39-47B7-4552-AB47-AACD2499668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486D311-FE05-4F98-BB8F-180048897026}" type="datetime1">
              <a:rPr lang="en-US" smtClean="0"/>
              <a:t>6/2/2023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AC55B39-47B7-4552-AB47-AACD2499668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219200"/>
          </a:xfrm>
        </p:spPr>
        <p:txBody>
          <a:bodyPr>
            <a:normAutofit fontScale="90000"/>
          </a:bodyPr>
          <a:lstStyle/>
          <a:p>
            <a:pPr algn="ctr"/>
            <a:r>
              <a:rPr lang="en-US" sz="3200" dirty="0">
                <a:effectLst/>
                <a:latin typeface="Algerian" pitchFamily="82" charset="0"/>
              </a:rPr>
              <a:t>    title : -</a:t>
            </a:r>
            <a:br>
              <a:rPr lang="en-US" sz="3200" dirty="0">
                <a:effectLst/>
                <a:latin typeface="Algerian" pitchFamily="82" charset="0"/>
              </a:rPr>
            </a:br>
            <a:br>
              <a:rPr lang="en-US" sz="3200" dirty="0">
                <a:effectLst/>
                <a:latin typeface="Algerian" pitchFamily="82" charset="0"/>
              </a:rPr>
            </a:br>
            <a:r>
              <a:rPr lang="en-US" sz="3200" dirty="0">
                <a:effectLst/>
                <a:latin typeface="Algerian" pitchFamily="82" charset="0"/>
              </a:rPr>
              <a:t>“ Go 1 %”</a:t>
            </a:r>
          </a:p>
        </p:txBody>
      </p:sp>
      <p:sp>
        <p:nvSpPr>
          <p:cNvPr id="3" name="Slide Number Placeholder 2">
            <a:extLst>
              <a:ext uri="{FF2B5EF4-FFF2-40B4-BE49-F238E27FC236}">
                <a16:creationId xmlns:a16="http://schemas.microsoft.com/office/drawing/2014/main" id="{9C723AE9-4CE2-96BC-30E9-3CEF91EB463B}"/>
              </a:ext>
            </a:extLst>
          </p:cNvPr>
          <p:cNvSpPr>
            <a:spLocks noGrp="1"/>
          </p:cNvSpPr>
          <p:nvPr>
            <p:ph type="sldNum" sz="quarter" idx="12"/>
          </p:nvPr>
        </p:nvSpPr>
        <p:spPr/>
        <p:txBody>
          <a:bodyPr/>
          <a:lstStyle/>
          <a:p>
            <a:fld id="{CAC55B39-47B7-4552-AB47-AACD24996689}" type="slidenum">
              <a:rPr lang="en-US" smtClean="0"/>
              <a:pPr/>
              <a:t>1</a:t>
            </a:fld>
            <a:endParaRPr lang="en-US"/>
          </a:p>
        </p:txBody>
      </p:sp>
      <p:pic>
        <p:nvPicPr>
          <p:cNvPr id="6" name="Content Placeholder 5">
            <a:extLst>
              <a:ext uri="{FF2B5EF4-FFF2-40B4-BE49-F238E27FC236}">
                <a16:creationId xmlns:a16="http://schemas.microsoft.com/office/drawing/2014/main" id="{51DA2336-360B-7D78-3555-D7DB05138A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905000"/>
            <a:ext cx="7010399" cy="4502944"/>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BF5516-0ADB-D81D-1F13-EE3ABE314CAC}"/>
              </a:ext>
            </a:extLst>
          </p:cNvPr>
          <p:cNvSpPr>
            <a:spLocks noGrp="1"/>
          </p:cNvSpPr>
          <p:nvPr>
            <p:ph idx="1"/>
          </p:nvPr>
        </p:nvSpPr>
        <p:spPr>
          <a:xfrm>
            <a:off x="381000" y="152400"/>
            <a:ext cx="8305800" cy="5854891"/>
          </a:xfrm>
        </p:spPr>
        <p:txBody>
          <a:bodyPr/>
          <a:lstStyle/>
          <a:p>
            <a:pPr marL="342900" marR="610235" lvl="0" indent="-342900">
              <a:lnSpc>
                <a:spcPct val="221000"/>
              </a:lnSpc>
              <a:spcBef>
                <a:spcPts val="5"/>
              </a:spcBef>
              <a:spcAft>
                <a:spcPts val="0"/>
              </a:spcAft>
              <a:buFont typeface="Symbol" panose="05050102010706020507" pitchFamily="18" charset="2"/>
              <a:buChar char=""/>
            </a:pPr>
            <a:r>
              <a:rPr lang="en-US" sz="1600" b="1" u="sng" dirty="0">
                <a:latin typeface="Times New Roman" panose="02020603050405020304" pitchFamily="18" charset="0"/>
                <a:ea typeface="Times New Roman" panose="02020603050405020304" pitchFamily="18" charset="0"/>
              </a:rPr>
              <a:t>Wall Of Fame </a:t>
            </a:r>
            <a:endParaRPr lang="en-IN" sz="1600" dirty="0">
              <a:effectLst/>
              <a:latin typeface="Times New Roman" panose="02020603050405020304" pitchFamily="18" charset="0"/>
              <a:ea typeface="Times New Roman" panose="02020603050405020304" pitchFamily="18" charset="0"/>
            </a:endParaRPr>
          </a:p>
          <a:p>
            <a:pPr marL="109728" marR="610235" indent="0" algn="just">
              <a:lnSpc>
                <a:spcPct val="221000"/>
              </a:lnSpc>
              <a:spcBef>
                <a:spcPts val="5"/>
              </a:spcBef>
              <a:spcAft>
                <a:spcPts val="0"/>
              </a:spcAft>
              <a:buNone/>
            </a:pPr>
            <a:r>
              <a:rPr lang="en-US" sz="1400" dirty="0">
                <a:effectLst/>
                <a:latin typeface="Times New Roman" panose="02020603050405020304" pitchFamily="18" charset="0"/>
                <a:ea typeface="Times New Roman" panose="02020603050405020304" pitchFamily="18" charset="0"/>
              </a:rPr>
              <a:t>	User can contact us &amp; give feedback according to their </a:t>
            </a:r>
            <a:r>
              <a:rPr lang="en-US" sz="1400" dirty="0" err="1">
                <a:effectLst/>
                <a:latin typeface="Times New Roman" panose="02020603050405020304" pitchFamily="18" charset="0"/>
                <a:ea typeface="Times New Roman" panose="02020603050405020304" pitchFamily="18" charset="0"/>
              </a:rPr>
              <a:t>analyse</a:t>
            </a:r>
            <a:r>
              <a:rPr lang="en-US" sz="140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L="109728" indent="0">
              <a:buNone/>
            </a:pPr>
            <a:endParaRPr lang="en-IN" dirty="0"/>
          </a:p>
        </p:txBody>
      </p:sp>
      <p:sp>
        <p:nvSpPr>
          <p:cNvPr id="3" name="Slide Number Placeholder 2">
            <a:extLst>
              <a:ext uri="{FF2B5EF4-FFF2-40B4-BE49-F238E27FC236}">
                <a16:creationId xmlns:a16="http://schemas.microsoft.com/office/drawing/2014/main" id="{6CD48473-78C9-B6E1-922E-B8E21A261337}"/>
              </a:ext>
            </a:extLst>
          </p:cNvPr>
          <p:cNvSpPr>
            <a:spLocks noGrp="1"/>
          </p:cNvSpPr>
          <p:nvPr>
            <p:ph type="sldNum" sz="quarter" idx="12"/>
          </p:nvPr>
        </p:nvSpPr>
        <p:spPr/>
        <p:txBody>
          <a:bodyPr/>
          <a:lstStyle/>
          <a:p>
            <a:fld id="{CAC55B39-47B7-4552-AB47-AACD24996689}" type="slidenum">
              <a:rPr lang="en-US" smtClean="0"/>
              <a:pPr/>
              <a:t>10</a:t>
            </a:fld>
            <a:endParaRPr lang="en-US"/>
          </a:p>
        </p:txBody>
      </p:sp>
      <p:pic>
        <p:nvPicPr>
          <p:cNvPr id="5" name="Picture 4">
            <a:extLst>
              <a:ext uri="{FF2B5EF4-FFF2-40B4-BE49-F238E27FC236}">
                <a16:creationId xmlns:a16="http://schemas.microsoft.com/office/drawing/2014/main" id="{DA0959D7-68B9-EA2E-70BF-5F9712F7A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114" y="1562100"/>
            <a:ext cx="8305800" cy="5143500"/>
          </a:xfrm>
          <a:prstGeom prst="rect">
            <a:avLst/>
          </a:prstGeom>
        </p:spPr>
      </p:pic>
    </p:spTree>
    <p:extLst>
      <p:ext uri="{BB962C8B-B14F-4D97-AF65-F5344CB8AC3E}">
        <p14:creationId xmlns:p14="http://schemas.microsoft.com/office/powerpoint/2010/main" val="3214888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F043760-5808-39DE-26EE-2A000811F5FA}"/>
              </a:ext>
            </a:extLst>
          </p:cNvPr>
          <p:cNvSpPr>
            <a:spLocks noGrp="1"/>
          </p:cNvSpPr>
          <p:nvPr>
            <p:ph type="sldNum" sz="quarter" idx="12"/>
          </p:nvPr>
        </p:nvSpPr>
        <p:spPr/>
        <p:txBody>
          <a:bodyPr/>
          <a:lstStyle/>
          <a:p>
            <a:fld id="{CAC55B39-47B7-4552-AB47-AACD24996689}" type="slidenum">
              <a:rPr lang="en-US" smtClean="0"/>
              <a:pPr/>
              <a:t>11</a:t>
            </a:fld>
            <a:endParaRPr lang="en-US"/>
          </a:p>
        </p:txBody>
      </p:sp>
      <p:sp>
        <p:nvSpPr>
          <p:cNvPr id="4" name="Title 3">
            <a:extLst>
              <a:ext uri="{FF2B5EF4-FFF2-40B4-BE49-F238E27FC236}">
                <a16:creationId xmlns:a16="http://schemas.microsoft.com/office/drawing/2014/main" id="{40CA1D1A-B546-97C4-FD88-5F22D20341BE}"/>
              </a:ext>
            </a:extLst>
          </p:cNvPr>
          <p:cNvSpPr>
            <a:spLocks noGrp="1"/>
          </p:cNvSpPr>
          <p:nvPr>
            <p:ph type="title"/>
          </p:nvPr>
        </p:nvSpPr>
        <p:spPr/>
        <p:txBody>
          <a:bodyPr>
            <a:noAutofit/>
          </a:bodyPr>
          <a:lstStyle/>
          <a:p>
            <a:pPr marL="342900" marR="610235" lvl="0" indent="-342900">
              <a:lnSpc>
                <a:spcPct val="221000"/>
              </a:lnSpc>
              <a:spcBef>
                <a:spcPts val="5"/>
              </a:spcBef>
              <a:spcAft>
                <a:spcPts val="0"/>
              </a:spcAft>
            </a:pPr>
            <a:br>
              <a:rPr lang="en-US" sz="2000" b="1" u="sng" dirty="0">
                <a:latin typeface="Times New Roman" panose="02020603050405020304" pitchFamily="18" charset="0"/>
                <a:ea typeface="Times New Roman" panose="02020603050405020304" pitchFamily="18" charset="0"/>
              </a:rPr>
            </a:br>
            <a:br>
              <a:rPr lang="en-US" sz="2000" u="sng" dirty="0">
                <a:latin typeface="Times New Roman" panose="02020603050405020304" pitchFamily="18" charset="0"/>
                <a:ea typeface="Times New Roman" panose="02020603050405020304" pitchFamily="18" charset="0"/>
              </a:rPr>
            </a:br>
            <a:r>
              <a:rPr lang="en-US" sz="2000" b="1" u="sng" dirty="0">
                <a:latin typeface="Times New Roman" panose="02020603050405020304" pitchFamily="18" charset="0"/>
                <a:ea typeface="Times New Roman" panose="02020603050405020304" pitchFamily="18" charset="0"/>
              </a:rPr>
              <a:t> </a:t>
            </a:r>
            <a:r>
              <a:rPr lang="en-US" sz="2000" b="1" u="sng" dirty="0" err="1">
                <a:latin typeface="Times New Roman" panose="02020603050405020304" pitchFamily="18" charset="0"/>
                <a:ea typeface="Times New Roman" panose="02020603050405020304" pitchFamily="18" charset="0"/>
              </a:rPr>
              <a:t>Knolx</a:t>
            </a:r>
            <a:r>
              <a:rPr lang="en-US" sz="2000" b="1" u="sng" dirty="0">
                <a:latin typeface="Times New Roman" panose="02020603050405020304" pitchFamily="18" charset="0"/>
                <a:ea typeface="Times New Roman" panose="02020603050405020304" pitchFamily="18" charset="0"/>
              </a:rPr>
              <a:t> Sessions</a:t>
            </a:r>
            <a:br>
              <a:rPr lang="en-US" sz="2000" b="1" u="sng" dirty="0">
                <a:latin typeface="Times New Roman" panose="02020603050405020304" pitchFamily="18" charset="0"/>
                <a:ea typeface="Times New Roman" panose="02020603050405020304" pitchFamily="18" charset="0"/>
              </a:rPr>
            </a:br>
            <a:br>
              <a:rPr lang="en-IN" sz="2000" dirty="0">
                <a:effectLst/>
                <a:latin typeface="Times New Roman" panose="02020603050405020304" pitchFamily="18" charset="0"/>
                <a:ea typeface="Times New Roman" panose="02020603050405020304" pitchFamily="18" charset="0"/>
              </a:rPr>
            </a:b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analyse</a:t>
            </a:r>
            <a:r>
              <a:rPr lang="en-US" sz="2000" dirty="0">
                <a:effectLst/>
                <a:latin typeface="Times New Roman" panose="02020603050405020304" pitchFamily="18" charset="0"/>
                <a:ea typeface="Times New Roman" panose="02020603050405020304" pitchFamily="18" charset="0"/>
              </a:rPr>
              <a:t>.</a:t>
            </a:r>
            <a:br>
              <a:rPr lang="en-IN" sz="2000" dirty="0">
                <a:effectLst/>
                <a:latin typeface="Times New Roman" panose="02020603050405020304" pitchFamily="18" charset="0"/>
                <a:ea typeface="Times New Roman" panose="02020603050405020304" pitchFamily="18" charset="0"/>
              </a:rPr>
            </a:br>
            <a:endParaRPr lang="en-IN" sz="2000" dirty="0"/>
          </a:p>
        </p:txBody>
      </p:sp>
      <p:pic>
        <p:nvPicPr>
          <p:cNvPr id="10" name="Content Placeholder 9">
            <a:extLst>
              <a:ext uri="{FF2B5EF4-FFF2-40B4-BE49-F238E27FC236}">
                <a16:creationId xmlns:a16="http://schemas.microsoft.com/office/drawing/2014/main" id="{D161013C-C5B9-197C-F516-8EFF9301A8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3" y="1481138"/>
            <a:ext cx="8046154" cy="4525962"/>
          </a:xfrm>
        </p:spPr>
      </p:pic>
      <p:pic>
        <p:nvPicPr>
          <p:cNvPr id="12" name="Picture 11">
            <a:extLst>
              <a:ext uri="{FF2B5EF4-FFF2-40B4-BE49-F238E27FC236}">
                <a16:creationId xmlns:a16="http://schemas.microsoft.com/office/drawing/2014/main" id="{DE33F06E-4BBC-7AF1-03BB-D74565C57C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Tree>
    <p:extLst>
      <p:ext uri="{BB962C8B-B14F-4D97-AF65-F5344CB8AC3E}">
        <p14:creationId xmlns:p14="http://schemas.microsoft.com/office/powerpoint/2010/main" val="2656698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510B949-EE60-E4C2-CA3B-48BE645097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3" y="1481138"/>
            <a:ext cx="8046154" cy="4525962"/>
          </a:xfrm>
        </p:spPr>
      </p:pic>
      <p:sp>
        <p:nvSpPr>
          <p:cNvPr id="3" name="Slide Number Placeholder 2">
            <a:extLst>
              <a:ext uri="{FF2B5EF4-FFF2-40B4-BE49-F238E27FC236}">
                <a16:creationId xmlns:a16="http://schemas.microsoft.com/office/drawing/2014/main" id="{CEB83DB9-03ED-EFB0-7FAD-6315F87D507C}"/>
              </a:ext>
            </a:extLst>
          </p:cNvPr>
          <p:cNvSpPr>
            <a:spLocks noGrp="1"/>
          </p:cNvSpPr>
          <p:nvPr>
            <p:ph type="sldNum" sz="quarter" idx="12"/>
          </p:nvPr>
        </p:nvSpPr>
        <p:spPr/>
        <p:txBody>
          <a:bodyPr/>
          <a:lstStyle/>
          <a:p>
            <a:fld id="{CAC55B39-47B7-4552-AB47-AACD24996689}" type="slidenum">
              <a:rPr lang="en-US" smtClean="0"/>
              <a:pPr/>
              <a:t>12</a:t>
            </a:fld>
            <a:endParaRPr lang="en-US"/>
          </a:p>
        </p:txBody>
      </p:sp>
      <p:sp>
        <p:nvSpPr>
          <p:cNvPr id="4" name="Title 3">
            <a:extLst>
              <a:ext uri="{FF2B5EF4-FFF2-40B4-BE49-F238E27FC236}">
                <a16:creationId xmlns:a16="http://schemas.microsoft.com/office/drawing/2014/main" id="{3FB35348-F4BC-93DC-3B5C-6BC995D521C7}"/>
              </a:ext>
            </a:extLst>
          </p:cNvPr>
          <p:cNvSpPr>
            <a:spLocks noGrp="1"/>
          </p:cNvSpPr>
          <p:nvPr>
            <p:ph type="title"/>
          </p:nvPr>
        </p:nvSpPr>
        <p:spPr/>
        <p:txBody>
          <a:bodyPr>
            <a:normAutofit fontScale="90000"/>
          </a:bodyPr>
          <a:lstStyle/>
          <a:p>
            <a:pPr marL="342900" lvl="0" indent="-342900">
              <a:spcBef>
                <a:spcPts val="5"/>
              </a:spcBef>
              <a:spcAft>
                <a:spcPts val="0"/>
              </a:spcAft>
            </a:pPr>
            <a:br>
              <a:rPr lang="en-US" sz="2200" b="1" u="sng" dirty="0">
                <a:effectLst/>
                <a:latin typeface="Times New Roman" panose="02020603050405020304" pitchFamily="18" charset="0"/>
                <a:ea typeface="Times New Roman" panose="02020603050405020304" pitchFamily="18" charset="0"/>
              </a:rPr>
            </a:br>
            <a:br>
              <a:rPr lang="en-US" sz="2200" b="1" u="sng" dirty="0">
                <a:effectLst/>
                <a:latin typeface="Times New Roman" panose="02020603050405020304" pitchFamily="18" charset="0"/>
                <a:ea typeface="Times New Roman" panose="02020603050405020304" pitchFamily="18" charset="0"/>
              </a:rPr>
            </a:br>
            <a:r>
              <a:rPr lang="en-US" sz="2200" b="1" u="sng" dirty="0">
                <a:effectLst/>
                <a:latin typeface="Times New Roman" panose="02020603050405020304" pitchFamily="18" charset="0"/>
                <a:ea typeface="Times New Roman" panose="02020603050405020304" pitchFamily="18" charset="0"/>
              </a:rPr>
              <a:t>Book A Session </a:t>
            </a:r>
            <a:br>
              <a:rPr lang="en-IN" sz="2200" b="1" dirty="0">
                <a:latin typeface="Times New Roman" panose="02020603050405020304" pitchFamily="18" charset="0"/>
                <a:ea typeface="Times New Roman" panose="02020603050405020304" pitchFamily="18" charset="0"/>
              </a:rPr>
            </a:br>
            <a:br>
              <a:rPr lang="en-IN" sz="2200" b="1" spc="-5" dirty="0">
                <a:effectLst/>
                <a:latin typeface="Times New Roman" panose="02020603050405020304" pitchFamily="18" charset="0"/>
                <a:ea typeface="Times New Roman" panose="02020603050405020304" pitchFamily="18" charset="0"/>
              </a:rPr>
            </a:br>
            <a:r>
              <a:rPr lang="en-US" sz="2200" spc="-5" dirty="0">
                <a:effectLst/>
                <a:latin typeface="Times New Roman" panose="02020603050405020304" pitchFamily="18" charset="0"/>
                <a:ea typeface="Times New Roman" panose="02020603050405020304" pitchFamily="18" charset="0"/>
              </a:rPr>
              <a:t>	</a:t>
            </a:r>
            <a:endParaRPr lang="en-IN" dirty="0"/>
          </a:p>
        </p:txBody>
      </p:sp>
    </p:spTree>
    <p:extLst>
      <p:ext uri="{BB962C8B-B14F-4D97-AF65-F5344CB8AC3E}">
        <p14:creationId xmlns:p14="http://schemas.microsoft.com/office/powerpoint/2010/main" val="499829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indent="0" algn="just">
              <a:lnSpc>
                <a:spcPct val="107000"/>
              </a:lnSpc>
              <a:spcAft>
                <a:spcPts val="800"/>
              </a:spcAft>
              <a:buNone/>
            </a:pPr>
            <a:r>
              <a:rPr lang="en-US" sz="1800" dirty="0">
                <a:latin typeface="Times New Roman" panose="02020603050405020304" pitchFamily="18" charset="0"/>
                <a:ea typeface="Calibri" panose="020F0502020204030204" pitchFamily="34" charset="0"/>
                <a:cs typeface="Mangal" panose="02040503050203030202" pitchFamily="18" charset="0"/>
              </a:rPr>
              <a:t>	</a:t>
            </a:r>
            <a:r>
              <a:rPr lang="en-US" sz="1800" b="0" i="0" dirty="0">
                <a:solidFill>
                  <a:srgbClr val="374151"/>
                </a:solidFill>
                <a:effectLst/>
                <a:latin typeface="Times New Roman" panose="02020603050405020304" pitchFamily="18" charset="0"/>
                <a:cs typeface="Times New Roman" panose="02020603050405020304" pitchFamily="18" charset="0"/>
              </a:rPr>
              <a:t>The Go 1% leaderboard platform offers a comprehensive and engaging solution for organizations to promote learning, development, and healthy competition among employees. With its various modules, including the Dashboard, Radar, Leaderboard, </a:t>
            </a:r>
            <a:r>
              <a:rPr lang="en-US" sz="1800" b="0" i="0" dirty="0" err="1">
                <a:solidFill>
                  <a:srgbClr val="374151"/>
                </a:solidFill>
                <a:effectLst/>
                <a:latin typeface="Times New Roman" panose="02020603050405020304" pitchFamily="18" charset="0"/>
                <a:cs typeface="Times New Roman" panose="02020603050405020304" pitchFamily="18" charset="0"/>
              </a:rPr>
              <a:t>Techhub</a:t>
            </a:r>
            <a:r>
              <a:rPr lang="en-US" sz="1800" b="0" i="0" dirty="0">
                <a:solidFill>
                  <a:srgbClr val="374151"/>
                </a:solidFill>
                <a:effectLst/>
                <a:latin typeface="Times New Roman" panose="02020603050405020304" pitchFamily="18" charset="0"/>
                <a:cs typeface="Times New Roman" panose="02020603050405020304" pitchFamily="18" charset="0"/>
              </a:rPr>
              <a:t>, </a:t>
            </a:r>
            <a:r>
              <a:rPr lang="en-US" sz="1800" b="0" i="0" dirty="0" err="1">
                <a:solidFill>
                  <a:srgbClr val="374151"/>
                </a:solidFill>
                <a:effectLst/>
                <a:latin typeface="Times New Roman" panose="02020603050405020304" pitchFamily="18" charset="0"/>
                <a:cs typeface="Times New Roman" panose="02020603050405020304" pitchFamily="18" charset="0"/>
              </a:rPr>
              <a:t>Knolx</a:t>
            </a:r>
            <a:r>
              <a:rPr lang="en-US" sz="1800" b="0" i="0" dirty="0">
                <a:solidFill>
                  <a:srgbClr val="374151"/>
                </a:solidFill>
                <a:effectLst/>
                <a:latin typeface="Times New Roman" panose="02020603050405020304" pitchFamily="18" charset="0"/>
                <a:cs typeface="Times New Roman" panose="02020603050405020304" pitchFamily="18" charset="0"/>
              </a:rPr>
              <a:t>, Helpdesk, and Help, the platform provides employees with a user-friendly interface and a wealth of features to enhance their personal and professional growth.</a:t>
            </a:r>
            <a:r>
              <a:rPr lang="en-US" sz="1800" dirty="0">
                <a:effectLst/>
                <a:latin typeface="Times New Roman" panose="02020603050405020304" pitchFamily="18" charset="0"/>
                <a:ea typeface="Calibri" panose="020F0502020204030204" pitchFamily="34" charset="0"/>
                <a:cs typeface="Mangal" panose="02040503050203030202" pitchFamily="18" charset="0"/>
              </a:rPr>
              <a:t>	</a:t>
            </a:r>
            <a:r>
              <a:rPr lang="en-US" sz="1800" b="0" i="0" dirty="0">
                <a:solidFill>
                  <a:srgbClr val="374151"/>
                </a:solidFill>
                <a:effectLst/>
                <a:latin typeface="Times New Roman" panose="02020603050405020304" pitchFamily="18" charset="0"/>
                <a:cs typeface="Times New Roman" panose="02020603050405020304" pitchFamily="18" charset="0"/>
              </a:rPr>
              <a:t>Overall, the Go 1% leaderboard platform provides a comprehensive solution that not only enhances individual growth but also promotes a culture of learning and healthy competition within organizations. By leveraging its various modules, employees can actively engage in their personal and professional development, leading to increased productivity, innovation, and success for both individuals and the organization as a whole.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normAutofit/>
          </a:bodyPr>
          <a:lstStyle/>
          <a:p>
            <a:pPr algn="ctr"/>
            <a:r>
              <a:rPr lang="en-US" sz="4800" dirty="0">
                <a:latin typeface="Algerian" pitchFamily="82" charset="0"/>
              </a:rPr>
              <a:t>REPORTS / OUTPUTS</a:t>
            </a:r>
          </a:p>
        </p:txBody>
      </p:sp>
      <p:sp>
        <p:nvSpPr>
          <p:cNvPr id="4" name="Slide Number Placeholder 3">
            <a:extLst>
              <a:ext uri="{FF2B5EF4-FFF2-40B4-BE49-F238E27FC236}">
                <a16:creationId xmlns:a16="http://schemas.microsoft.com/office/drawing/2014/main" id="{7CC57962-3C7B-2599-8D47-9041BD6ADD21}"/>
              </a:ext>
            </a:extLst>
          </p:cNvPr>
          <p:cNvSpPr>
            <a:spLocks noGrp="1"/>
          </p:cNvSpPr>
          <p:nvPr>
            <p:ph type="sldNum" sz="quarter" idx="12"/>
          </p:nvPr>
        </p:nvSpPr>
        <p:spPr/>
        <p:txBody>
          <a:bodyPr/>
          <a:lstStyle/>
          <a:p>
            <a:fld id="{CAC55B39-47B7-4552-AB47-AACD24996689}"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CA72252-E038-F3B4-1843-7878BEE84874}"/>
              </a:ext>
            </a:extLst>
          </p:cNvPr>
          <p:cNvSpPr>
            <a:spLocks noGrp="1"/>
          </p:cNvSpPr>
          <p:nvPr>
            <p:ph type="sldNum" sz="quarter" idx="12"/>
          </p:nvPr>
        </p:nvSpPr>
        <p:spPr/>
        <p:txBody>
          <a:bodyPr/>
          <a:lstStyle/>
          <a:p>
            <a:fld id="{CAC55B39-47B7-4552-AB47-AACD24996689}" type="slidenum">
              <a:rPr lang="en-US" smtClean="0"/>
              <a:pPr/>
              <a:t>14</a:t>
            </a:fld>
            <a:endParaRPr lang="en-US"/>
          </a:p>
        </p:txBody>
      </p:sp>
      <p:pic>
        <p:nvPicPr>
          <p:cNvPr id="4" name="Picture 3" descr="Chart, bar chart&#10;&#10;Description automatically generated">
            <a:extLst>
              <a:ext uri="{FF2B5EF4-FFF2-40B4-BE49-F238E27FC236}">
                <a16:creationId xmlns:a16="http://schemas.microsoft.com/office/drawing/2014/main" id="{7EF39453-E586-47D7-BFF6-8527A321A27D}"/>
              </a:ext>
            </a:extLst>
          </p:cNvPr>
          <p:cNvPicPr/>
          <p:nvPr/>
        </p:nvPicPr>
        <p:blipFill>
          <a:blip r:embed="rId2" cstate="print"/>
          <a:stretch>
            <a:fillRect/>
          </a:stretch>
        </p:blipFill>
        <p:spPr>
          <a:xfrm>
            <a:off x="1272222" y="936156"/>
            <a:ext cx="6599555" cy="4468590"/>
          </a:xfrm>
          <a:prstGeom prst="rect">
            <a:avLst/>
          </a:prstGeom>
        </p:spPr>
      </p:pic>
    </p:spTree>
    <p:extLst>
      <p:ext uri="{BB962C8B-B14F-4D97-AF65-F5344CB8AC3E}">
        <p14:creationId xmlns:p14="http://schemas.microsoft.com/office/powerpoint/2010/main" val="2585987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270-2700154_blue-transparent-thank-you-png-png-download.png"/>
          <p:cNvPicPr>
            <a:picLocks noGrp="1" noChangeAspect="1"/>
          </p:cNvPicPr>
          <p:nvPr>
            <p:ph idx="1"/>
          </p:nvPr>
        </p:nvPicPr>
        <p:blipFill>
          <a:blip r:embed="rId2"/>
          <a:stretch>
            <a:fillRect/>
          </a:stretch>
        </p:blipFill>
        <p:spPr>
          <a:xfrm>
            <a:off x="889773" y="457200"/>
            <a:ext cx="7364454" cy="5626100"/>
          </a:xfrm>
        </p:spPr>
      </p:pic>
      <p:sp>
        <p:nvSpPr>
          <p:cNvPr id="2" name="Slide Number Placeholder 1">
            <a:extLst>
              <a:ext uri="{FF2B5EF4-FFF2-40B4-BE49-F238E27FC236}">
                <a16:creationId xmlns:a16="http://schemas.microsoft.com/office/drawing/2014/main" id="{4224905A-471F-299E-A7C7-CC9A681C4E13}"/>
              </a:ext>
            </a:extLst>
          </p:cNvPr>
          <p:cNvSpPr>
            <a:spLocks noGrp="1"/>
          </p:cNvSpPr>
          <p:nvPr>
            <p:ph type="sldNum" sz="quarter" idx="12"/>
          </p:nvPr>
        </p:nvSpPr>
        <p:spPr/>
        <p:txBody>
          <a:bodyPr/>
          <a:lstStyle/>
          <a:p>
            <a:fld id="{CAC55B39-47B7-4552-AB47-AACD24996689}" type="slidenum">
              <a:rPr lang="en-US" smtClean="0"/>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A83EBC8-FF0F-A575-F212-5F6762351E55}"/>
              </a:ext>
            </a:extLst>
          </p:cNvPr>
          <p:cNvSpPr>
            <a:spLocks noGrp="1"/>
          </p:cNvSpPr>
          <p:nvPr>
            <p:ph sz="quarter" idx="2"/>
          </p:nvPr>
        </p:nvSpPr>
        <p:spPr/>
        <p:txBody>
          <a:bodyPr>
            <a:normAutofit/>
          </a:bodyPr>
          <a:lstStyle/>
          <a:p>
            <a:pPr marL="109728" indent="0" algn="ctr">
              <a:lnSpc>
                <a:spcPct val="115000"/>
              </a:lnSpc>
              <a:buNone/>
            </a:pPr>
            <a:endParaRPr lang="en-US" sz="1800" dirty="0">
              <a:latin typeface="Times New Roman" panose="02020603050405020304" pitchFamily="18" charset="0"/>
              <a:ea typeface="Calibri" panose="020F0502020204030204" pitchFamily="34" charset="0"/>
              <a:cs typeface="Mangal" panose="02040503050203030202" pitchFamily="18" charset="0"/>
            </a:endParaRPr>
          </a:p>
          <a:p>
            <a:pPr marL="109728" indent="0" algn="ctr">
              <a:lnSpc>
                <a:spcPct val="115000"/>
              </a:lnSpc>
              <a:buNone/>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109728" indent="0" algn="ctr">
              <a:buNone/>
            </a:pPr>
            <a:endParaRPr lang="en-IN" sz="1600" b="1" dirty="0">
              <a:effectLst/>
              <a:latin typeface="Times New Roman" panose="02020603050405020304" pitchFamily="18" charset="0"/>
              <a:ea typeface="Calibri" panose="020F0502020204030204" pitchFamily="34" charset="0"/>
              <a:cs typeface="Mangal" panose="02040503050203030202" pitchFamily="18" charset="0"/>
            </a:endParaRPr>
          </a:p>
          <a:p>
            <a:pPr marL="109728" indent="0" algn="ctr">
              <a:buNone/>
            </a:pPr>
            <a:endParaRPr lang="en-IN" sz="1600" b="1" dirty="0">
              <a:latin typeface="Times New Roman" panose="02020603050405020304" pitchFamily="18" charset="0"/>
              <a:ea typeface="Calibri" panose="020F0502020204030204" pitchFamily="34" charset="0"/>
              <a:cs typeface="Mangal" panose="02040503050203030202" pitchFamily="18" charset="0"/>
            </a:endParaRPr>
          </a:p>
          <a:p>
            <a:pPr marL="109728" indent="0" algn="ctr">
              <a:buNone/>
            </a:pPr>
            <a:endParaRPr lang="en-IN" sz="1600" b="1" dirty="0">
              <a:effectLst/>
              <a:latin typeface="Times New Roman" panose="02020603050405020304" pitchFamily="18" charset="0"/>
              <a:ea typeface="Calibri" panose="020F0502020204030204" pitchFamily="34" charset="0"/>
              <a:cs typeface="Mangal" panose="02040503050203030202" pitchFamily="18" charset="0"/>
            </a:endParaRPr>
          </a:p>
          <a:p>
            <a:pPr marL="109728" indent="0" algn="ctr">
              <a:buNone/>
            </a:pPr>
            <a:endParaRPr lang="en-IN" sz="1600" b="1" dirty="0">
              <a:latin typeface="Times New Roman" panose="02020603050405020304" pitchFamily="18" charset="0"/>
              <a:ea typeface="Calibri" panose="020F0502020204030204" pitchFamily="34" charset="0"/>
              <a:cs typeface="Mangal" panose="02040503050203030202" pitchFamily="18" charset="0"/>
            </a:endParaRPr>
          </a:p>
          <a:p>
            <a:pPr marL="109728" indent="0">
              <a:buNone/>
            </a:pPr>
            <a:r>
              <a:rPr lang="en-IN" sz="1600" b="1" dirty="0">
                <a:effectLst/>
                <a:latin typeface="Times New Roman" panose="02020603050405020304" pitchFamily="18" charset="0"/>
                <a:ea typeface="Calibri" panose="020F0502020204030204" pitchFamily="34" charset="0"/>
                <a:cs typeface="Mangal" panose="02040503050203030202" pitchFamily="18" charset="0"/>
              </a:rPr>
              <a:t>Project Supervisor</a:t>
            </a:r>
          </a:p>
          <a:p>
            <a:pPr marL="109728" indent="0">
              <a:buNone/>
            </a:pP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109728" indent="0">
              <a:buNone/>
            </a:pPr>
            <a:r>
              <a:rPr lang="en-US" sz="1600" dirty="0">
                <a:effectLst/>
                <a:latin typeface="Times New Roman" panose="02020603050405020304" pitchFamily="18" charset="0"/>
                <a:ea typeface="Calibri" panose="020F0502020204030204" pitchFamily="34" charset="0"/>
                <a:cs typeface="Mangal" panose="02040503050203030202" pitchFamily="18" charset="0"/>
              </a:rPr>
              <a:t>Dr. </a:t>
            </a:r>
            <a:r>
              <a:rPr lang="en-US" sz="1600" dirty="0">
                <a:latin typeface="Times New Roman" panose="02020603050405020304" pitchFamily="18" charset="0"/>
                <a:ea typeface="Calibri" panose="020F0502020204030204" pitchFamily="34" charset="0"/>
                <a:cs typeface="Mangal" panose="02040503050203030202" pitchFamily="18" charset="0"/>
              </a:rPr>
              <a:t>Sangeeta Arora</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
        <p:nvSpPr>
          <p:cNvPr id="12" name="Content Placeholder 11">
            <a:extLst>
              <a:ext uri="{FF2B5EF4-FFF2-40B4-BE49-F238E27FC236}">
                <a16:creationId xmlns:a16="http://schemas.microsoft.com/office/drawing/2014/main" id="{833A7FE0-BB87-EC1E-2402-2883488AC43C}"/>
              </a:ext>
            </a:extLst>
          </p:cNvPr>
          <p:cNvSpPr>
            <a:spLocks noGrp="1"/>
          </p:cNvSpPr>
          <p:nvPr>
            <p:ph sz="quarter" idx="4"/>
          </p:nvPr>
        </p:nvSpPr>
        <p:spPr/>
        <p:txBody>
          <a:bodyPr>
            <a:normAutofit/>
          </a:bodyPr>
          <a:lstStyle/>
          <a:p>
            <a:pPr marL="109728" indent="0" algn="ctr">
              <a:lnSpc>
                <a:spcPct val="150000"/>
              </a:lnSpc>
              <a:buNone/>
            </a:pPr>
            <a:endParaRPr lang="en-US" sz="1600" b="1" dirty="0">
              <a:effectLst/>
              <a:latin typeface="Times New Roman" panose="02020603050405020304" pitchFamily="18" charset="0"/>
              <a:ea typeface="Calibri" panose="020F0502020204030204" pitchFamily="34" charset="0"/>
              <a:cs typeface="Mangal" panose="02040503050203030202" pitchFamily="18" charset="0"/>
            </a:endParaRPr>
          </a:p>
          <a:p>
            <a:pPr marL="109728" indent="0" algn="ctr">
              <a:lnSpc>
                <a:spcPct val="150000"/>
              </a:lnSpc>
              <a:buNone/>
            </a:pPr>
            <a:endParaRPr lang="en-US" sz="1600" b="1" dirty="0">
              <a:latin typeface="Times New Roman" panose="02020603050405020304" pitchFamily="18" charset="0"/>
              <a:ea typeface="Calibri" panose="020F0502020204030204" pitchFamily="34" charset="0"/>
              <a:cs typeface="Mangal" panose="02040503050203030202" pitchFamily="18" charset="0"/>
            </a:endParaRPr>
          </a:p>
          <a:p>
            <a:pPr marL="109728" indent="0" algn="ctr">
              <a:lnSpc>
                <a:spcPct val="150000"/>
              </a:lnSpc>
              <a:buNone/>
            </a:pPr>
            <a:endParaRPr lang="en-US" sz="1600" b="1" dirty="0">
              <a:effectLst/>
              <a:latin typeface="Times New Roman" panose="02020603050405020304" pitchFamily="18" charset="0"/>
              <a:ea typeface="Calibri" panose="020F0502020204030204" pitchFamily="34" charset="0"/>
              <a:cs typeface="Mangal" panose="02040503050203030202" pitchFamily="18" charset="0"/>
            </a:endParaRPr>
          </a:p>
          <a:p>
            <a:pPr marL="109728" indent="0" algn="ctr">
              <a:lnSpc>
                <a:spcPct val="150000"/>
              </a:lnSpc>
              <a:buNone/>
            </a:pPr>
            <a:endParaRPr lang="en-US" sz="1600" b="1" dirty="0">
              <a:latin typeface="Times New Roman" panose="02020603050405020304" pitchFamily="18" charset="0"/>
              <a:ea typeface="Calibri" panose="020F0502020204030204" pitchFamily="34" charset="0"/>
              <a:cs typeface="Mangal" panose="02040503050203030202" pitchFamily="18" charset="0"/>
            </a:endParaRPr>
          </a:p>
          <a:p>
            <a:pPr marL="109728" indent="0">
              <a:lnSpc>
                <a:spcPct val="150000"/>
              </a:lnSpc>
              <a:buNone/>
            </a:pPr>
            <a:endParaRPr lang="en-US" sz="1600" b="1" dirty="0">
              <a:effectLst/>
              <a:latin typeface="Times New Roman" panose="02020603050405020304" pitchFamily="18" charset="0"/>
              <a:ea typeface="Calibri" panose="020F0502020204030204" pitchFamily="34" charset="0"/>
              <a:cs typeface="Mangal" panose="02040503050203030202" pitchFamily="18" charset="0"/>
            </a:endParaRPr>
          </a:p>
          <a:p>
            <a:pPr marL="109728" indent="0">
              <a:lnSpc>
                <a:spcPct val="150000"/>
              </a:lnSpc>
              <a:buNone/>
            </a:pPr>
            <a:r>
              <a:rPr lang="en-US" sz="1600" b="1" dirty="0">
                <a:effectLst/>
                <a:latin typeface="Times New Roman" panose="02020603050405020304" pitchFamily="18" charset="0"/>
                <a:ea typeface="Calibri" panose="020F0502020204030204" pitchFamily="34" charset="0"/>
                <a:cs typeface="Mangal" panose="02040503050203030202" pitchFamily="18" charset="0"/>
              </a:rPr>
              <a:t>Team Members</a:t>
            </a:r>
          </a:p>
          <a:p>
            <a:pPr marL="109728" indent="0" algn="ctr">
              <a:lnSpc>
                <a:spcPct val="150000"/>
              </a:lnSpc>
              <a:buNone/>
            </a:pPr>
            <a:endParaRPr lang="en-US" sz="1600" b="1" dirty="0">
              <a:effectLst/>
              <a:latin typeface="Times New Roman" panose="02020603050405020304" pitchFamily="18" charset="0"/>
              <a:ea typeface="Calibri" panose="020F0502020204030204" pitchFamily="34" charset="0"/>
              <a:cs typeface="Mangal" panose="02040503050203030202" pitchFamily="18" charset="0"/>
            </a:endParaRPr>
          </a:p>
          <a:p>
            <a:pPr marL="109728" indent="0">
              <a:lnSpc>
                <a:spcPct val="150000"/>
              </a:lnSpc>
              <a:buNone/>
            </a:pPr>
            <a:r>
              <a:rPr lang="en-US" sz="1600" dirty="0">
                <a:effectLst/>
                <a:latin typeface="Times New Roman" panose="02020603050405020304" pitchFamily="18" charset="0"/>
                <a:ea typeface="Calibri" panose="020F0502020204030204" pitchFamily="34" charset="0"/>
                <a:cs typeface="Mangal" panose="02040503050203030202" pitchFamily="18" charset="0"/>
              </a:rPr>
              <a:t>Mohika Rastogi  – 2100290140086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109728" indent="0">
              <a:lnSpc>
                <a:spcPct val="150000"/>
              </a:lnSpc>
              <a:buNone/>
            </a:pPr>
            <a:r>
              <a:rPr lang="en-US" sz="1600" dirty="0">
                <a:effectLst/>
                <a:latin typeface="Times New Roman" panose="02020603050405020304" pitchFamily="18" charset="0"/>
                <a:ea typeface="Calibri" panose="020F0502020204030204" pitchFamily="34" charset="0"/>
                <a:cs typeface="Mangal" panose="02040503050203030202" pitchFamily="18" charset="0"/>
              </a:rPr>
              <a:t>Ayush Pathak– 2100290140046</a:t>
            </a:r>
          </a:p>
          <a:p>
            <a:pPr>
              <a:lnSpc>
                <a:spcPct val="150000"/>
              </a:lnSpc>
            </a:pPr>
            <a:endParaRPr lang="en-IN" sz="1600" dirty="0"/>
          </a:p>
        </p:txBody>
      </p:sp>
      <p:pic>
        <p:nvPicPr>
          <p:cNvPr id="13" name="Picture 12" descr="KIET Group of Institutions Mission Statement, Employees and Hiring |  LinkedIn">
            <a:extLst>
              <a:ext uri="{FF2B5EF4-FFF2-40B4-BE49-F238E27FC236}">
                <a16:creationId xmlns:a16="http://schemas.microsoft.com/office/drawing/2014/main" id="{0D7122FC-D20A-2B82-4061-2DD17E92BDF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39502" y="762000"/>
            <a:ext cx="1864995" cy="1864995"/>
          </a:xfrm>
          <a:prstGeom prst="rect">
            <a:avLst/>
          </a:prstGeom>
          <a:noFill/>
          <a:ln>
            <a:noFill/>
          </a:ln>
        </p:spPr>
      </p:pic>
      <p:sp>
        <p:nvSpPr>
          <p:cNvPr id="2" name="Slide Number Placeholder 1">
            <a:extLst>
              <a:ext uri="{FF2B5EF4-FFF2-40B4-BE49-F238E27FC236}">
                <a16:creationId xmlns:a16="http://schemas.microsoft.com/office/drawing/2014/main" id="{E096D10E-DDBD-2C29-95C0-F3FA04520103}"/>
              </a:ext>
            </a:extLst>
          </p:cNvPr>
          <p:cNvSpPr>
            <a:spLocks noGrp="1"/>
          </p:cNvSpPr>
          <p:nvPr>
            <p:ph type="sldNum" sz="quarter" idx="12"/>
          </p:nvPr>
        </p:nvSpPr>
        <p:spPr/>
        <p:txBody>
          <a:bodyPr/>
          <a:lstStyle/>
          <a:p>
            <a:fld id="{CAC55B39-47B7-4552-AB47-AACD24996689}" type="slidenum">
              <a:rPr lang="en-US" smtClean="0"/>
              <a:pPr/>
              <a:t>2</a:t>
            </a:fld>
            <a:endParaRPr lang="en-US"/>
          </a:p>
        </p:txBody>
      </p:sp>
    </p:spTree>
    <p:extLst>
      <p:ext uri="{BB962C8B-B14F-4D97-AF65-F5344CB8AC3E}">
        <p14:creationId xmlns:p14="http://schemas.microsoft.com/office/powerpoint/2010/main" val="462194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R="608330" algn="just"/>
            <a:r>
              <a:rPr lang="en-US" sz="1800" dirty="0">
                <a:solidFill>
                  <a:srgbClr val="343541"/>
                </a:solidFill>
                <a:effectLst/>
                <a:latin typeface="Times New Roman" panose="02020603050405020304" pitchFamily="18" charset="0"/>
                <a:ea typeface="Calibri" panose="020F0502020204030204" pitchFamily="34" charset="0"/>
                <a:cs typeface="Times New Roman" panose="02020603050405020304" pitchFamily="18" charset="0"/>
              </a:rPr>
              <a:t>         The Go 1% is a website which is an innovative leaderboard solution designed to enhance individual learning and incentivize employees to go beyond their limits.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R="608330" algn="just"/>
            <a:r>
              <a:rPr lang="en-US" sz="1800" dirty="0">
                <a:solidFill>
                  <a:srgbClr val="343541"/>
                </a:solidFill>
                <a:effectLst/>
                <a:latin typeface="Times New Roman" panose="02020603050405020304" pitchFamily="18" charset="0"/>
                <a:ea typeface="Calibri" panose="020F0502020204030204" pitchFamily="34" charset="0"/>
                <a:cs typeface="Times New Roman" panose="02020603050405020304" pitchFamily="18" charset="0"/>
              </a:rPr>
              <a:t>Most times when we are in doing our day to day jobs and become familiar with the technology that we are working with, we get lazy and bored, we stop feeling good about our job and we stop learning.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R="608330" algn="just"/>
            <a:r>
              <a:rPr lang="en-US" sz="1800" dirty="0">
                <a:solidFill>
                  <a:srgbClr val="343541"/>
                </a:solidFill>
                <a:effectLst/>
                <a:latin typeface="Times New Roman" panose="02020603050405020304" pitchFamily="18" charset="0"/>
                <a:ea typeface="Calibri" panose="020F0502020204030204" pitchFamily="34" charset="0"/>
                <a:cs typeface="Times New Roman" panose="02020603050405020304" pitchFamily="18" charset="0"/>
              </a:rPr>
              <a:t> Go 1% is a powerful tool that promotes a culture of continuous learning and improvement within an organization. The leaderboard is an interactive interface that enables employees to track their progress, compete with their peers, and earn recognition for their achievements. The platform will be designed to provide comprehensive analytics and performance reports that help managers monitor employee progress in real-time. With modules such as Radar, </a:t>
            </a:r>
            <a:r>
              <a:rPr lang="en-US" sz="1800" dirty="0" err="1">
                <a:solidFill>
                  <a:srgbClr val="343541"/>
                </a:solidFill>
                <a:effectLst/>
                <a:latin typeface="Times New Roman" panose="02020603050405020304" pitchFamily="18" charset="0"/>
                <a:ea typeface="Calibri" panose="020F0502020204030204" pitchFamily="34" charset="0"/>
                <a:cs typeface="Times New Roman" panose="02020603050405020304" pitchFamily="18" charset="0"/>
              </a:rPr>
              <a:t>Techhub</a:t>
            </a:r>
            <a:r>
              <a:rPr lang="en-US" sz="1800" dirty="0">
                <a:solidFill>
                  <a:srgbClr val="34354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43541"/>
                </a:solidFill>
                <a:effectLst/>
                <a:latin typeface="Times New Roman" panose="02020603050405020304" pitchFamily="18" charset="0"/>
                <a:ea typeface="Calibri" panose="020F0502020204030204" pitchFamily="34" charset="0"/>
                <a:cs typeface="Times New Roman" panose="02020603050405020304" pitchFamily="18" charset="0"/>
              </a:rPr>
              <a:t>Knolx</a:t>
            </a:r>
            <a:r>
              <a:rPr lang="en-US" sz="1800" dirty="0">
                <a:solidFill>
                  <a:srgbClr val="343541"/>
                </a:solidFill>
                <a:effectLst/>
                <a:latin typeface="Times New Roman" panose="02020603050405020304" pitchFamily="18" charset="0"/>
                <a:ea typeface="Calibri" panose="020F0502020204030204" pitchFamily="34" charset="0"/>
                <a:cs typeface="Times New Roman" panose="02020603050405020304" pitchFamily="18" charset="0"/>
              </a:rPr>
              <a:t>, and Helpdesk, the platform provides employees with learning resources, knowledge sharing, and technical support.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R="608330" algn="just"/>
            <a:r>
              <a:rPr lang="en-US" sz="1800" dirty="0">
                <a:solidFill>
                  <a:srgbClr val="343541"/>
                </a:solidFill>
                <a:effectLst/>
                <a:latin typeface="Times New Roman" panose="02020603050405020304" pitchFamily="18" charset="0"/>
                <a:ea typeface="Calibri" panose="020F0502020204030204" pitchFamily="34" charset="0"/>
                <a:cs typeface="Times New Roman" panose="02020603050405020304" pitchFamily="18" charset="0"/>
              </a:rPr>
              <a:t>It will maintain records of </a:t>
            </a:r>
            <a:r>
              <a:rPr lang="en-US" sz="1800" dirty="0" err="1">
                <a:solidFill>
                  <a:srgbClr val="343541"/>
                </a:solidFill>
                <a:effectLst/>
                <a:latin typeface="Times New Roman" panose="02020603050405020304" pitchFamily="18" charset="0"/>
                <a:ea typeface="Calibri" panose="020F0502020204030204" pitchFamily="34" charset="0"/>
                <a:cs typeface="Times New Roman" panose="02020603050405020304" pitchFamily="18" charset="0"/>
              </a:rPr>
              <a:t>knolx</a:t>
            </a:r>
            <a:r>
              <a:rPr lang="en-US" sz="1800" dirty="0">
                <a:solidFill>
                  <a:srgbClr val="343541"/>
                </a:solidFill>
                <a:effectLst/>
                <a:latin typeface="Times New Roman" panose="02020603050405020304" pitchFamily="18" charset="0"/>
                <a:ea typeface="Calibri" panose="020F0502020204030204" pitchFamily="34" charset="0"/>
                <a:cs typeface="Times New Roman" panose="02020603050405020304" pitchFamily="18" charset="0"/>
              </a:rPr>
              <a:t> sessions given by the employees and there scores.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R="608330" algn="just"/>
            <a:r>
              <a:rPr lang="en-US" sz="1800" dirty="0">
                <a:solidFill>
                  <a:srgbClr val="343541"/>
                </a:solidFill>
                <a:effectLst/>
                <a:latin typeface="Times New Roman" panose="02020603050405020304" pitchFamily="18" charset="0"/>
                <a:ea typeface="Calibri" panose="020F0502020204030204" pitchFamily="34" charset="0"/>
                <a:cs typeface="Times New Roman" panose="02020603050405020304" pitchFamily="18" charset="0"/>
              </a:rPr>
              <a:t>It will manage the data and schedules of the upcoming sessions and which dates will be available for others to book the session and which are booked.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343541"/>
                </a:solidFill>
                <a:effectLst/>
                <a:latin typeface="Times New Roman" panose="02020603050405020304" pitchFamily="18" charset="0"/>
                <a:ea typeface="Calibri" panose="020F0502020204030204" pitchFamily="34" charset="0"/>
              </a:rPr>
              <a:t>The Go 1% Leaderboard can be a great tool for organizations that want to improve their employees' skills and productivity, and create a positive and engaging workplace culture.</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3" name="Title 2"/>
          <p:cNvSpPr>
            <a:spLocks noGrp="1"/>
          </p:cNvSpPr>
          <p:nvPr>
            <p:ph type="title"/>
          </p:nvPr>
        </p:nvSpPr>
        <p:spPr>
          <a:xfrm>
            <a:off x="457200" y="274638"/>
            <a:ext cx="8229600" cy="792162"/>
          </a:xfrm>
        </p:spPr>
        <p:txBody>
          <a:bodyPr>
            <a:normAutofit/>
          </a:bodyPr>
          <a:lstStyle/>
          <a:p>
            <a:pPr algn="ctr"/>
            <a:r>
              <a:rPr lang="en-US" sz="2800" dirty="0">
                <a:latin typeface="Algerian" pitchFamily="82" charset="0"/>
              </a:rPr>
              <a:t>INTRODUCTION</a:t>
            </a:r>
            <a:endParaRPr lang="en-US" sz="3600" dirty="0">
              <a:latin typeface="Algerian" pitchFamily="82" charset="0"/>
            </a:endParaRPr>
          </a:p>
        </p:txBody>
      </p:sp>
      <p:sp>
        <p:nvSpPr>
          <p:cNvPr id="4" name="Slide Number Placeholder 3">
            <a:extLst>
              <a:ext uri="{FF2B5EF4-FFF2-40B4-BE49-F238E27FC236}">
                <a16:creationId xmlns:a16="http://schemas.microsoft.com/office/drawing/2014/main" id="{21A3185D-7725-E712-E153-74D4F7F80557}"/>
              </a:ext>
            </a:extLst>
          </p:cNvPr>
          <p:cNvSpPr>
            <a:spLocks noGrp="1"/>
          </p:cNvSpPr>
          <p:nvPr>
            <p:ph type="sldNum" sz="quarter" idx="12"/>
          </p:nvPr>
        </p:nvSpPr>
        <p:spPr/>
        <p:txBody>
          <a:bodyPr/>
          <a:lstStyle/>
          <a:p>
            <a:fld id="{CAC55B39-47B7-4552-AB47-AACD24996689}"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143000"/>
            <a:ext cx="8229600" cy="4953000"/>
          </a:xfrm>
        </p:spPr>
        <p:txBody>
          <a:bodyPr>
            <a:normAutofit fontScale="62500" lnSpcReduction="20000"/>
          </a:bodyPr>
          <a:lstStyle/>
          <a:p>
            <a:r>
              <a:rPr lang="en-US" sz="2800" b="1" u="sng" dirty="0"/>
              <a:t>FRONT END</a:t>
            </a:r>
          </a:p>
          <a:p>
            <a:pPr marL="109728" indent="0">
              <a:buNone/>
            </a:pPr>
            <a:endParaRPr lang="en-US" sz="2800" b="1" u="sng" dirty="0"/>
          </a:p>
          <a:p>
            <a:pPr marL="1264158" lvl="3" indent="-285750" algn="just">
              <a:lnSpc>
                <a:spcPct val="107000"/>
              </a:lnSpc>
              <a:buFont typeface="Courier New" panose="02070309020205020404" pitchFamily="49" charset="0"/>
              <a:buChar char="o"/>
            </a:pPr>
            <a:r>
              <a:rPr lang="en-US" sz="3500" dirty="0">
                <a:latin typeface="Times New Roman" panose="02020603050405020304" pitchFamily="18" charset="0"/>
                <a:ea typeface="Calibri" panose="020F0502020204030204" pitchFamily="34" charset="0"/>
                <a:cs typeface="Mangal" panose="02040503050203030202" pitchFamily="18" charset="0"/>
              </a:rPr>
              <a:t>Angular</a:t>
            </a:r>
            <a:endParaRPr lang="en-US" sz="3500" dirty="0">
              <a:effectLst/>
              <a:latin typeface="Times New Roman" panose="02020603050405020304" pitchFamily="18" charset="0"/>
              <a:ea typeface="Calibri" panose="020F0502020204030204" pitchFamily="34" charset="0"/>
              <a:cs typeface="Mangal" panose="02040503050203030202" pitchFamily="18" charset="0"/>
            </a:endParaRPr>
          </a:p>
          <a:p>
            <a:pPr>
              <a:buNone/>
            </a:pPr>
            <a:endParaRPr lang="en-US" sz="3500" b="1" u="sng" dirty="0"/>
          </a:p>
          <a:p>
            <a:pPr>
              <a:buNone/>
            </a:pPr>
            <a:endParaRPr lang="en-US" sz="900" b="1" u="sng" dirty="0"/>
          </a:p>
          <a:p>
            <a:r>
              <a:rPr lang="en-US" sz="2800" b="1" u="sng" dirty="0"/>
              <a:t>BACK END</a:t>
            </a:r>
          </a:p>
          <a:p>
            <a:pPr lvl="2"/>
            <a:endParaRPr lang="en-US" sz="1050" b="1" u="sng" dirty="0"/>
          </a:p>
          <a:p>
            <a:pPr marL="1264158" lvl="3" indent="-285750" algn="just">
              <a:lnSpc>
                <a:spcPct val="107000"/>
              </a:lnSpc>
              <a:buFont typeface="Courier New" panose="02070309020205020404" pitchFamily="49" charset="0"/>
              <a:buChar char="o"/>
            </a:pPr>
            <a:r>
              <a:rPr lang="en-US" sz="3700" dirty="0">
                <a:latin typeface="Times New Roman" panose="02020603050405020304" pitchFamily="18" charset="0"/>
                <a:ea typeface="Calibri" panose="020F0502020204030204" pitchFamily="34" charset="0"/>
                <a:cs typeface="Mangal" panose="02040503050203030202" pitchFamily="18" charset="0"/>
              </a:rPr>
              <a:t>Scala</a:t>
            </a:r>
            <a:endParaRPr lang="en-US" sz="3700" dirty="0">
              <a:effectLst/>
              <a:latin typeface="Times New Roman" panose="02020603050405020304" pitchFamily="18" charset="0"/>
              <a:ea typeface="Calibri" panose="020F0502020204030204" pitchFamily="34" charset="0"/>
              <a:cs typeface="Mangal" panose="02040503050203030202" pitchFamily="18" charset="0"/>
            </a:endParaRPr>
          </a:p>
          <a:p>
            <a:pPr marL="1264158" lvl="3" indent="-285750" algn="just">
              <a:lnSpc>
                <a:spcPct val="107000"/>
              </a:lnSpc>
              <a:buFont typeface="Courier New" panose="02070309020205020404" pitchFamily="49" charset="0"/>
              <a:buChar char="o"/>
            </a:pPr>
            <a:endParaRPr lang="en-IN" sz="3700" dirty="0">
              <a:effectLst/>
              <a:latin typeface="Calibri" panose="020F0502020204030204" pitchFamily="34" charset="0"/>
              <a:ea typeface="Calibri" panose="020F0502020204030204" pitchFamily="34" charset="0"/>
              <a:cs typeface="Mangal" panose="02040503050203030202" pitchFamily="18" charset="0"/>
            </a:endParaRPr>
          </a:p>
          <a:p>
            <a:pPr marL="1264158" lvl="3" indent="-285750" algn="just">
              <a:lnSpc>
                <a:spcPct val="107000"/>
              </a:lnSpc>
              <a:spcAft>
                <a:spcPts val="800"/>
              </a:spcAft>
              <a:buFont typeface="Courier New" panose="02070309020205020404" pitchFamily="49" charset="0"/>
              <a:buChar char="o"/>
            </a:pPr>
            <a:r>
              <a:rPr lang="en-US" sz="3700" u="sng" dirty="0">
                <a:latin typeface="Times New Roman" panose="02020603050405020304" pitchFamily="18" charset="0"/>
                <a:ea typeface="Calibri" panose="020F0502020204030204" pitchFamily="34" charset="0"/>
                <a:cs typeface="Mangal" panose="02040503050203030202" pitchFamily="18" charset="0"/>
              </a:rPr>
              <a:t>MongoDB</a:t>
            </a:r>
          </a:p>
          <a:p>
            <a:pPr marL="978408" lvl="3" indent="0" algn="just">
              <a:lnSpc>
                <a:spcPct val="107000"/>
              </a:lnSpc>
              <a:spcAft>
                <a:spcPts val="800"/>
              </a:spcAft>
              <a:buNone/>
            </a:pPr>
            <a:endParaRPr lang="en-US" sz="3700" u="sng" dirty="0">
              <a:latin typeface="Times New Roman" panose="02020603050405020304" pitchFamily="18" charset="0"/>
              <a:ea typeface="Calibri" panose="020F0502020204030204" pitchFamily="34" charset="0"/>
              <a:cs typeface="Mangal" panose="02040503050203030202" pitchFamily="18" charset="0"/>
            </a:endParaRPr>
          </a:p>
          <a:p>
            <a:pPr marL="1264158" lvl="3" indent="-285750" algn="just">
              <a:lnSpc>
                <a:spcPct val="107000"/>
              </a:lnSpc>
              <a:spcAft>
                <a:spcPts val="800"/>
              </a:spcAft>
              <a:buFont typeface="Courier New" panose="02070309020205020404" pitchFamily="49" charset="0"/>
              <a:buChar char="o"/>
            </a:pPr>
            <a:r>
              <a:rPr lang="en-US" sz="3700" u="sng" dirty="0" err="1"/>
              <a:t>Akka</a:t>
            </a:r>
            <a:endParaRPr lang="en-US" sz="3700" u="sng" dirty="0"/>
          </a:p>
          <a:p>
            <a:pPr marL="978408" lvl="3" indent="0" algn="just">
              <a:lnSpc>
                <a:spcPct val="107000"/>
              </a:lnSpc>
              <a:spcAft>
                <a:spcPts val="800"/>
              </a:spcAft>
              <a:buNone/>
            </a:pP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lvl="2"/>
            <a:endParaRPr lang="en-US" sz="600" b="1" u="sng" dirty="0"/>
          </a:p>
          <a:p>
            <a:endParaRPr lang="en-US" sz="800" b="1" u="sng" dirty="0"/>
          </a:p>
          <a:p>
            <a:endParaRPr lang="en-US" sz="800" b="1" u="sng" dirty="0"/>
          </a:p>
          <a:p>
            <a:endParaRPr lang="en-US" sz="800" b="1" u="sng" dirty="0"/>
          </a:p>
          <a:p>
            <a:pPr>
              <a:buNone/>
            </a:pPr>
            <a:r>
              <a:rPr lang="en-US" sz="800" b="1" u="sng" dirty="0"/>
              <a:t>      </a:t>
            </a:r>
            <a:endParaRPr lang="en-US" sz="800" dirty="0"/>
          </a:p>
          <a:p>
            <a:pPr>
              <a:buNone/>
            </a:pPr>
            <a:endParaRPr lang="en-US" sz="800" b="1" u="sng" dirty="0"/>
          </a:p>
          <a:p>
            <a:pPr>
              <a:buNone/>
            </a:pPr>
            <a:endParaRPr lang="en-US" sz="800" b="1" u="sng" dirty="0"/>
          </a:p>
        </p:txBody>
      </p:sp>
      <p:sp>
        <p:nvSpPr>
          <p:cNvPr id="3" name="Title 2"/>
          <p:cNvSpPr>
            <a:spLocks noGrp="1"/>
          </p:cNvSpPr>
          <p:nvPr>
            <p:ph type="title"/>
          </p:nvPr>
        </p:nvSpPr>
        <p:spPr>
          <a:xfrm>
            <a:off x="457200" y="274638"/>
            <a:ext cx="8229600" cy="868362"/>
          </a:xfrm>
        </p:spPr>
        <p:txBody>
          <a:bodyPr>
            <a:noAutofit/>
          </a:bodyPr>
          <a:lstStyle/>
          <a:p>
            <a:pPr algn="ctr"/>
            <a:r>
              <a:rPr lang="en-US" sz="2800" dirty="0">
                <a:latin typeface="Algerian" pitchFamily="82" charset="0"/>
              </a:rPr>
              <a:t>TECHNOLOGIES USED</a:t>
            </a:r>
          </a:p>
        </p:txBody>
      </p:sp>
      <p:sp>
        <p:nvSpPr>
          <p:cNvPr id="4" name="Slide Number Placeholder 3">
            <a:extLst>
              <a:ext uri="{FF2B5EF4-FFF2-40B4-BE49-F238E27FC236}">
                <a16:creationId xmlns:a16="http://schemas.microsoft.com/office/drawing/2014/main" id="{8BFFB2F0-A04F-AE17-4E09-CA81AA2F751E}"/>
              </a:ext>
            </a:extLst>
          </p:cNvPr>
          <p:cNvSpPr>
            <a:spLocks noGrp="1"/>
          </p:cNvSpPr>
          <p:nvPr>
            <p:ph type="sldNum" sz="quarter" idx="12"/>
          </p:nvPr>
        </p:nvSpPr>
        <p:spPr/>
        <p:txBody>
          <a:bodyPr/>
          <a:lstStyle/>
          <a:p>
            <a:fld id="{CAC55B39-47B7-4552-AB47-AACD2499668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81200"/>
            <a:ext cx="8229600" cy="4525963"/>
          </a:xfrm>
        </p:spPr>
        <p:txBody>
          <a:bodyPr>
            <a:normAutofit/>
          </a:bodyPr>
          <a:lstStyle/>
          <a:p>
            <a:r>
              <a:rPr lang="en-US" sz="1600" dirty="0">
                <a:latin typeface="Times New Roman" panose="02020603050405020304" pitchFamily="18" charset="0"/>
                <a:cs typeface="Times New Roman" panose="02020603050405020304" pitchFamily="18" charset="0"/>
              </a:rPr>
              <a:t>Processor	        	11</a:t>
            </a:r>
            <a:r>
              <a:rPr lang="en-US" sz="1600" baseline="30000" dirty="0">
                <a:latin typeface="Times New Roman" panose="02020603050405020304" pitchFamily="18" charset="0"/>
                <a:cs typeface="Times New Roman" panose="02020603050405020304" pitchFamily="18" charset="0"/>
              </a:rPr>
              <a:t>th</a:t>
            </a:r>
            <a:r>
              <a:rPr lang="en-US" sz="1600" dirty="0">
                <a:latin typeface="Times New Roman" panose="02020603050405020304" pitchFamily="18" charset="0"/>
                <a:cs typeface="Times New Roman" panose="02020603050405020304" pitchFamily="18" charset="0"/>
              </a:rPr>
              <a:t> Gen Intel(R) Core(TM) i3</a:t>
            </a:r>
          </a:p>
          <a:p>
            <a:r>
              <a:rPr lang="en-US" sz="1600" dirty="0">
                <a:latin typeface="Times New Roman" panose="02020603050405020304" pitchFamily="18" charset="0"/>
                <a:cs typeface="Times New Roman" panose="02020603050405020304" pitchFamily="18" charset="0"/>
              </a:rPr>
              <a:t>System Type          	64-bit operating system</a:t>
            </a:r>
          </a:p>
          <a:p>
            <a:r>
              <a:rPr lang="en-US" sz="1600" dirty="0">
                <a:latin typeface="Times New Roman" panose="02020603050405020304" pitchFamily="18" charset="0"/>
                <a:cs typeface="Times New Roman" panose="02020603050405020304" pitchFamily="18" charset="0"/>
              </a:rPr>
              <a:t>Speed                     	3.00 GHz</a:t>
            </a:r>
          </a:p>
          <a:p>
            <a:r>
              <a:rPr lang="en-US" sz="1600" dirty="0">
                <a:latin typeface="Times New Roman" panose="02020603050405020304" pitchFamily="18" charset="0"/>
                <a:cs typeface="Times New Roman" panose="02020603050405020304" pitchFamily="18" charset="0"/>
              </a:rPr>
              <a:t>Hard Disk Space      	256 GB</a:t>
            </a:r>
          </a:p>
          <a:p>
            <a:r>
              <a:rPr lang="en-US" sz="1600" dirty="0">
                <a:latin typeface="Times New Roman" panose="02020603050405020304" pitchFamily="18" charset="0"/>
                <a:cs typeface="Times New Roman" panose="02020603050405020304" pitchFamily="18" charset="0"/>
              </a:rPr>
              <a:t>Ram Memory           	8 GB</a:t>
            </a:r>
          </a:p>
          <a:p>
            <a:r>
              <a:rPr lang="en-US" sz="1600" dirty="0">
                <a:latin typeface="Times New Roman" panose="02020603050405020304" pitchFamily="18" charset="0"/>
                <a:cs typeface="Times New Roman" panose="02020603050405020304" pitchFamily="18" charset="0"/>
              </a:rPr>
              <a:t>Operating System    	Window 11 </a:t>
            </a:r>
          </a:p>
        </p:txBody>
      </p:sp>
      <p:sp>
        <p:nvSpPr>
          <p:cNvPr id="3" name="Title 2"/>
          <p:cNvSpPr>
            <a:spLocks noGrp="1"/>
          </p:cNvSpPr>
          <p:nvPr>
            <p:ph type="title"/>
          </p:nvPr>
        </p:nvSpPr>
        <p:spPr>
          <a:xfrm>
            <a:off x="381000" y="274638"/>
            <a:ext cx="8229600" cy="1143000"/>
          </a:xfrm>
        </p:spPr>
        <p:txBody>
          <a:bodyPr>
            <a:noAutofit/>
          </a:bodyPr>
          <a:lstStyle/>
          <a:p>
            <a:pPr algn="ctr"/>
            <a:r>
              <a:rPr lang="en-US" sz="2800" dirty="0">
                <a:latin typeface="Algerian" pitchFamily="82" charset="0"/>
              </a:rPr>
              <a:t>MINIMUM HARDWARE REQUIREMENT </a:t>
            </a:r>
          </a:p>
        </p:txBody>
      </p:sp>
      <p:sp>
        <p:nvSpPr>
          <p:cNvPr id="4" name="Slide Number Placeholder 3">
            <a:extLst>
              <a:ext uri="{FF2B5EF4-FFF2-40B4-BE49-F238E27FC236}">
                <a16:creationId xmlns:a16="http://schemas.microsoft.com/office/drawing/2014/main" id="{2C3F518E-1167-F1A1-8F53-EBCF086774B3}"/>
              </a:ext>
            </a:extLst>
          </p:cNvPr>
          <p:cNvSpPr>
            <a:spLocks noGrp="1"/>
          </p:cNvSpPr>
          <p:nvPr>
            <p:ph type="sldNum" sz="quarter" idx="12"/>
          </p:nvPr>
        </p:nvSpPr>
        <p:spPr/>
        <p:txBody>
          <a:bodyPr/>
          <a:lstStyle/>
          <a:p>
            <a:fld id="{CAC55B39-47B7-4552-AB47-AACD24996689}"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a:lstStyle/>
          <a:p>
            <a:pPr marL="342900" lvl="0" indent="-342900">
              <a:lnSpc>
                <a:spcPct val="107000"/>
              </a:lnSpc>
              <a:spcBef>
                <a:spcPts val="115"/>
              </a:spcBef>
              <a:spcAft>
                <a:spcPts val="0"/>
              </a:spcAft>
              <a:buFont typeface="Symbol" panose="05050102010706020507" pitchFamily="18" charset="2"/>
              <a:buChar char=""/>
              <a:tabLst>
                <a:tab pos="1017905" algn="l"/>
              </a:tabLst>
            </a:pPr>
            <a:r>
              <a:rPr lang="en-US" sz="1600" b="1" dirty="0">
                <a:effectLst/>
                <a:latin typeface="Times New Roman" panose="02020603050405020304" pitchFamily="18" charset="0"/>
                <a:ea typeface="Times New Roman" panose="02020603050405020304" pitchFamily="18" charset="0"/>
              </a:rPr>
              <a:t>Welcome Display</a:t>
            </a:r>
            <a:endParaRPr lang="en-IN" sz="1600" b="1" dirty="0">
              <a:effectLst/>
              <a:latin typeface="Times New Roman" panose="02020603050405020304" pitchFamily="18" charset="0"/>
              <a:ea typeface="Times New Roman" panose="02020603050405020304" pitchFamily="18" charset="0"/>
            </a:endParaRPr>
          </a:p>
          <a:p>
            <a:pPr marL="109728" marR="610235" indent="0" algn="just">
              <a:lnSpc>
                <a:spcPct val="221000"/>
              </a:lnSpc>
              <a:spcBef>
                <a:spcPts val="5"/>
              </a:spcBef>
              <a:spcAft>
                <a:spcPts val="0"/>
              </a:spcAft>
              <a:buNone/>
            </a:pPr>
            <a:r>
              <a:rPr lang="en-US" sz="1400" dirty="0">
                <a:effectLst/>
                <a:latin typeface="Times New Roman" panose="02020603050405020304" pitchFamily="18" charset="0"/>
                <a:ea typeface="Times New Roman" panose="02020603050405020304" pitchFamily="18" charset="0"/>
              </a:rPr>
              <a:t>	This</a:t>
            </a:r>
            <a:r>
              <a:rPr lang="en-US" sz="1400"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is</a:t>
            </a:r>
            <a:r>
              <a:rPr lang="en-US" sz="1400" spc="-2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first</a:t>
            </a:r>
            <a:r>
              <a:rPr lang="en-US" sz="1400" spc="-3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page of website</a:t>
            </a:r>
            <a:r>
              <a:rPr lang="en-US" sz="1400" spc="-6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that</a:t>
            </a:r>
            <a:r>
              <a:rPr lang="en-US" sz="1400" spc="-2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displays</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a:t>
            </a:r>
            <a:r>
              <a:rPr lang="en-US" sz="1400" spc="-2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welcome</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screen</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for</a:t>
            </a:r>
            <a:r>
              <a:rPr lang="en-US" sz="1400" spc="-2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a:t>
            </a:r>
            <a:r>
              <a:rPr lang="en-US" sz="1400" spc="-25" dirty="0">
                <a:effectLst/>
                <a:latin typeface="Times New Roman" panose="02020603050405020304" pitchFamily="18" charset="0"/>
                <a:ea typeface="Times New Roman" panose="02020603050405020304" pitchFamily="18" charset="0"/>
              </a:rPr>
              <a:t> U</a:t>
            </a:r>
            <a:r>
              <a:rPr lang="en-US" sz="1400" dirty="0">
                <a:effectLst/>
                <a:latin typeface="Times New Roman" panose="02020603050405020304" pitchFamily="18" charset="0"/>
                <a:ea typeface="Times New Roman" panose="02020603050405020304" pitchFamily="18" charset="0"/>
              </a:rPr>
              <a:t>ser &amp; Admin. </a:t>
            </a:r>
          </a:p>
          <a:p>
            <a:pPr marL="109728" marR="610235" indent="0" algn="just">
              <a:lnSpc>
                <a:spcPct val="221000"/>
              </a:lnSpc>
              <a:spcBef>
                <a:spcPts val="5"/>
              </a:spcBef>
              <a:spcAft>
                <a:spcPts val="0"/>
              </a:spcAft>
              <a:buNone/>
            </a:pPr>
            <a:endParaRPr lang="en-IN" sz="1400" dirty="0">
              <a:effectLst/>
              <a:latin typeface="Times New Roman" panose="02020603050405020304" pitchFamily="18" charset="0"/>
              <a:ea typeface="Times New Roman" panose="02020603050405020304" pitchFamily="18" charset="0"/>
            </a:endParaRPr>
          </a:p>
        </p:txBody>
      </p:sp>
      <p:sp>
        <p:nvSpPr>
          <p:cNvPr id="3" name="Title 2"/>
          <p:cNvSpPr>
            <a:spLocks noGrp="1"/>
          </p:cNvSpPr>
          <p:nvPr>
            <p:ph type="title"/>
          </p:nvPr>
        </p:nvSpPr>
        <p:spPr>
          <a:xfrm>
            <a:off x="457200" y="381000"/>
            <a:ext cx="8229600" cy="469709"/>
          </a:xfrm>
        </p:spPr>
        <p:txBody>
          <a:bodyPr>
            <a:normAutofit fontScale="90000"/>
          </a:bodyPr>
          <a:lstStyle/>
          <a:p>
            <a:pPr algn="ctr"/>
            <a:r>
              <a:rPr lang="en-US" sz="3200" dirty="0">
                <a:latin typeface="Algerian" pitchFamily="82" charset="0"/>
              </a:rPr>
              <a:t>  MODULES DESCRIPTION</a:t>
            </a:r>
          </a:p>
        </p:txBody>
      </p:sp>
      <p:sp>
        <p:nvSpPr>
          <p:cNvPr id="5" name="Slide Number Placeholder 4">
            <a:extLst>
              <a:ext uri="{FF2B5EF4-FFF2-40B4-BE49-F238E27FC236}">
                <a16:creationId xmlns:a16="http://schemas.microsoft.com/office/drawing/2014/main" id="{C16D08A3-8658-1BDA-FC3A-98FC488E3B7B}"/>
              </a:ext>
            </a:extLst>
          </p:cNvPr>
          <p:cNvSpPr>
            <a:spLocks noGrp="1"/>
          </p:cNvSpPr>
          <p:nvPr>
            <p:ph type="sldNum" sz="quarter" idx="12"/>
          </p:nvPr>
        </p:nvSpPr>
        <p:spPr/>
        <p:txBody>
          <a:bodyPr/>
          <a:lstStyle/>
          <a:p>
            <a:fld id="{CAC55B39-47B7-4552-AB47-AACD24996689}" type="slidenum">
              <a:rPr lang="en-US" smtClean="0"/>
              <a:pPr/>
              <a:t>6</a:t>
            </a:fld>
            <a:endParaRPr lang="en-US"/>
          </a:p>
        </p:txBody>
      </p:sp>
      <p:pic>
        <p:nvPicPr>
          <p:cNvPr id="6" name="Picture 5">
            <a:extLst>
              <a:ext uri="{FF2B5EF4-FFF2-40B4-BE49-F238E27FC236}">
                <a16:creationId xmlns:a16="http://schemas.microsoft.com/office/drawing/2014/main" id="{82EB9B41-6B50-5310-3DA2-EA5C0217A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828800"/>
            <a:ext cx="8037672" cy="45791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1CD719-6981-694C-0117-CB46135D350B}"/>
              </a:ext>
            </a:extLst>
          </p:cNvPr>
          <p:cNvSpPr>
            <a:spLocks noGrp="1"/>
          </p:cNvSpPr>
          <p:nvPr>
            <p:ph idx="1"/>
          </p:nvPr>
        </p:nvSpPr>
        <p:spPr>
          <a:xfrm>
            <a:off x="457200" y="228600"/>
            <a:ext cx="8229600" cy="5778691"/>
          </a:xfrm>
        </p:spPr>
        <p:txBody>
          <a:bodyPr/>
          <a:lstStyle/>
          <a:p>
            <a:pPr marL="342900" lvl="0" indent="-342900">
              <a:spcBef>
                <a:spcPts val="5"/>
              </a:spcBef>
              <a:spcAft>
                <a:spcPts val="0"/>
              </a:spcAft>
              <a:buFont typeface="Symbol" panose="05050102010706020507" pitchFamily="18" charset="2"/>
              <a:buChar char=""/>
            </a:pPr>
            <a:r>
              <a:rPr lang="en-US" sz="1600" b="1" u="sng" dirty="0">
                <a:latin typeface="Times New Roman" panose="02020603050405020304" pitchFamily="18" charset="0"/>
                <a:ea typeface="Times New Roman" panose="02020603050405020304" pitchFamily="18" charset="0"/>
              </a:rPr>
              <a:t>Dashboard</a:t>
            </a:r>
            <a:r>
              <a:rPr lang="en-US" sz="1600" b="1" u="sng" dirty="0">
                <a:effectLst/>
                <a:latin typeface="Times New Roman" panose="02020603050405020304" pitchFamily="18" charset="0"/>
                <a:ea typeface="Times New Roman" panose="02020603050405020304" pitchFamily="18" charset="0"/>
              </a:rPr>
              <a:t> Module</a:t>
            </a:r>
            <a:endParaRPr lang="en-IN" sz="1600" dirty="0">
              <a:effectLst/>
              <a:latin typeface="Times New Roman" panose="02020603050405020304" pitchFamily="18" charset="0"/>
              <a:ea typeface="Times New Roman" panose="02020603050405020304" pitchFamily="18" charset="0"/>
            </a:endParaRPr>
          </a:p>
          <a:p>
            <a:pPr marL="109728" marR="610235" indent="0" algn="just">
              <a:lnSpc>
                <a:spcPct val="222000"/>
              </a:lnSpc>
              <a:buNone/>
            </a:pPr>
            <a:r>
              <a:rPr lang="en-US" sz="1400" spc="-5" dirty="0">
                <a:effectLst/>
                <a:latin typeface="Times New Roman" panose="02020603050405020304" pitchFamily="18" charset="0"/>
                <a:ea typeface="Times New Roman" panose="02020603050405020304" pitchFamily="18" charset="0"/>
              </a:rPr>
              <a:t>	This</a:t>
            </a:r>
            <a:r>
              <a:rPr lang="en-US" sz="1400" spc="-20" dirty="0">
                <a:effectLst/>
                <a:latin typeface="Times New Roman" panose="02020603050405020304" pitchFamily="18" charset="0"/>
                <a:ea typeface="Times New Roman" panose="02020603050405020304" pitchFamily="18" charset="0"/>
              </a:rPr>
              <a:t> Page </a:t>
            </a:r>
            <a:r>
              <a:rPr lang="en-US" sz="1400" spc="-5" dirty="0">
                <a:effectLst/>
                <a:latin typeface="Times New Roman" panose="02020603050405020304" pitchFamily="18" charset="0"/>
                <a:ea typeface="Times New Roman" panose="02020603050405020304" pitchFamily="18" charset="0"/>
              </a:rPr>
              <a:t>is</a:t>
            </a:r>
            <a:r>
              <a:rPr lang="en-US" sz="1400" spc="-20" dirty="0">
                <a:effectLst/>
                <a:latin typeface="Times New Roman" panose="02020603050405020304" pitchFamily="18" charset="0"/>
                <a:ea typeface="Times New Roman" panose="02020603050405020304" pitchFamily="18" charset="0"/>
              </a:rPr>
              <a:t> </a:t>
            </a:r>
            <a:r>
              <a:rPr lang="en-US" sz="1400" spc="-5" dirty="0">
                <a:effectLst/>
                <a:latin typeface="Times New Roman" panose="02020603050405020304" pitchFamily="18" charset="0"/>
                <a:ea typeface="Times New Roman" panose="02020603050405020304" pitchFamily="18" charset="0"/>
              </a:rPr>
              <a:t>a</a:t>
            </a:r>
            <a:r>
              <a:rPr lang="en-US" sz="1400" spc="20" dirty="0">
                <a:effectLst/>
                <a:latin typeface="Times New Roman" panose="02020603050405020304" pitchFamily="18" charset="0"/>
                <a:ea typeface="Times New Roman" panose="02020603050405020304" pitchFamily="18" charset="0"/>
              </a:rPr>
              <a:t> </a:t>
            </a:r>
            <a:r>
              <a:rPr lang="en-US" sz="1400" spc="-5" dirty="0">
                <a:effectLst/>
                <a:latin typeface="Times New Roman" panose="02020603050405020304" pitchFamily="18" charset="0"/>
                <a:ea typeface="Times New Roman" panose="02020603050405020304" pitchFamily="18" charset="0"/>
              </a:rPr>
              <a:t>menu-based</a:t>
            </a:r>
            <a:r>
              <a:rPr lang="en-US" sz="1400" spc="-6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that</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displays</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menu</a:t>
            </a:r>
            <a:r>
              <a:rPr lang="en-US" sz="1400" spc="-4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for register Fir details.</a:t>
            </a:r>
            <a:endParaRPr lang="en-IN" sz="1400" dirty="0">
              <a:effectLst/>
              <a:latin typeface="Times New Roman" panose="02020603050405020304" pitchFamily="18" charset="0"/>
              <a:ea typeface="Times New Roman" panose="02020603050405020304" pitchFamily="18" charset="0"/>
            </a:endParaRPr>
          </a:p>
          <a:p>
            <a:pPr marL="109728" indent="0">
              <a:buNone/>
            </a:pPr>
            <a:endParaRPr lang="en-IN" dirty="0"/>
          </a:p>
        </p:txBody>
      </p:sp>
      <p:sp>
        <p:nvSpPr>
          <p:cNvPr id="3" name="Slide Number Placeholder 2">
            <a:extLst>
              <a:ext uri="{FF2B5EF4-FFF2-40B4-BE49-F238E27FC236}">
                <a16:creationId xmlns:a16="http://schemas.microsoft.com/office/drawing/2014/main" id="{B96DD6C0-F6C9-3E71-4736-D148D1FEBFDF}"/>
              </a:ext>
            </a:extLst>
          </p:cNvPr>
          <p:cNvSpPr>
            <a:spLocks noGrp="1"/>
          </p:cNvSpPr>
          <p:nvPr>
            <p:ph type="sldNum" sz="quarter" idx="12"/>
          </p:nvPr>
        </p:nvSpPr>
        <p:spPr/>
        <p:txBody>
          <a:bodyPr/>
          <a:lstStyle/>
          <a:p>
            <a:fld id="{CAC55B39-47B7-4552-AB47-AACD24996689}" type="slidenum">
              <a:rPr lang="en-US" smtClean="0"/>
              <a:pPr/>
              <a:t>7</a:t>
            </a:fld>
            <a:endParaRPr lang="en-US"/>
          </a:p>
        </p:txBody>
      </p:sp>
      <p:pic>
        <p:nvPicPr>
          <p:cNvPr id="5" name="Picture 4">
            <a:extLst>
              <a:ext uri="{FF2B5EF4-FFF2-40B4-BE49-F238E27FC236}">
                <a16:creationId xmlns:a16="http://schemas.microsoft.com/office/drawing/2014/main" id="{198D89A0-0AA6-DBD3-9BCC-021CBE1CD0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514474"/>
            <a:ext cx="8077200" cy="4486276"/>
          </a:xfrm>
          <a:prstGeom prst="rect">
            <a:avLst/>
          </a:prstGeom>
        </p:spPr>
      </p:pic>
    </p:spTree>
    <p:extLst>
      <p:ext uri="{BB962C8B-B14F-4D97-AF65-F5344CB8AC3E}">
        <p14:creationId xmlns:p14="http://schemas.microsoft.com/office/powerpoint/2010/main" val="1799087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EC3B4B-A766-1A7F-BB57-11738F9ECB4B}"/>
              </a:ext>
            </a:extLst>
          </p:cNvPr>
          <p:cNvSpPr>
            <a:spLocks noGrp="1"/>
          </p:cNvSpPr>
          <p:nvPr>
            <p:ph idx="1"/>
          </p:nvPr>
        </p:nvSpPr>
        <p:spPr>
          <a:xfrm>
            <a:off x="381000" y="304800"/>
            <a:ext cx="8305800" cy="5702491"/>
          </a:xfrm>
        </p:spPr>
        <p:txBody>
          <a:bodyPr/>
          <a:lstStyle/>
          <a:p>
            <a:pPr marL="342900" lvl="0" indent="-342900">
              <a:spcBef>
                <a:spcPts val="5"/>
              </a:spcBef>
              <a:spcAft>
                <a:spcPts val="0"/>
              </a:spcAft>
              <a:buFont typeface="Symbol" panose="05050102010706020507" pitchFamily="18" charset="2"/>
              <a:buChar char=""/>
            </a:pPr>
            <a:r>
              <a:rPr lang="en-US" sz="1600" b="1" u="sng" dirty="0">
                <a:effectLst/>
                <a:latin typeface="Times New Roman" panose="02020603050405020304" pitchFamily="18" charset="0"/>
                <a:ea typeface="Times New Roman" panose="02020603050405020304" pitchFamily="18" charset="0"/>
              </a:rPr>
              <a:t>Radar Module</a:t>
            </a:r>
            <a:r>
              <a:rPr lang="en-US" sz="1600" b="1" dirty="0">
                <a:effectLst/>
                <a:latin typeface="Times New Roman" panose="02020603050405020304" pitchFamily="18" charset="0"/>
                <a:ea typeface="Times New Roman" panose="02020603050405020304" pitchFamily="18" charset="0"/>
              </a:rPr>
              <a:t> </a:t>
            </a:r>
            <a:endParaRPr lang="en-IN" sz="1600" b="1" dirty="0">
              <a:latin typeface="Times New Roman" panose="02020603050405020304" pitchFamily="18" charset="0"/>
              <a:ea typeface="Times New Roman" panose="02020603050405020304" pitchFamily="18" charset="0"/>
            </a:endParaRPr>
          </a:p>
          <a:p>
            <a:pPr marL="342900" lvl="0" indent="-342900">
              <a:spcBef>
                <a:spcPts val="5"/>
              </a:spcBef>
              <a:spcAft>
                <a:spcPts val="0"/>
              </a:spcAft>
              <a:buFont typeface="Symbol" panose="05050102010706020507" pitchFamily="18" charset="2"/>
              <a:buChar char=""/>
            </a:pPr>
            <a:endParaRPr lang="en-IN" sz="1800" b="1" spc="-5" dirty="0">
              <a:effectLst/>
              <a:latin typeface="Times New Roman" panose="02020603050405020304" pitchFamily="18" charset="0"/>
              <a:ea typeface="Times New Roman" panose="02020603050405020304" pitchFamily="18" charset="0"/>
            </a:endParaRPr>
          </a:p>
          <a:p>
            <a:pPr marL="0" lvl="0" indent="0">
              <a:spcBef>
                <a:spcPts val="5"/>
              </a:spcBef>
              <a:spcAft>
                <a:spcPts val="0"/>
              </a:spcAft>
              <a:buNone/>
            </a:pPr>
            <a:r>
              <a:rPr lang="en-US" sz="1400" spc="-5" dirty="0">
                <a:effectLst/>
                <a:latin typeface="Times New Roman" panose="02020603050405020304" pitchFamily="18" charset="0"/>
                <a:ea typeface="Times New Roman" panose="02020603050405020304" pitchFamily="18" charset="0"/>
              </a:rPr>
              <a:t>	This</a:t>
            </a:r>
            <a:r>
              <a:rPr lang="en-US" sz="1400" spc="-20" dirty="0">
                <a:effectLst/>
                <a:latin typeface="Times New Roman" panose="02020603050405020304" pitchFamily="18" charset="0"/>
                <a:ea typeface="Times New Roman" panose="02020603050405020304" pitchFamily="18" charset="0"/>
              </a:rPr>
              <a:t> Page </a:t>
            </a:r>
            <a:r>
              <a:rPr lang="en-US" sz="1400" spc="-5" dirty="0">
                <a:effectLst/>
                <a:latin typeface="Times New Roman" panose="02020603050405020304" pitchFamily="18" charset="0"/>
                <a:ea typeface="Times New Roman" panose="02020603050405020304" pitchFamily="18" charset="0"/>
              </a:rPr>
              <a:t>is</a:t>
            </a:r>
            <a:r>
              <a:rPr lang="en-US" sz="1400" spc="-20" dirty="0">
                <a:effectLst/>
                <a:latin typeface="Times New Roman" panose="02020603050405020304" pitchFamily="18" charset="0"/>
                <a:ea typeface="Times New Roman" panose="02020603050405020304" pitchFamily="18" charset="0"/>
              </a:rPr>
              <a:t> </a:t>
            </a:r>
            <a:r>
              <a:rPr lang="en-US" sz="1400" spc="-5" dirty="0">
                <a:effectLst/>
                <a:latin typeface="Times New Roman" panose="02020603050405020304" pitchFamily="18" charset="0"/>
                <a:ea typeface="Times New Roman" panose="02020603050405020304" pitchFamily="18" charset="0"/>
              </a:rPr>
              <a:t>a</a:t>
            </a:r>
            <a:r>
              <a:rPr lang="en-US" sz="1400" spc="20" dirty="0">
                <a:effectLst/>
                <a:latin typeface="Times New Roman" panose="02020603050405020304" pitchFamily="18" charset="0"/>
                <a:ea typeface="Times New Roman" panose="02020603050405020304" pitchFamily="18" charset="0"/>
              </a:rPr>
              <a:t> </a:t>
            </a:r>
            <a:r>
              <a:rPr lang="en-US" sz="1400" spc="-5" dirty="0">
                <a:effectLst/>
                <a:latin typeface="Times New Roman" panose="02020603050405020304" pitchFamily="18" charset="0"/>
                <a:ea typeface="Times New Roman" panose="02020603050405020304" pitchFamily="18" charset="0"/>
              </a:rPr>
              <a:t>menu-based</a:t>
            </a:r>
            <a:r>
              <a:rPr lang="en-US" sz="1400" spc="-6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that</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displays</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menu</a:t>
            </a:r>
            <a:r>
              <a:rPr lang="en-US" sz="1400" spc="-4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for operation</a:t>
            </a:r>
            <a:r>
              <a:rPr lang="en-US" sz="1400"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of</a:t>
            </a:r>
            <a:r>
              <a:rPr lang="en-US" sz="1400"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a:t>
            </a:r>
            <a:r>
              <a:rPr lang="en-US" sz="1400" spc="-4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website.</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It </a:t>
            </a:r>
            <a:r>
              <a:rPr lang="en-US" sz="1400" spc="-25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includes</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various</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options</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like edit profile, update profile, manage account related</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option.</a:t>
            </a:r>
            <a:endParaRPr lang="en-IN" sz="1400" dirty="0">
              <a:effectLst/>
              <a:latin typeface="Times New Roman" panose="02020603050405020304" pitchFamily="18" charset="0"/>
              <a:ea typeface="Times New Roman" panose="02020603050405020304" pitchFamily="18" charset="0"/>
            </a:endParaRPr>
          </a:p>
          <a:p>
            <a:endParaRPr lang="en-IN" dirty="0"/>
          </a:p>
        </p:txBody>
      </p:sp>
      <p:sp>
        <p:nvSpPr>
          <p:cNvPr id="3" name="Slide Number Placeholder 2">
            <a:extLst>
              <a:ext uri="{FF2B5EF4-FFF2-40B4-BE49-F238E27FC236}">
                <a16:creationId xmlns:a16="http://schemas.microsoft.com/office/drawing/2014/main" id="{551AB8DD-47AA-101B-AFEA-945A8CF1A331}"/>
              </a:ext>
            </a:extLst>
          </p:cNvPr>
          <p:cNvSpPr>
            <a:spLocks noGrp="1"/>
          </p:cNvSpPr>
          <p:nvPr>
            <p:ph type="sldNum" sz="quarter" idx="12"/>
          </p:nvPr>
        </p:nvSpPr>
        <p:spPr/>
        <p:txBody>
          <a:bodyPr/>
          <a:lstStyle/>
          <a:p>
            <a:fld id="{CAC55B39-47B7-4552-AB47-AACD24996689}" type="slidenum">
              <a:rPr lang="en-US" smtClean="0"/>
              <a:pPr/>
              <a:t>8</a:t>
            </a:fld>
            <a:endParaRPr lang="en-US"/>
          </a:p>
        </p:txBody>
      </p:sp>
      <p:pic>
        <p:nvPicPr>
          <p:cNvPr id="5" name="Picture 4">
            <a:extLst>
              <a:ext uri="{FF2B5EF4-FFF2-40B4-BE49-F238E27FC236}">
                <a16:creationId xmlns:a16="http://schemas.microsoft.com/office/drawing/2014/main" id="{8C922ED1-7503-427A-3999-9E56AB5248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828800"/>
            <a:ext cx="8077200" cy="4343400"/>
          </a:xfrm>
          <a:prstGeom prst="rect">
            <a:avLst/>
          </a:prstGeom>
        </p:spPr>
      </p:pic>
    </p:spTree>
    <p:extLst>
      <p:ext uri="{BB962C8B-B14F-4D97-AF65-F5344CB8AC3E}">
        <p14:creationId xmlns:p14="http://schemas.microsoft.com/office/powerpoint/2010/main" val="1092842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C75878F-29CB-5147-2E0B-B22F23EC554A}"/>
              </a:ext>
            </a:extLst>
          </p:cNvPr>
          <p:cNvSpPr>
            <a:spLocks noGrp="1"/>
          </p:cNvSpPr>
          <p:nvPr>
            <p:ph idx="1"/>
          </p:nvPr>
        </p:nvSpPr>
        <p:spPr>
          <a:xfrm>
            <a:off x="457200" y="152400"/>
            <a:ext cx="8229600" cy="5854891"/>
          </a:xfrm>
        </p:spPr>
        <p:txBody>
          <a:bodyPr/>
          <a:lstStyle/>
          <a:p>
            <a:pPr marL="342900" marR="610235" lvl="0" indent="-342900">
              <a:lnSpc>
                <a:spcPct val="221000"/>
              </a:lnSpc>
              <a:spcBef>
                <a:spcPts val="5"/>
              </a:spcBef>
              <a:spcAft>
                <a:spcPts val="0"/>
              </a:spcAft>
              <a:buFont typeface="Symbol" panose="05050102010706020507" pitchFamily="18" charset="2"/>
              <a:buChar char=""/>
            </a:pPr>
            <a:r>
              <a:rPr lang="en-US" sz="1600" b="1" u="sng" dirty="0">
                <a:latin typeface="Times New Roman" panose="02020603050405020304" pitchFamily="18" charset="0"/>
                <a:ea typeface="Times New Roman" panose="02020603050405020304" pitchFamily="18" charset="0"/>
              </a:rPr>
              <a:t>Leaderboard  </a:t>
            </a:r>
            <a:r>
              <a:rPr lang="en-US" sz="1600" b="1" u="sng" dirty="0">
                <a:effectLst/>
                <a:latin typeface="Times New Roman" panose="02020603050405020304" pitchFamily="18" charset="0"/>
                <a:ea typeface="Times New Roman" panose="02020603050405020304" pitchFamily="18" charset="0"/>
              </a:rPr>
              <a:t>Module</a:t>
            </a:r>
            <a:endParaRPr lang="en-IN" sz="1600" dirty="0">
              <a:effectLst/>
              <a:latin typeface="Times New Roman" panose="02020603050405020304" pitchFamily="18" charset="0"/>
              <a:ea typeface="Times New Roman" panose="02020603050405020304" pitchFamily="18" charset="0"/>
            </a:endParaRPr>
          </a:p>
          <a:p>
            <a:pPr marL="109728" marR="610235" indent="0" algn="just">
              <a:lnSpc>
                <a:spcPct val="222000"/>
              </a:lnSpc>
              <a:buNone/>
            </a:pP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endParaRPr lang="en-IN" dirty="0"/>
          </a:p>
        </p:txBody>
      </p:sp>
      <p:sp>
        <p:nvSpPr>
          <p:cNvPr id="3" name="Slide Number Placeholder 2">
            <a:extLst>
              <a:ext uri="{FF2B5EF4-FFF2-40B4-BE49-F238E27FC236}">
                <a16:creationId xmlns:a16="http://schemas.microsoft.com/office/drawing/2014/main" id="{76EF4E0C-9F05-131F-4E4D-852FEEA45248}"/>
              </a:ext>
            </a:extLst>
          </p:cNvPr>
          <p:cNvSpPr>
            <a:spLocks noGrp="1"/>
          </p:cNvSpPr>
          <p:nvPr>
            <p:ph type="sldNum" sz="quarter" idx="12"/>
          </p:nvPr>
        </p:nvSpPr>
        <p:spPr/>
        <p:txBody>
          <a:bodyPr/>
          <a:lstStyle/>
          <a:p>
            <a:fld id="{CAC55B39-47B7-4552-AB47-AACD24996689}" type="slidenum">
              <a:rPr lang="en-US" smtClean="0"/>
              <a:pPr/>
              <a:t>9</a:t>
            </a:fld>
            <a:endParaRPr lang="en-US"/>
          </a:p>
        </p:txBody>
      </p:sp>
      <p:pic>
        <p:nvPicPr>
          <p:cNvPr id="5" name="Picture 4">
            <a:extLst>
              <a:ext uri="{FF2B5EF4-FFF2-40B4-BE49-F238E27FC236}">
                <a16:creationId xmlns:a16="http://schemas.microsoft.com/office/drawing/2014/main" id="{309F8DC7-5316-8325-3C58-C60D09F5E0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143000"/>
            <a:ext cx="8555832" cy="4857750"/>
          </a:xfrm>
          <a:prstGeom prst="rect">
            <a:avLst/>
          </a:prstGeom>
        </p:spPr>
      </p:pic>
    </p:spTree>
    <p:extLst>
      <p:ext uri="{BB962C8B-B14F-4D97-AF65-F5344CB8AC3E}">
        <p14:creationId xmlns:p14="http://schemas.microsoft.com/office/powerpoint/2010/main" val="16825811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1044</TotalTime>
  <Words>593</Words>
  <Application>Microsoft Office PowerPoint</Application>
  <PresentationFormat>On-screen Show (4:3)</PresentationFormat>
  <Paragraphs>83</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Algerian</vt:lpstr>
      <vt:lpstr>Calibri</vt:lpstr>
      <vt:lpstr>Courier New</vt:lpstr>
      <vt:lpstr>Lucida Sans Unicode</vt:lpstr>
      <vt:lpstr>Symbol</vt:lpstr>
      <vt:lpstr>Times New Roman</vt:lpstr>
      <vt:lpstr>Verdana</vt:lpstr>
      <vt:lpstr>Wingdings 2</vt:lpstr>
      <vt:lpstr>Wingdings 3</vt:lpstr>
      <vt:lpstr>Concourse</vt:lpstr>
      <vt:lpstr>    title : -  “ Go 1 %”</vt:lpstr>
      <vt:lpstr>PowerPoint Presentation</vt:lpstr>
      <vt:lpstr>INTRODUCTION</vt:lpstr>
      <vt:lpstr>TECHNOLOGIES USED</vt:lpstr>
      <vt:lpstr>MINIMUM HARDWARE REQUIREMENT </vt:lpstr>
      <vt:lpstr>  MODULES DESCRIPTION</vt:lpstr>
      <vt:lpstr>PowerPoint Presentation</vt:lpstr>
      <vt:lpstr>PowerPoint Presentation</vt:lpstr>
      <vt:lpstr>PowerPoint Presentation</vt:lpstr>
      <vt:lpstr>PowerPoint Presentation</vt:lpstr>
      <vt:lpstr>   Knolx Sessions   analyse. </vt:lpstr>
      <vt:lpstr>  Book A Session    </vt:lpstr>
      <vt:lpstr>REPORTS / OUTPUTS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PERFECT PICTURE POOL</dc:title>
  <dc:creator>Vikrant</dc:creator>
  <cp:lastModifiedBy>MOHIKA RASTOGI</cp:lastModifiedBy>
  <cp:revision>86</cp:revision>
  <dcterms:created xsi:type="dcterms:W3CDTF">2022-09-09T13:49:04Z</dcterms:created>
  <dcterms:modified xsi:type="dcterms:W3CDTF">2023-06-02T06:04:21Z</dcterms:modified>
</cp:coreProperties>
</file>