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jpeg" ContentType="image/jpeg"/>
  <Override PartName="/ppt/media/image12.png" ContentType="image/png"/>
  <Override PartName="/ppt/media/image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13.jpeg" ContentType="image/jpeg"/>
  <Override PartName="/ppt/media/image8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</a:t>
            </a:r>
            <a:r>
              <a:rPr b="0" lang="en-IN" sz="4400" spc="-1" strike="noStrike">
                <a:latin typeface="Arial"/>
              </a:rPr>
              <a:t>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20" y="720"/>
            <a:ext cx="4166280" cy="6855840"/>
          </a:xfrm>
          <a:custGeom>
            <a:avLst/>
            <a:gdLst/>
            <a:ahLst/>
            <a:rect l="l" t="t" r="r" b="b"/>
            <a:pathLst>
              <a:path w="4166870" h="6856730">
                <a:moveTo>
                  <a:pt x="2259203" y="0"/>
                </a:moveTo>
                <a:lnTo>
                  <a:pt x="0" y="0"/>
                </a:lnTo>
                <a:lnTo>
                  <a:pt x="0" y="6856475"/>
                </a:lnTo>
                <a:lnTo>
                  <a:pt x="2259203" y="6856475"/>
                </a:lnTo>
                <a:lnTo>
                  <a:pt x="2387473" y="6774272"/>
                </a:lnTo>
                <a:lnTo>
                  <a:pt x="2427059" y="6747186"/>
                </a:lnTo>
                <a:lnTo>
                  <a:pt x="2466306" y="6719643"/>
                </a:lnTo>
                <a:lnTo>
                  <a:pt x="2505209" y="6691648"/>
                </a:lnTo>
                <a:lnTo>
                  <a:pt x="2543765" y="6663204"/>
                </a:lnTo>
                <a:lnTo>
                  <a:pt x="2581969" y="6634316"/>
                </a:lnTo>
                <a:lnTo>
                  <a:pt x="2619817" y="6604987"/>
                </a:lnTo>
                <a:lnTo>
                  <a:pt x="2657307" y="6575221"/>
                </a:lnTo>
                <a:lnTo>
                  <a:pt x="2694433" y="6545022"/>
                </a:lnTo>
                <a:lnTo>
                  <a:pt x="2731193" y="6514393"/>
                </a:lnTo>
                <a:lnTo>
                  <a:pt x="2767582" y="6483339"/>
                </a:lnTo>
                <a:lnTo>
                  <a:pt x="2803597" y="6451863"/>
                </a:lnTo>
                <a:lnTo>
                  <a:pt x="2839233" y="6419969"/>
                </a:lnTo>
                <a:lnTo>
                  <a:pt x="2874488" y="6387661"/>
                </a:lnTo>
                <a:lnTo>
                  <a:pt x="2909356" y="6354943"/>
                </a:lnTo>
                <a:lnTo>
                  <a:pt x="2943835" y="6321818"/>
                </a:lnTo>
                <a:lnTo>
                  <a:pt x="2977921" y="6288291"/>
                </a:lnTo>
                <a:lnTo>
                  <a:pt x="3011609" y="6254365"/>
                </a:lnTo>
                <a:lnTo>
                  <a:pt x="3044896" y="6220043"/>
                </a:lnTo>
                <a:lnTo>
                  <a:pt x="3077778" y="6185331"/>
                </a:lnTo>
                <a:lnTo>
                  <a:pt x="3110252" y="6150231"/>
                </a:lnTo>
                <a:lnTo>
                  <a:pt x="3142313" y="6114748"/>
                </a:lnTo>
                <a:lnTo>
                  <a:pt x="3173957" y="6078885"/>
                </a:lnTo>
                <a:lnTo>
                  <a:pt x="3205181" y="6042646"/>
                </a:lnTo>
                <a:lnTo>
                  <a:pt x="3235982" y="6006034"/>
                </a:lnTo>
                <a:lnTo>
                  <a:pt x="3266354" y="5969055"/>
                </a:lnTo>
                <a:lnTo>
                  <a:pt x="3296295" y="5931711"/>
                </a:lnTo>
                <a:lnTo>
                  <a:pt x="3325800" y="5894007"/>
                </a:lnTo>
                <a:lnTo>
                  <a:pt x="3354866" y="5855945"/>
                </a:lnTo>
                <a:lnTo>
                  <a:pt x="3383489" y="5817531"/>
                </a:lnTo>
                <a:lnTo>
                  <a:pt x="3411665" y="5778767"/>
                </a:lnTo>
                <a:lnTo>
                  <a:pt x="3439390" y="5739658"/>
                </a:lnTo>
                <a:lnTo>
                  <a:pt x="3466661" y="5700208"/>
                </a:lnTo>
                <a:lnTo>
                  <a:pt x="3493474" y="5660420"/>
                </a:lnTo>
                <a:lnTo>
                  <a:pt x="3519824" y="5620297"/>
                </a:lnTo>
                <a:lnTo>
                  <a:pt x="3545708" y="5579845"/>
                </a:lnTo>
                <a:lnTo>
                  <a:pt x="3571122" y="5539067"/>
                </a:lnTo>
                <a:lnTo>
                  <a:pt x="3596063" y="5497966"/>
                </a:lnTo>
                <a:lnTo>
                  <a:pt x="3620526" y="5456546"/>
                </a:lnTo>
                <a:lnTo>
                  <a:pt x="3644508" y="5414811"/>
                </a:lnTo>
                <a:lnTo>
                  <a:pt x="3668005" y="5372766"/>
                </a:lnTo>
                <a:lnTo>
                  <a:pt x="3691013" y="5330413"/>
                </a:lnTo>
                <a:lnTo>
                  <a:pt x="3713528" y="5287757"/>
                </a:lnTo>
                <a:lnTo>
                  <a:pt x="3735547" y="5244801"/>
                </a:lnTo>
                <a:lnTo>
                  <a:pt x="3757066" y="5201550"/>
                </a:lnTo>
                <a:lnTo>
                  <a:pt x="3778080" y="5158007"/>
                </a:lnTo>
                <a:lnTo>
                  <a:pt x="3798586" y="5114175"/>
                </a:lnTo>
                <a:lnTo>
                  <a:pt x="3818580" y="5070059"/>
                </a:lnTo>
                <a:lnTo>
                  <a:pt x="3838059" y="5025663"/>
                </a:lnTo>
                <a:lnTo>
                  <a:pt x="3857019" y="4980990"/>
                </a:lnTo>
                <a:lnTo>
                  <a:pt x="3875455" y="4936045"/>
                </a:lnTo>
                <a:lnTo>
                  <a:pt x="3893364" y="4890830"/>
                </a:lnTo>
                <a:lnTo>
                  <a:pt x="3910742" y="4845350"/>
                </a:lnTo>
                <a:lnTo>
                  <a:pt x="3927585" y="4799609"/>
                </a:lnTo>
                <a:lnTo>
                  <a:pt x="3943890" y="4753610"/>
                </a:lnTo>
                <a:lnTo>
                  <a:pt x="3959653" y="4707358"/>
                </a:lnTo>
                <a:lnTo>
                  <a:pt x="3974869" y="4660855"/>
                </a:lnTo>
                <a:lnTo>
                  <a:pt x="3989536" y="4614107"/>
                </a:lnTo>
                <a:lnTo>
                  <a:pt x="4003649" y="4567116"/>
                </a:lnTo>
                <a:lnTo>
                  <a:pt x="4017204" y="4519886"/>
                </a:lnTo>
                <a:lnTo>
                  <a:pt x="4030197" y="4472422"/>
                </a:lnTo>
                <a:lnTo>
                  <a:pt x="4042626" y="4424728"/>
                </a:lnTo>
                <a:lnTo>
                  <a:pt x="4054485" y="4376806"/>
                </a:lnTo>
                <a:lnTo>
                  <a:pt x="4065772" y="4328661"/>
                </a:lnTo>
                <a:lnTo>
                  <a:pt x="4076481" y="4280296"/>
                </a:lnTo>
                <a:lnTo>
                  <a:pt x="4086611" y="4231716"/>
                </a:lnTo>
                <a:lnTo>
                  <a:pt x="4096156" y="4182925"/>
                </a:lnTo>
                <a:lnTo>
                  <a:pt x="4105112" y="4133925"/>
                </a:lnTo>
                <a:lnTo>
                  <a:pt x="4113477" y="4084722"/>
                </a:lnTo>
                <a:lnTo>
                  <a:pt x="4121246" y="4035318"/>
                </a:lnTo>
                <a:lnTo>
                  <a:pt x="4128416" y="3985717"/>
                </a:lnTo>
                <a:lnTo>
                  <a:pt x="4134982" y="3935924"/>
                </a:lnTo>
                <a:lnTo>
                  <a:pt x="4140941" y="3885942"/>
                </a:lnTo>
                <a:lnTo>
                  <a:pt x="4146289" y="3835775"/>
                </a:lnTo>
                <a:lnTo>
                  <a:pt x="4151022" y="3785427"/>
                </a:lnTo>
                <a:lnTo>
                  <a:pt x="4155136" y="3734902"/>
                </a:lnTo>
                <a:lnTo>
                  <a:pt x="4158628" y="3684202"/>
                </a:lnTo>
                <a:lnTo>
                  <a:pt x="4161493" y="3633334"/>
                </a:lnTo>
                <a:lnTo>
                  <a:pt x="4163728" y="3582299"/>
                </a:lnTo>
                <a:lnTo>
                  <a:pt x="4165330" y="3531102"/>
                </a:lnTo>
                <a:lnTo>
                  <a:pt x="4166293" y="3479747"/>
                </a:lnTo>
                <a:lnTo>
                  <a:pt x="4166616" y="3428238"/>
                </a:lnTo>
                <a:lnTo>
                  <a:pt x="4166293" y="3376728"/>
                </a:lnTo>
                <a:lnTo>
                  <a:pt x="4165330" y="3325373"/>
                </a:lnTo>
                <a:lnTo>
                  <a:pt x="4163728" y="3274176"/>
                </a:lnTo>
                <a:lnTo>
                  <a:pt x="4161493" y="3223141"/>
                </a:lnTo>
                <a:lnTo>
                  <a:pt x="4158628" y="3172272"/>
                </a:lnTo>
                <a:lnTo>
                  <a:pt x="4155136" y="3121573"/>
                </a:lnTo>
                <a:lnTo>
                  <a:pt x="4151022" y="3071048"/>
                </a:lnTo>
                <a:lnTo>
                  <a:pt x="4146289" y="3020699"/>
                </a:lnTo>
                <a:lnTo>
                  <a:pt x="4140941" y="2970532"/>
                </a:lnTo>
                <a:lnTo>
                  <a:pt x="4134982" y="2920550"/>
                </a:lnTo>
                <a:lnTo>
                  <a:pt x="4128416" y="2870757"/>
                </a:lnTo>
                <a:lnTo>
                  <a:pt x="4121246" y="2821157"/>
                </a:lnTo>
                <a:lnTo>
                  <a:pt x="4113477" y="2771753"/>
                </a:lnTo>
                <a:lnTo>
                  <a:pt x="4105112" y="2722549"/>
                </a:lnTo>
                <a:lnTo>
                  <a:pt x="4096156" y="2673549"/>
                </a:lnTo>
                <a:lnTo>
                  <a:pt x="4086611" y="2624757"/>
                </a:lnTo>
                <a:lnTo>
                  <a:pt x="4076481" y="2576177"/>
                </a:lnTo>
                <a:lnTo>
                  <a:pt x="4065772" y="2527812"/>
                </a:lnTo>
                <a:lnTo>
                  <a:pt x="4054485" y="2479667"/>
                </a:lnTo>
                <a:lnTo>
                  <a:pt x="4042626" y="2431745"/>
                </a:lnTo>
                <a:lnTo>
                  <a:pt x="4030197" y="2384050"/>
                </a:lnTo>
                <a:lnTo>
                  <a:pt x="4017204" y="2336586"/>
                </a:lnTo>
                <a:lnTo>
                  <a:pt x="4003649" y="2289356"/>
                </a:lnTo>
                <a:lnTo>
                  <a:pt x="3989536" y="2242365"/>
                </a:lnTo>
                <a:lnTo>
                  <a:pt x="3974869" y="2195616"/>
                </a:lnTo>
                <a:lnTo>
                  <a:pt x="3959653" y="2149114"/>
                </a:lnTo>
                <a:lnTo>
                  <a:pt x="3943890" y="2102861"/>
                </a:lnTo>
                <a:lnTo>
                  <a:pt x="3927585" y="2056862"/>
                </a:lnTo>
                <a:lnTo>
                  <a:pt x="3910742" y="2011120"/>
                </a:lnTo>
                <a:lnTo>
                  <a:pt x="3893364" y="1965640"/>
                </a:lnTo>
                <a:lnTo>
                  <a:pt x="3875455" y="1920425"/>
                </a:lnTo>
                <a:lnTo>
                  <a:pt x="3857019" y="1875479"/>
                </a:lnTo>
                <a:lnTo>
                  <a:pt x="3838059" y="1830806"/>
                </a:lnTo>
                <a:lnTo>
                  <a:pt x="3818580" y="1786409"/>
                </a:lnTo>
                <a:lnTo>
                  <a:pt x="3798586" y="1742293"/>
                </a:lnTo>
                <a:lnTo>
                  <a:pt x="3778080" y="1698461"/>
                </a:lnTo>
                <a:lnTo>
                  <a:pt x="3757066" y="1654918"/>
                </a:lnTo>
                <a:lnTo>
                  <a:pt x="3735547" y="1611666"/>
                </a:lnTo>
                <a:lnTo>
                  <a:pt x="3713528" y="1568710"/>
                </a:lnTo>
                <a:lnTo>
                  <a:pt x="3691013" y="1526053"/>
                </a:lnTo>
                <a:lnTo>
                  <a:pt x="3668005" y="1483700"/>
                </a:lnTo>
                <a:lnTo>
                  <a:pt x="3644508" y="1441654"/>
                </a:lnTo>
                <a:lnTo>
                  <a:pt x="3620526" y="1399919"/>
                </a:lnTo>
                <a:lnTo>
                  <a:pt x="3596063" y="1358499"/>
                </a:lnTo>
                <a:lnTo>
                  <a:pt x="3571122" y="1317397"/>
                </a:lnTo>
                <a:lnTo>
                  <a:pt x="3545708" y="1276618"/>
                </a:lnTo>
                <a:lnTo>
                  <a:pt x="3519824" y="1236165"/>
                </a:lnTo>
                <a:lnTo>
                  <a:pt x="3493474" y="1196043"/>
                </a:lnTo>
                <a:lnTo>
                  <a:pt x="3466661" y="1156254"/>
                </a:lnTo>
                <a:lnTo>
                  <a:pt x="3439390" y="1116803"/>
                </a:lnTo>
                <a:lnTo>
                  <a:pt x="3411665" y="1077694"/>
                </a:lnTo>
                <a:lnTo>
                  <a:pt x="3383489" y="1038929"/>
                </a:lnTo>
                <a:lnTo>
                  <a:pt x="3354866" y="1000514"/>
                </a:lnTo>
                <a:lnTo>
                  <a:pt x="3325800" y="962453"/>
                </a:lnTo>
                <a:lnTo>
                  <a:pt x="3296295" y="924747"/>
                </a:lnTo>
                <a:lnTo>
                  <a:pt x="3266354" y="887403"/>
                </a:lnTo>
                <a:lnTo>
                  <a:pt x="3235982" y="850423"/>
                </a:lnTo>
                <a:lnTo>
                  <a:pt x="3205181" y="813811"/>
                </a:lnTo>
                <a:lnTo>
                  <a:pt x="3173957" y="777572"/>
                </a:lnTo>
                <a:lnTo>
                  <a:pt x="3142313" y="741708"/>
                </a:lnTo>
                <a:lnTo>
                  <a:pt x="3110252" y="706224"/>
                </a:lnTo>
                <a:lnTo>
                  <a:pt x="3077778" y="671123"/>
                </a:lnTo>
                <a:lnTo>
                  <a:pt x="3044896" y="636410"/>
                </a:lnTo>
                <a:lnTo>
                  <a:pt x="3011609" y="602089"/>
                </a:lnTo>
                <a:lnTo>
                  <a:pt x="2977921" y="568162"/>
                </a:lnTo>
                <a:lnTo>
                  <a:pt x="2943835" y="534634"/>
                </a:lnTo>
                <a:lnTo>
                  <a:pt x="2909356" y="501508"/>
                </a:lnTo>
                <a:lnTo>
                  <a:pt x="2874488" y="468789"/>
                </a:lnTo>
                <a:lnTo>
                  <a:pt x="2839233" y="436481"/>
                </a:lnTo>
                <a:lnTo>
                  <a:pt x="2803597" y="404586"/>
                </a:lnTo>
                <a:lnTo>
                  <a:pt x="2767582" y="373109"/>
                </a:lnTo>
                <a:lnTo>
                  <a:pt x="2731193" y="342055"/>
                </a:lnTo>
                <a:lnTo>
                  <a:pt x="2694433" y="311425"/>
                </a:lnTo>
                <a:lnTo>
                  <a:pt x="2657307" y="281225"/>
                </a:lnTo>
                <a:lnTo>
                  <a:pt x="2619817" y="251458"/>
                </a:lnTo>
                <a:lnTo>
                  <a:pt x="2581969" y="222129"/>
                </a:lnTo>
                <a:lnTo>
                  <a:pt x="2543765" y="193240"/>
                </a:lnTo>
                <a:lnTo>
                  <a:pt x="2505209" y="164795"/>
                </a:lnTo>
                <a:lnTo>
                  <a:pt x="2466306" y="136800"/>
                </a:lnTo>
                <a:lnTo>
                  <a:pt x="2427059" y="109256"/>
                </a:lnTo>
                <a:lnTo>
                  <a:pt x="2387473" y="82169"/>
                </a:lnTo>
                <a:lnTo>
                  <a:pt x="2259203" y="0"/>
                </a:lnTo>
                <a:close/>
              </a:path>
            </a:pathLst>
          </a:custGeom>
          <a:solidFill>
            <a:srgbClr val="e36c0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720" y="720"/>
            <a:ext cx="4166280" cy="6855840"/>
          </a:xfrm>
          <a:custGeom>
            <a:avLst/>
            <a:gdLst/>
            <a:ahLst/>
            <a:rect l="l" t="t" r="r" b="b"/>
            <a:pathLst>
              <a:path w="4166870" h="6856730">
                <a:moveTo>
                  <a:pt x="0" y="0"/>
                </a:moveTo>
                <a:lnTo>
                  <a:pt x="2259203" y="0"/>
                </a:lnTo>
                <a:lnTo>
                  <a:pt x="2387473" y="82169"/>
                </a:lnTo>
                <a:lnTo>
                  <a:pt x="2427059" y="109256"/>
                </a:lnTo>
                <a:lnTo>
                  <a:pt x="2466306" y="136800"/>
                </a:lnTo>
                <a:lnTo>
                  <a:pt x="2505209" y="164795"/>
                </a:lnTo>
                <a:lnTo>
                  <a:pt x="2543765" y="193240"/>
                </a:lnTo>
                <a:lnTo>
                  <a:pt x="2581969" y="222129"/>
                </a:lnTo>
                <a:lnTo>
                  <a:pt x="2619817" y="251458"/>
                </a:lnTo>
                <a:lnTo>
                  <a:pt x="2657307" y="281225"/>
                </a:lnTo>
                <a:lnTo>
                  <a:pt x="2694433" y="311425"/>
                </a:lnTo>
                <a:lnTo>
                  <a:pt x="2731193" y="342055"/>
                </a:lnTo>
                <a:lnTo>
                  <a:pt x="2767582" y="373109"/>
                </a:lnTo>
                <a:lnTo>
                  <a:pt x="2803597" y="404586"/>
                </a:lnTo>
                <a:lnTo>
                  <a:pt x="2839233" y="436481"/>
                </a:lnTo>
                <a:lnTo>
                  <a:pt x="2874488" y="468789"/>
                </a:lnTo>
                <a:lnTo>
                  <a:pt x="2909356" y="501508"/>
                </a:lnTo>
                <a:lnTo>
                  <a:pt x="2943835" y="534634"/>
                </a:lnTo>
                <a:lnTo>
                  <a:pt x="2977921" y="568162"/>
                </a:lnTo>
                <a:lnTo>
                  <a:pt x="3011609" y="602089"/>
                </a:lnTo>
                <a:lnTo>
                  <a:pt x="3044896" y="636410"/>
                </a:lnTo>
                <a:lnTo>
                  <a:pt x="3077778" y="671123"/>
                </a:lnTo>
                <a:lnTo>
                  <a:pt x="3110252" y="706224"/>
                </a:lnTo>
                <a:lnTo>
                  <a:pt x="3142313" y="741708"/>
                </a:lnTo>
                <a:lnTo>
                  <a:pt x="3173957" y="777572"/>
                </a:lnTo>
                <a:lnTo>
                  <a:pt x="3205181" y="813811"/>
                </a:lnTo>
                <a:lnTo>
                  <a:pt x="3235982" y="850423"/>
                </a:lnTo>
                <a:lnTo>
                  <a:pt x="3266354" y="887403"/>
                </a:lnTo>
                <a:lnTo>
                  <a:pt x="3296295" y="924747"/>
                </a:lnTo>
                <a:lnTo>
                  <a:pt x="3325800" y="962453"/>
                </a:lnTo>
                <a:lnTo>
                  <a:pt x="3354866" y="1000514"/>
                </a:lnTo>
                <a:lnTo>
                  <a:pt x="3383489" y="1038929"/>
                </a:lnTo>
                <a:lnTo>
                  <a:pt x="3411665" y="1077694"/>
                </a:lnTo>
                <a:lnTo>
                  <a:pt x="3439390" y="1116803"/>
                </a:lnTo>
                <a:lnTo>
                  <a:pt x="3466661" y="1156254"/>
                </a:lnTo>
                <a:lnTo>
                  <a:pt x="3493474" y="1196043"/>
                </a:lnTo>
                <a:lnTo>
                  <a:pt x="3519824" y="1236165"/>
                </a:lnTo>
                <a:lnTo>
                  <a:pt x="3545708" y="1276618"/>
                </a:lnTo>
                <a:lnTo>
                  <a:pt x="3571122" y="1317397"/>
                </a:lnTo>
                <a:lnTo>
                  <a:pt x="3596063" y="1358499"/>
                </a:lnTo>
                <a:lnTo>
                  <a:pt x="3620526" y="1399919"/>
                </a:lnTo>
                <a:lnTo>
                  <a:pt x="3644508" y="1441654"/>
                </a:lnTo>
                <a:lnTo>
                  <a:pt x="3668005" y="1483700"/>
                </a:lnTo>
                <a:lnTo>
                  <a:pt x="3691013" y="1526053"/>
                </a:lnTo>
                <a:lnTo>
                  <a:pt x="3713528" y="1568710"/>
                </a:lnTo>
                <a:lnTo>
                  <a:pt x="3735547" y="1611666"/>
                </a:lnTo>
                <a:lnTo>
                  <a:pt x="3757066" y="1654918"/>
                </a:lnTo>
                <a:lnTo>
                  <a:pt x="3778080" y="1698461"/>
                </a:lnTo>
                <a:lnTo>
                  <a:pt x="3798586" y="1742293"/>
                </a:lnTo>
                <a:lnTo>
                  <a:pt x="3818580" y="1786409"/>
                </a:lnTo>
                <a:lnTo>
                  <a:pt x="3838059" y="1830806"/>
                </a:lnTo>
                <a:lnTo>
                  <a:pt x="3857019" y="1875479"/>
                </a:lnTo>
                <a:lnTo>
                  <a:pt x="3875455" y="1920425"/>
                </a:lnTo>
                <a:lnTo>
                  <a:pt x="3893364" y="1965640"/>
                </a:lnTo>
                <a:lnTo>
                  <a:pt x="3910742" y="2011120"/>
                </a:lnTo>
                <a:lnTo>
                  <a:pt x="3927585" y="2056862"/>
                </a:lnTo>
                <a:lnTo>
                  <a:pt x="3943890" y="2102861"/>
                </a:lnTo>
                <a:lnTo>
                  <a:pt x="3959653" y="2149114"/>
                </a:lnTo>
                <a:lnTo>
                  <a:pt x="3974869" y="2195616"/>
                </a:lnTo>
                <a:lnTo>
                  <a:pt x="3989536" y="2242365"/>
                </a:lnTo>
                <a:lnTo>
                  <a:pt x="4003649" y="2289356"/>
                </a:lnTo>
                <a:lnTo>
                  <a:pt x="4017204" y="2336586"/>
                </a:lnTo>
                <a:lnTo>
                  <a:pt x="4030197" y="2384050"/>
                </a:lnTo>
                <a:lnTo>
                  <a:pt x="4042626" y="2431745"/>
                </a:lnTo>
                <a:lnTo>
                  <a:pt x="4054485" y="2479667"/>
                </a:lnTo>
                <a:lnTo>
                  <a:pt x="4065772" y="2527812"/>
                </a:lnTo>
                <a:lnTo>
                  <a:pt x="4076481" y="2576177"/>
                </a:lnTo>
                <a:lnTo>
                  <a:pt x="4086611" y="2624757"/>
                </a:lnTo>
                <a:lnTo>
                  <a:pt x="4096156" y="2673549"/>
                </a:lnTo>
                <a:lnTo>
                  <a:pt x="4105112" y="2722549"/>
                </a:lnTo>
                <a:lnTo>
                  <a:pt x="4113477" y="2771753"/>
                </a:lnTo>
                <a:lnTo>
                  <a:pt x="4121246" y="2821157"/>
                </a:lnTo>
                <a:lnTo>
                  <a:pt x="4128416" y="2870757"/>
                </a:lnTo>
                <a:lnTo>
                  <a:pt x="4134982" y="2920550"/>
                </a:lnTo>
                <a:lnTo>
                  <a:pt x="4140941" y="2970532"/>
                </a:lnTo>
                <a:lnTo>
                  <a:pt x="4146289" y="3020699"/>
                </a:lnTo>
                <a:lnTo>
                  <a:pt x="4151022" y="3071048"/>
                </a:lnTo>
                <a:lnTo>
                  <a:pt x="4155136" y="3121573"/>
                </a:lnTo>
                <a:lnTo>
                  <a:pt x="4158628" y="3172272"/>
                </a:lnTo>
                <a:lnTo>
                  <a:pt x="4161493" y="3223141"/>
                </a:lnTo>
                <a:lnTo>
                  <a:pt x="4163728" y="3274176"/>
                </a:lnTo>
                <a:lnTo>
                  <a:pt x="4165330" y="3325373"/>
                </a:lnTo>
                <a:lnTo>
                  <a:pt x="4166293" y="3376728"/>
                </a:lnTo>
                <a:lnTo>
                  <a:pt x="4166616" y="3428238"/>
                </a:lnTo>
                <a:lnTo>
                  <a:pt x="4166293" y="3479747"/>
                </a:lnTo>
                <a:lnTo>
                  <a:pt x="4165330" y="3531102"/>
                </a:lnTo>
                <a:lnTo>
                  <a:pt x="4163728" y="3582299"/>
                </a:lnTo>
                <a:lnTo>
                  <a:pt x="4161493" y="3633334"/>
                </a:lnTo>
                <a:lnTo>
                  <a:pt x="4158628" y="3684202"/>
                </a:lnTo>
                <a:lnTo>
                  <a:pt x="4155136" y="3734902"/>
                </a:lnTo>
                <a:lnTo>
                  <a:pt x="4151022" y="3785427"/>
                </a:lnTo>
                <a:lnTo>
                  <a:pt x="4146289" y="3835775"/>
                </a:lnTo>
                <a:lnTo>
                  <a:pt x="4140941" y="3885942"/>
                </a:lnTo>
                <a:lnTo>
                  <a:pt x="4134982" y="3935924"/>
                </a:lnTo>
                <a:lnTo>
                  <a:pt x="4128416" y="3985717"/>
                </a:lnTo>
                <a:lnTo>
                  <a:pt x="4121246" y="4035318"/>
                </a:lnTo>
                <a:lnTo>
                  <a:pt x="4113477" y="4084722"/>
                </a:lnTo>
                <a:lnTo>
                  <a:pt x="4105112" y="4133925"/>
                </a:lnTo>
                <a:lnTo>
                  <a:pt x="4096156" y="4182925"/>
                </a:lnTo>
                <a:lnTo>
                  <a:pt x="4086611" y="4231716"/>
                </a:lnTo>
                <a:lnTo>
                  <a:pt x="4076481" y="4280296"/>
                </a:lnTo>
                <a:lnTo>
                  <a:pt x="4065772" y="4328661"/>
                </a:lnTo>
                <a:lnTo>
                  <a:pt x="4054485" y="4376806"/>
                </a:lnTo>
                <a:lnTo>
                  <a:pt x="4042626" y="4424728"/>
                </a:lnTo>
                <a:lnTo>
                  <a:pt x="4030197" y="4472422"/>
                </a:lnTo>
                <a:lnTo>
                  <a:pt x="4017204" y="4519886"/>
                </a:lnTo>
                <a:lnTo>
                  <a:pt x="4003649" y="4567116"/>
                </a:lnTo>
                <a:lnTo>
                  <a:pt x="3989536" y="4614107"/>
                </a:lnTo>
                <a:lnTo>
                  <a:pt x="3974869" y="4660855"/>
                </a:lnTo>
                <a:lnTo>
                  <a:pt x="3959653" y="4707358"/>
                </a:lnTo>
                <a:lnTo>
                  <a:pt x="3943890" y="4753610"/>
                </a:lnTo>
                <a:lnTo>
                  <a:pt x="3927585" y="4799609"/>
                </a:lnTo>
                <a:lnTo>
                  <a:pt x="3910742" y="4845350"/>
                </a:lnTo>
                <a:lnTo>
                  <a:pt x="3893364" y="4890830"/>
                </a:lnTo>
                <a:lnTo>
                  <a:pt x="3875455" y="4936045"/>
                </a:lnTo>
                <a:lnTo>
                  <a:pt x="3857019" y="4980990"/>
                </a:lnTo>
                <a:lnTo>
                  <a:pt x="3838059" y="5025663"/>
                </a:lnTo>
                <a:lnTo>
                  <a:pt x="3818580" y="5070059"/>
                </a:lnTo>
                <a:lnTo>
                  <a:pt x="3798586" y="5114175"/>
                </a:lnTo>
                <a:lnTo>
                  <a:pt x="3778080" y="5158007"/>
                </a:lnTo>
                <a:lnTo>
                  <a:pt x="3757066" y="5201550"/>
                </a:lnTo>
                <a:lnTo>
                  <a:pt x="3735547" y="5244801"/>
                </a:lnTo>
                <a:lnTo>
                  <a:pt x="3713528" y="5287757"/>
                </a:lnTo>
                <a:lnTo>
                  <a:pt x="3691013" y="5330413"/>
                </a:lnTo>
                <a:lnTo>
                  <a:pt x="3668005" y="5372766"/>
                </a:lnTo>
                <a:lnTo>
                  <a:pt x="3644508" y="5414811"/>
                </a:lnTo>
                <a:lnTo>
                  <a:pt x="3620526" y="5456546"/>
                </a:lnTo>
                <a:lnTo>
                  <a:pt x="3596063" y="5497966"/>
                </a:lnTo>
                <a:lnTo>
                  <a:pt x="3571122" y="5539067"/>
                </a:lnTo>
                <a:lnTo>
                  <a:pt x="3545708" y="5579845"/>
                </a:lnTo>
                <a:lnTo>
                  <a:pt x="3519824" y="5620297"/>
                </a:lnTo>
                <a:lnTo>
                  <a:pt x="3493474" y="5660420"/>
                </a:lnTo>
                <a:lnTo>
                  <a:pt x="3466661" y="5700208"/>
                </a:lnTo>
                <a:lnTo>
                  <a:pt x="3439390" y="5739658"/>
                </a:lnTo>
                <a:lnTo>
                  <a:pt x="3411665" y="5778767"/>
                </a:lnTo>
                <a:lnTo>
                  <a:pt x="3383489" y="5817531"/>
                </a:lnTo>
                <a:lnTo>
                  <a:pt x="3354866" y="5855945"/>
                </a:lnTo>
                <a:lnTo>
                  <a:pt x="3325800" y="5894007"/>
                </a:lnTo>
                <a:lnTo>
                  <a:pt x="3296295" y="5931711"/>
                </a:lnTo>
                <a:lnTo>
                  <a:pt x="3266354" y="5969055"/>
                </a:lnTo>
                <a:lnTo>
                  <a:pt x="3235982" y="6006034"/>
                </a:lnTo>
                <a:lnTo>
                  <a:pt x="3205181" y="6042646"/>
                </a:lnTo>
                <a:lnTo>
                  <a:pt x="3173957" y="6078885"/>
                </a:lnTo>
                <a:lnTo>
                  <a:pt x="3142313" y="6114748"/>
                </a:lnTo>
                <a:lnTo>
                  <a:pt x="3110252" y="6150231"/>
                </a:lnTo>
                <a:lnTo>
                  <a:pt x="3077778" y="6185331"/>
                </a:lnTo>
                <a:lnTo>
                  <a:pt x="3044896" y="6220043"/>
                </a:lnTo>
                <a:lnTo>
                  <a:pt x="3011609" y="6254365"/>
                </a:lnTo>
                <a:lnTo>
                  <a:pt x="2977921" y="6288291"/>
                </a:lnTo>
                <a:lnTo>
                  <a:pt x="2943835" y="6321818"/>
                </a:lnTo>
                <a:lnTo>
                  <a:pt x="2909356" y="6354943"/>
                </a:lnTo>
                <a:lnTo>
                  <a:pt x="2874488" y="6387661"/>
                </a:lnTo>
                <a:lnTo>
                  <a:pt x="2839233" y="6419969"/>
                </a:lnTo>
                <a:lnTo>
                  <a:pt x="2803597" y="6451863"/>
                </a:lnTo>
                <a:lnTo>
                  <a:pt x="2767582" y="6483339"/>
                </a:lnTo>
                <a:lnTo>
                  <a:pt x="2731193" y="6514393"/>
                </a:lnTo>
                <a:lnTo>
                  <a:pt x="2694433" y="6545022"/>
                </a:lnTo>
                <a:lnTo>
                  <a:pt x="2657307" y="6575221"/>
                </a:lnTo>
                <a:lnTo>
                  <a:pt x="2619817" y="6604987"/>
                </a:lnTo>
                <a:lnTo>
                  <a:pt x="2581969" y="6634316"/>
                </a:lnTo>
                <a:lnTo>
                  <a:pt x="2543765" y="6663204"/>
                </a:lnTo>
                <a:lnTo>
                  <a:pt x="2505209" y="6691648"/>
                </a:lnTo>
                <a:lnTo>
                  <a:pt x="2466306" y="6719643"/>
                </a:lnTo>
                <a:lnTo>
                  <a:pt x="2427059" y="6747186"/>
                </a:lnTo>
                <a:lnTo>
                  <a:pt x="2387473" y="6774272"/>
                </a:lnTo>
                <a:lnTo>
                  <a:pt x="2259203" y="6856475"/>
                </a:lnTo>
                <a:lnTo>
                  <a:pt x="0" y="6856475"/>
                </a:lnTo>
                <a:lnTo>
                  <a:pt x="0" y="0"/>
                </a:lnTo>
                <a:close/>
              </a:path>
            </a:pathLst>
          </a:custGeom>
          <a:noFill/>
          <a:ln w="25560">
            <a:solidFill>
              <a:srgbClr val="f7954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9591120" y="4493520"/>
            <a:ext cx="2040120" cy="2040120"/>
          </a:xfrm>
          <a:custGeom>
            <a:avLst/>
            <a:gdLst/>
            <a:ahLst/>
            <a:rect l="l" t="t" r="r" b="b"/>
            <a:pathLst>
              <a:path w="2040890" h="2040890">
                <a:moveTo>
                  <a:pt x="0" y="2040636"/>
                </a:moveTo>
                <a:lnTo>
                  <a:pt x="48167" y="2040078"/>
                </a:lnTo>
                <a:lnTo>
                  <a:pt x="96060" y="2038414"/>
                </a:lnTo>
                <a:lnTo>
                  <a:pt x="143668" y="2035656"/>
                </a:lnTo>
                <a:lnTo>
                  <a:pt x="190978" y="2031816"/>
                </a:lnTo>
                <a:lnTo>
                  <a:pt x="237978" y="2026907"/>
                </a:lnTo>
                <a:lnTo>
                  <a:pt x="284655" y="2020939"/>
                </a:lnTo>
                <a:lnTo>
                  <a:pt x="330998" y="2013927"/>
                </a:lnTo>
                <a:lnTo>
                  <a:pt x="376993" y="2005882"/>
                </a:lnTo>
                <a:lnTo>
                  <a:pt x="422629" y="1996815"/>
                </a:lnTo>
                <a:lnTo>
                  <a:pt x="467894" y="1986741"/>
                </a:lnTo>
                <a:lnTo>
                  <a:pt x="512775" y="1975670"/>
                </a:lnTo>
                <a:lnTo>
                  <a:pt x="557260" y="1963615"/>
                </a:lnTo>
                <a:lnTo>
                  <a:pt x="601337" y="1950588"/>
                </a:lnTo>
                <a:lnTo>
                  <a:pt x="644993" y="1936602"/>
                </a:lnTo>
                <a:lnTo>
                  <a:pt x="688216" y="1921669"/>
                </a:lnTo>
                <a:lnTo>
                  <a:pt x="730995" y="1905801"/>
                </a:lnTo>
                <a:lnTo>
                  <a:pt x="773316" y="1889010"/>
                </a:lnTo>
                <a:lnTo>
                  <a:pt x="815168" y="1871308"/>
                </a:lnTo>
                <a:lnTo>
                  <a:pt x="856537" y="1852708"/>
                </a:lnTo>
                <a:lnTo>
                  <a:pt x="897413" y="1833223"/>
                </a:lnTo>
                <a:lnTo>
                  <a:pt x="937783" y="1812863"/>
                </a:lnTo>
                <a:lnTo>
                  <a:pt x="977634" y="1791642"/>
                </a:lnTo>
                <a:lnTo>
                  <a:pt x="1016955" y="1769572"/>
                </a:lnTo>
                <a:lnTo>
                  <a:pt x="1055732" y="1746665"/>
                </a:lnTo>
                <a:lnTo>
                  <a:pt x="1093954" y="1722933"/>
                </a:lnTo>
                <a:lnTo>
                  <a:pt x="1131609" y="1698388"/>
                </a:lnTo>
                <a:lnTo>
                  <a:pt x="1168684" y="1673043"/>
                </a:lnTo>
                <a:lnTo>
                  <a:pt x="1205167" y="1646911"/>
                </a:lnTo>
                <a:lnTo>
                  <a:pt x="1241045" y="1620002"/>
                </a:lnTo>
                <a:lnTo>
                  <a:pt x="1276307" y="1592330"/>
                </a:lnTo>
                <a:lnTo>
                  <a:pt x="1310941" y="1563907"/>
                </a:lnTo>
                <a:lnTo>
                  <a:pt x="1344933" y="1534745"/>
                </a:lnTo>
                <a:lnTo>
                  <a:pt x="1378272" y="1504856"/>
                </a:lnTo>
                <a:lnTo>
                  <a:pt x="1410946" y="1474252"/>
                </a:lnTo>
                <a:lnTo>
                  <a:pt x="1442942" y="1442947"/>
                </a:lnTo>
                <a:lnTo>
                  <a:pt x="1474248" y="1410951"/>
                </a:lnTo>
                <a:lnTo>
                  <a:pt x="1504851" y="1378277"/>
                </a:lnTo>
                <a:lnTo>
                  <a:pt x="1534740" y="1344938"/>
                </a:lnTo>
                <a:lnTo>
                  <a:pt x="1563903" y="1310946"/>
                </a:lnTo>
                <a:lnTo>
                  <a:pt x="1592326" y="1276313"/>
                </a:lnTo>
                <a:lnTo>
                  <a:pt x="1619998" y="1241051"/>
                </a:lnTo>
                <a:lnTo>
                  <a:pt x="1646907" y="1205172"/>
                </a:lnTo>
                <a:lnTo>
                  <a:pt x="1673040" y="1168689"/>
                </a:lnTo>
                <a:lnTo>
                  <a:pt x="1698385" y="1131614"/>
                </a:lnTo>
                <a:lnTo>
                  <a:pt x="1722930" y="1093960"/>
                </a:lnTo>
                <a:lnTo>
                  <a:pt x="1746662" y="1055738"/>
                </a:lnTo>
                <a:lnTo>
                  <a:pt x="1769569" y="1016960"/>
                </a:lnTo>
                <a:lnTo>
                  <a:pt x="1791640" y="977640"/>
                </a:lnTo>
                <a:lnTo>
                  <a:pt x="1812861" y="937789"/>
                </a:lnTo>
                <a:lnTo>
                  <a:pt x="1833220" y="897419"/>
                </a:lnTo>
                <a:lnTo>
                  <a:pt x="1852706" y="856543"/>
                </a:lnTo>
                <a:lnTo>
                  <a:pt x="1871306" y="815173"/>
                </a:lnTo>
                <a:lnTo>
                  <a:pt x="1889008" y="773321"/>
                </a:lnTo>
                <a:lnTo>
                  <a:pt x="1905799" y="731000"/>
                </a:lnTo>
                <a:lnTo>
                  <a:pt x="1921668" y="688221"/>
                </a:lnTo>
                <a:lnTo>
                  <a:pt x="1936601" y="644998"/>
                </a:lnTo>
                <a:lnTo>
                  <a:pt x="1950587" y="601341"/>
                </a:lnTo>
                <a:lnTo>
                  <a:pt x="1963614" y="557265"/>
                </a:lnTo>
                <a:lnTo>
                  <a:pt x="1975669" y="512779"/>
                </a:lnTo>
                <a:lnTo>
                  <a:pt x="1986740" y="467898"/>
                </a:lnTo>
                <a:lnTo>
                  <a:pt x="1996815" y="422633"/>
                </a:lnTo>
                <a:lnTo>
                  <a:pt x="2005881" y="376997"/>
                </a:lnTo>
                <a:lnTo>
                  <a:pt x="2013927" y="331001"/>
                </a:lnTo>
                <a:lnTo>
                  <a:pt x="2020939" y="284658"/>
                </a:lnTo>
                <a:lnTo>
                  <a:pt x="2026906" y="237981"/>
                </a:lnTo>
                <a:lnTo>
                  <a:pt x="2031816" y="190980"/>
                </a:lnTo>
                <a:lnTo>
                  <a:pt x="2035656" y="143670"/>
                </a:lnTo>
                <a:lnTo>
                  <a:pt x="2038414" y="96062"/>
                </a:lnTo>
                <a:lnTo>
                  <a:pt x="2040078" y="48167"/>
                </a:lnTo>
                <a:lnTo>
                  <a:pt x="2040635" y="0"/>
                </a:lnTo>
              </a:path>
            </a:pathLst>
          </a:custGeom>
          <a:noFill/>
          <a:ln w="127080">
            <a:solidFill>
              <a:srgbClr val="ffc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</a:t>
            </a:r>
            <a:r>
              <a:rPr b="0" lang="en-IN" sz="4400" spc="-1" strike="noStrike">
                <a:latin typeface="Arial"/>
              </a:rPr>
              <a:t>edit the </a:t>
            </a:r>
            <a:r>
              <a:rPr b="0" lang="en-IN" sz="4400" spc="-1" strike="noStrike">
                <a:latin typeface="Arial"/>
              </a:rPr>
              <a:t>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770120" y="2759040"/>
            <a:ext cx="19022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1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Python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53080" y="1845720"/>
            <a:ext cx="135000" cy="3199680"/>
          </a:xfrm>
          <a:custGeom>
            <a:avLst/>
            <a:gdLst/>
            <a:ahLst/>
            <a:rect l="l" t="t" r="r" b="b"/>
            <a:pathLst>
              <a:path w="135890" h="3200400">
                <a:moveTo>
                  <a:pt x="0" y="3200400"/>
                </a:moveTo>
                <a:lnTo>
                  <a:pt x="135636" y="3200400"/>
                </a:lnTo>
                <a:lnTo>
                  <a:pt x="135636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7" name="Group 3"/>
          <p:cNvGrpSpPr/>
          <p:nvPr/>
        </p:nvGrpSpPr>
        <p:grpSpPr>
          <a:xfrm>
            <a:off x="246960" y="0"/>
            <a:ext cx="11944440" cy="6857280"/>
            <a:chOff x="246960" y="0"/>
            <a:chExt cx="11944440" cy="6857280"/>
          </a:xfrm>
        </p:grpSpPr>
        <p:sp>
          <p:nvSpPr>
            <p:cNvPr id="158" name="CustomShape 4"/>
            <p:cNvSpPr/>
            <p:nvPr/>
          </p:nvSpPr>
          <p:spPr>
            <a:xfrm>
              <a:off x="7414200" y="0"/>
              <a:ext cx="4777200" cy="6857280"/>
            </a:xfrm>
            <a:custGeom>
              <a:avLst/>
              <a:gdLst/>
              <a:ahLst/>
              <a:rect l="l" t="t" r="r" b="b"/>
              <a:pathLst>
                <a:path w="4777740" h="6858000">
                  <a:moveTo>
                    <a:pt x="4777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77740" y="6858000"/>
                  </a:lnTo>
                  <a:lnTo>
                    <a:pt x="47777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5"/>
            <p:cNvSpPr/>
            <p:nvPr/>
          </p:nvSpPr>
          <p:spPr>
            <a:xfrm>
              <a:off x="246960" y="842760"/>
              <a:ext cx="11339280" cy="54828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6"/>
            <p:cNvSpPr/>
            <p:nvPr/>
          </p:nvSpPr>
          <p:spPr>
            <a:xfrm>
              <a:off x="388800" y="857880"/>
              <a:ext cx="11065320" cy="5208840"/>
            </a:xfrm>
            <a:custGeom>
              <a:avLst/>
              <a:gdLst/>
              <a:ahLst/>
              <a:rect l="l" t="t" r="r" b="b"/>
              <a:pathLst>
                <a:path w="11066145" h="5209540">
                  <a:moveTo>
                    <a:pt x="11065764" y="0"/>
                  </a:moveTo>
                  <a:lnTo>
                    <a:pt x="0" y="0"/>
                  </a:lnTo>
                  <a:lnTo>
                    <a:pt x="0" y="5209032"/>
                  </a:lnTo>
                  <a:lnTo>
                    <a:pt x="11065764" y="5209032"/>
                  </a:lnTo>
                  <a:lnTo>
                    <a:pt x="11065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1" name="CustomShape 7"/>
          <p:cNvSpPr/>
          <p:nvPr/>
        </p:nvSpPr>
        <p:spPr>
          <a:xfrm>
            <a:off x="504000" y="1946160"/>
            <a:ext cx="7776000" cy="36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Arial"/>
              </a:rPr>
              <a:t>Parking Management </a:t>
            </a:r>
            <a:endParaRPr b="0" lang="en-IN" sz="80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Arial"/>
                <a:ea typeface="Arial"/>
              </a:rPr>
              <a:t>System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0" y="1842480"/>
            <a:ext cx="151560" cy="3199680"/>
          </a:xfrm>
          <a:custGeom>
            <a:avLst/>
            <a:gdLst/>
            <a:ahLst/>
            <a:rect l="l" t="t" r="r" b="b"/>
            <a:pathLst>
              <a:path w="152400" h="3200400">
                <a:moveTo>
                  <a:pt x="152400" y="0"/>
                </a:moveTo>
                <a:lnTo>
                  <a:pt x="0" y="0"/>
                </a:lnTo>
                <a:lnTo>
                  <a:pt x="0" y="3200399"/>
                </a:lnTo>
                <a:lnTo>
                  <a:pt x="152400" y="32003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9"/>
          <p:cNvSpPr/>
          <p:nvPr/>
        </p:nvSpPr>
        <p:spPr>
          <a:xfrm>
            <a:off x="7848720" y="5202360"/>
            <a:ext cx="352044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92400" indent="-1279440" algn="r">
              <a:lnSpc>
                <a:spcPct val="100000"/>
              </a:lnSpc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By, Akshi Vishnoi</a:t>
            </a:r>
            <a:endParaRPr b="0" lang="en-IN" sz="2600" spc="-1" strike="noStrike">
              <a:latin typeface="Arial"/>
            </a:endParaRPr>
          </a:p>
          <a:p>
            <a:pPr marL="1292400" indent="-1279440" algn="r">
              <a:lnSpc>
                <a:spcPct val="100000"/>
              </a:lnSpc>
              <a:spcBef>
                <a:spcPts val="105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Arial"/>
              </a:rPr>
              <a:t>2100290140018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4" name="CustomShape 10"/>
          <p:cNvSpPr/>
          <p:nvPr/>
        </p:nvSpPr>
        <p:spPr>
          <a:xfrm>
            <a:off x="7848720" y="1384920"/>
            <a:ext cx="3047400" cy="12459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Shape 2"/>
          <p:cNvSpPr txBox="1"/>
          <p:nvPr/>
        </p:nvSpPr>
        <p:spPr>
          <a:xfrm>
            <a:off x="1245960" y="360000"/>
            <a:ext cx="732204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Estate Management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880000" y="1728000"/>
            <a:ext cx="6985800" cy="388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2"/>
          <p:cNvSpPr txBox="1"/>
          <p:nvPr/>
        </p:nvSpPr>
        <p:spPr>
          <a:xfrm>
            <a:off x="1245960" y="360000"/>
            <a:ext cx="732204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Enforcement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224000" y="1368000"/>
            <a:ext cx="10368000" cy="30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process directed towards collection of the payments and entails issuing documents to contravention based on the regulatory and client requirements is called Enforcement.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Platform provides three different types of Enforcement payments -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Pay by card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Pay by Google pay/ Apple pay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0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Direct debit(BACS model): Subscription based model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Shape 2"/>
          <p:cNvSpPr txBox="1"/>
          <p:nvPr/>
        </p:nvSpPr>
        <p:spPr>
          <a:xfrm>
            <a:off x="1245960" y="360000"/>
            <a:ext cx="732204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Enforcement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736000" y="1382400"/>
            <a:ext cx="8299800" cy="473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9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215" name="CustomShape 2"/>
            <p:cNvSpPr/>
            <p:nvPr/>
          </p:nvSpPr>
          <p:spPr>
            <a:xfrm>
              <a:off x="0" y="0"/>
              <a:ext cx="12191400" cy="6857280"/>
            </a:xfrm>
            <a:custGeom>
              <a:avLst/>
              <a:gdLst/>
              <a:ahLst/>
              <a:rect l="l" t="t" r="r" b="b"/>
              <a:pathLst>
                <a:path w="11786870" h="6858000">
                  <a:moveTo>
                    <a:pt x="11786616" y="6858000"/>
                  </a:moveTo>
                  <a:lnTo>
                    <a:pt x="8610473" y="0"/>
                  </a:lnTo>
                  <a:lnTo>
                    <a:pt x="405244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3581400" y="6858000"/>
                  </a:lnTo>
                  <a:lnTo>
                    <a:pt x="11786616" y="6858000"/>
                  </a:lnTo>
                  <a:close/>
                </a:path>
              </a:pathLst>
            </a:cu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3"/>
            <p:cNvSpPr/>
            <p:nvPr/>
          </p:nvSpPr>
          <p:spPr>
            <a:xfrm>
              <a:off x="362160" y="2032920"/>
              <a:ext cx="2277000" cy="185256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4"/>
            <p:cNvSpPr/>
            <p:nvPr/>
          </p:nvSpPr>
          <p:spPr>
            <a:xfrm>
              <a:off x="6678360" y="4095000"/>
              <a:ext cx="2723760" cy="17780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5"/>
            <p:cNvSpPr/>
            <p:nvPr/>
          </p:nvSpPr>
          <p:spPr>
            <a:xfrm>
              <a:off x="2639880" y="2045160"/>
              <a:ext cx="4037760" cy="1852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6"/>
            <p:cNvSpPr/>
            <p:nvPr/>
          </p:nvSpPr>
          <p:spPr>
            <a:xfrm>
              <a:off x="2655720" y="3886200"/>
              <a:ext cx="4037760" cy="1986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7"/>
            <p:cNvSpPr/>
            <p:nvPr/>
          </p:nvSpPr>
          <p:spPr>
            <a:xfrm>
              <a:off x="6678360" y="2032920"/>
              <a:ext cx="2723760" cy="206136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1" name="CustomShape 8"/>
          <p:cNvSpPr/>
          <p:nvPr/>
        </p:nvSpPr>
        <p:spPr>
          <a:xfrm>
            <a:off x="911880" y="609840"/>
            <a:ext cx="793620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Arial"/>
              </a:rPr>
              <a:t>SOFTWARE/ TOOLS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222" name="Google Shape;143;p8" descr=""/>
          <p:cNvPicPr/>
          <p:nvPr/>
        </p:nvPicPr>
        <p:blipFill>
          <a:blip r:embed="rId6"/>
          <a:stretch/>
        </p:blipFill>
        <p:spPr>
          <a:xfrm>
            <a:off x="370080" y="3886200"/>
            <a:ext cx="2277000" cy="1986840"/>
          </a:xfrm>
          <a:prstGeom prst="rect">
            <a:avLst/>
          </a:prstGeom>
          <a:ln>
            <a:noFill/>
          </a:ln>
        </p:spPr>
      </p:pic>
      <p:pic>
        <p:nvPicPr>
          <p:cNvPr id="223" name="Picture 1" descr=""/>
          <p:cNvPicPr/>
          <p:nvPr/>
        </p:nvPicPr>
        <p:blipFill>
          <a:blip r:embed="rId7"/>
          <a:stretch/>
        </p:blipFill>
        <p:spPr>
          <a:xfrm>
            <a:off x="9402480" y="2045160"/>
            <a:ext cx="2636280" cy="382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225" name="CustomShape 2"/>
            <p:cNvSpPr/>
            <p:nvPr/>
          </p:nvSpPr>
          <p:spPr>
            <a:xfrm>
              <a:off x="0" y="0"/>
              <a:ext cx="12191400" cy="6746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3"/>
            <p:cNvSpPr/>
            <p:nvPr/>
          </p:nvSpPr>
          <p:spPr>
            <a:xfrm>
              <a:off x="3560040" y="0"/>
              <a:ext cx="7716960" cy="6857280"/>
            </a:xfrm>
            <a:custGeom>
              <a:avLst/>
              <a:gdLst/>
              <a:ahLst/>
              <a:rect l="l" t="t" r="r" b="b"/>
              <a:pathLst>
                <a:path w="7717790" h="6858000">
                  <a:moveTo>
                    <a:pt x="77175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717536" y="6858000"/>
                  </a:lnTo>
                  <a:lnTo>
                    <a:pt x="7717536" y="0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7" name="CustomShape 4"/>
          <p:cNvSpPr/>
          <p:nvPr/>
        </p:nvSpPr>
        <p:spPr>
          <a:xfrm>
            <a:off x="4043160" y="720720"/>
            <a:ext cx="582624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5760" bIns="0">
            <a:noAutofit/>
          </a:bodyPr>
          <a:p>
            <a:pPr marL="12600">
              <a:lnSpc>
                <a:spcPct val="107000"/>
              </a:lnSpc>
              <a:tabLst>
                <a:tab algn="l" pos="0"/>
              </a:tabLst>
            </a:pPr>
            <a:r>
              <a:rPr b="1" lang="en-US" sz="3000" spc="-1" strike="noStrike">
                <a:solidFill>
                  <a:srgbClr val="252525"/>
                </a:solidFill>
                <a:latin typeface="Arial"/>
                <a:ea typeface="Arial"/>
              </a:rPr>
              <a:t>Activities / Equipment  Handled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3891960" y="1999800"/>
            <a:ext cx="6599520" cy="404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73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JIRA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43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Used for issue tracking and project management  Confluence documents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Dashboards to monitor the trends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198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KIWI TCMS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45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Leading open source test management for testing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Gherkin format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Test Plans, Test cases and automation runs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230" name="CustomShape 2"/>
            <p:cNvSpPr/>
            <p:nvPr/>
          </p:nvSpPr>
          <p:spPr>
            <a:xfrm>
              <a:off x="0" y="0"/>
              <a:ext cx="12191400" cy="6746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3"/>
            <p:cNvSpPr/>
            <p:nvPr/>
          </p:nvSpPr>
          <p:spPr>
            <a:xfrm>
              <a:off x="3560040" y="0"/>
              <a:ext cx="7716960" cy="6857280"/>
            </a:xfrm>
            <a:custGeom>
              <a:avLst/>
              <a:gdLst/>
              <a:ahLst/>
              <a:rect l="l" t="t" r="r" b="b"/>
              <a:pathLst>
                <a:path w="7717790" h="6858000">
                  <a:moveTo>
                    <a:pt x="77175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717536" y="6858000"/>
                  </a:lnTo>
                  <a:lnTo>
                    <a:pt x="7717536" y="0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CustomShape 4"/>
          <p:cNvSpPr/>
          <p:nvPr/>
        </p:nvSpPr>
        <p:spPr>
          <a:xfrm>
            <a:off x="4005720" y="3913920"/>
            <a:ext cx="5986080" cy="217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spAutoFit/>
          </a:bodyPr>
          <a:p>
            <a:pPr marL="2016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SLACK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925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collaboration hub that brings the right people,  information and tools together to get work done.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845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Slack to connect their teams, unify their systems and  drive their business forwards.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4005720" y="527760"/>
            <a:ext cx="5491440" cy="31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POSTMAN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Collaboration platform for API development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1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Help you organize your API work and collaborate  across your organization or across the world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Used for API testing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0" y="0"/>
            <a:ext cx="12191400" cy="6857280"/>
            <a:chOff x="0" y="0"/>
            <a:chExt cx="12191400" cy="6857280"/>
          </a:xfrm>
        </p:grpSpPr>
        <p:sp>
          <p:nvSpPr>
            <p:cNvPr id="235" name="CustomShape 2"/>
            <p:cNvSpPr/>
            <p:nvPr/>
          </p:nvSpPr>
          <p:spPr>
            <a:xfrm>
              <a:off x="0" y="0"/>
              <a:ext cx="12191400" cy="6746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3"/>
            <p:cNvSpPr/>
            <p:nvPr/>
          </p:nvSpPr>
          <p:spPr>
            <a:xfrm>
              <a:off x="3560040" y="0"/>
              <a:ext cx="7716960" cy="6857280"/>
            </a:xfrm>
            <a:custGeom>
              <a:avLst/>
              <a:gdLst/>
              <a:ahLst/>
              <a:rect l="l" t="t" r="r" b="b"/>
              <a:pathLst>
                <a:path w="7717790" h="6858000">
                  <a:moveTo>
                    <a:pt x="771753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717536" y="6858000"/>
                  </a:lnTo>
                  <a:lnTo>
                    <a:pt x="7717536" y="0"/>
                  </a:lnTo>
                  <a:close/>
                </a:path>
              </a:pathLst>
            </a:custGeom>
            <a:solidFill>
              <a:srgbClr val="ffffff">
                <a:alpha val="8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" name="CustomShape 4"/>
          <p:cNvSpPr/>
          <p:nvPr/>
        </p:nvSpPr>
        <p:spPr>
          <a:xfrm>
            <a:off x="4092480" y="492120"/>
            <a:ext cx="6004440" cy="27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spAutoFit/>
          </a:bodyPr>
          <a:p>
            <a:pPr marL="20160"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SENTRY</a:t>
            </a:r>
            <a:endParaRPr b="0" lang="en-IN" sz="2200" spc="-1" strike="noStrike">
              <a:latin typeface="Arial"/>
            </a:endParaRPr>
          </a:p>
          <a:p>
            <a:pPr marL="20160">
              <a:lnSpc>
                <a:spcPct val="100000"/>
              </a:lnSpc>
              <a:spcBef>
                <a:spcPts val="20"/>
              </a:spcBef>
              <a:tabLst>
                <a:tab algn="l" pos="0"/>
              </a:tabLst>
            </a:pPr>
            <a:endParaRPr b="0" lang="en-IN" sz="2200" spc="-1" strike="noStrike">
              <a:latin typeface="Arial"/>
            </a:endParaRPr>
          </a:p>
          <a:p>
            <a:pPr marL="12600">
              <a:lnSpc>
                <a:spcPct val="11000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Can trace performance issues to poor-performing Cloud functions calls and slow database queries.</a:t>
            </a:r>
            <a:endParaRPr b="0" lang="en-IN" sz="2200" spc="-1" strike="noStrike">
              <a:latin typeface="Arial"/>
            </a:endParaRPr>
          </a:p>
          <a:p>
            <a:pPr marL="12600">
              <a:lnSpc>
                <a:spcPct val="110000"/>
              </a:lnSpc>
              <a:spcBef>
                <a:spcPts val="1763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Monitoring the sentries and creating the bugs based  on the sentries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2"/>
          <p:cNvSpPr/>
          <p:nvPr/>
        </p:nvSpPr>
        <p:spPr>
          <a:xfrm>
            <a:off x="2816280" y="149400"/>
            <a:ext cx="6558840" cy="6558840"/>
          </a:xfrm>
          <a:custGeom>
            <a:avLst/>
            <a:gdLst/>
            <a:ahLst/>
            <a:rect l="l" t="t" r="r" b="b"/>
            <a:pathLst>
              <a:path w="6559550" h="6559550">
                <a:moveTo>
                  <a:pt x="3279648" y="0"/>
                </a:moveTo>
                <a:lnTo>
                  <a:pt x="3231214" y="350"/>
                </a:lnTo>
                <a:lnTo>
                  <a:pt x="3182949" y="1398"/>
                </a:lnTo>
                <a:lnTo>
                  <a:pt x="3134858" y="3138"/>
                </a:lnTo>
                <a:lnTo>
                  <a:pt x="3086946" y="5567"/>
                </a:lnTo>
                <a:lnTo>
                  <a:pt x="3039216" y="8679"/>
                </a:lnTo>
                <a:lnTo>
                  <a:pt x="2991675" y="12469"/>
                </a:lnTo>
                <a:lnTo>
                  <a:pt x="2944327" y="16932"/>
                </a:lnTo>
                <a:lnTo>
                  <a:pt x="2897176" y="22064"/>
                </a:lnTo>
                <a:lnTo>
                  <a:pt x="2850228" y="27861"/>
                </a:lnTo>
                <a:lnTo>
                  <a:pt x="2803487" y="34316"/>
                </a:lnTo>
                <a:lnTo>
                  <a:pt x="2756958" y="41425"/>
                </a:lnTo>
                <a:lnTo>
                  <a:pt x="2710646" y="49184"/>
                </a:lnTo>
                <a:lnTo>
                  <a:pt x="2664555" y="57588"/>
                </a:lnTo>
                <a:lnTo>
                  <a:pt x="2618691" y="66631"/>
                </a:lnTo>
                <a:lnTo>
                  <a:pt x="2573059" y="76310"/>
                </a:lnTo>
                <a:lnTo>
                  <a:pt x="2527662" y="86619"/>
                </a:lnTo>
                <a:lnTo>
                  <a:pt x="2482507" y="97553"/>
                </a:lnTo>
                <a:lnTo>
                  <a:pt x="2437597" y="109108"/>
                </a:lnTo>
                <a:lnTo>
                  <a:pt x="2392938" y="121279"/>
                </a:lnTo>
                <a:lnTo>
                  <a:pt x="2348534" y="134060"/>
                </a:lnTo>
                <a:lnTo>
                  <a:pt x="2304390" y="147448"/>
                </a:lnTo>
                <a:lnTo>
                  <a:pt x="2260511" y="161438"/>
                </a:lnTo>
                <a:lnTo>
                  <a:pt x="2216902" y="176023"/>
                </a:lnTo>
                <a:lnTo>
                  <a:pt x="2173568" y="191201"/>
                </a:lnTo>
                <a:lnTo>
                  <a:pt x="2130512" y="206966"/>
                </a:lnTo>
                <a:lnTo>
                  <a:pt x="2087741" y="223313"/>
                </a:lnTo>
                <a:lnTo>
                  <a:pt x="2045259" y="240237"/>
                </a:lnTo>
                <a:lnTo>
                  <a:pt x="2003071" y="257734"/>
                </a:lnTo>
                <a:lnTo>
                  <a:pt x="1961182" y="275799"/>
                </a:lnTo>
                <a:lnTo>
                  <a:pt x="1919595" y="294426"/>
                </a:lnTo>
                <a:lnTo>
                  <a:pt x="1878318" y="313612"/>
                </a:lnTo>
                <a:lnTo>
                  <a:pt x="1837353" y="333351"/>
                </a:lnTo>
                <a:lnTo>
                  <a:pt x="1796705" y="353639"/>
                </a:lnTo>
                <a:lnTo>
                  <a:pt x="1756381" y="374470"/>
                </a:lnTo>
                <a:lnTo>
                  <a:pt x="1716384" y="395840"/>
                </a:lnTo>
                <a:lnTo>
                  <a:pt x="1676719" y="417745"/>
                </a:lnTo>
                <a:lnTo>
                  <a:pt x="1637391" y="440179"/>
                </a:lnTo>
                <a:lnTo>
                  <a:pt x="1598405" y="463137"/>
                </a:lnTo>
                <a:lnTo>
                  <a:pt x="1559766" y="486615"/>
                </a:lnTo>
                <a:lnTo>
                  <a:pt x="1521478" y="510608"/>
                </a:lnTo>
                <a:lnTo>
                  <a:pt x="1483547" y="535110"/>
                </a:lnTo>
                <a:lnTo>
                  <a:pt x="1445976" y="560119"/>
                </a:lnTo>
                <a:lnTo>
                  <a:pt x="1408772" y="585627"/>
                </a:lnTo>
                <a:lnTo>
                  <a:pt x="1371938" y="611632"/>
                </a:lnTo>
                <a:lnTo>
                  <a:pt x="1335480" y="638127"/>
                </a:lnTo>
                <a:lnTo>
                  <a:pt x="1299402" y="665108"/>
                </a:lnTo>
                <a:lnTo>
                  <a:pt x="1263709" y="692570"/>
                </a:lnTo>
                <a:lnTo>
                  <a:pt x="1228406" y="720509"/>
                </a:lnTo>
                <a:lnTo>
                  <a:pt x="1193497" y="748920"/>
                </a:lnTo>
                <a:lnTo>
                  <a:pt x="1158989" y="777797"/>
                </a:lnTo>
                <a:lnTo>
                  <a:pt x="1124884" y="807137"/>
                </a:lnTo>
                <a:lnTo>
                  <a:pt x="1091189" y="836933"/>
                </a:lnTo>
                <a:lnTo>
                  <a:pt x="1057908" y="867182"/>
                </a:lnTo>
                <a:lnTo>
                  <a:pt x="1025045" y="897879"/>
                </a:lnTo>
                <a:lnTo>
                  <a:pt x="992606" y="929018"/>
                </a:lnTo>
                <a:lnTo>
                  <a:pt x="960596" y="960596"/>
                </a:lnTo>
                <a:lnTo>
                  <a:pt x="929018" y="992606"/>
                </a:lnTo>
                <a:lnTo>
                  <a:pt x="897879" y="1025045"/>
                </a:lnTo>
                <a:lnTo>
                  <a:pt x="867182" y="1057908"/>
                </a:lnTo>
                <a:lnTo>
                  <a:pt x="836933" y="1091189"/>
                </a:lnTo>
                <a:lnTo>
                  <a:pt x="807137" y="1124884"/>
                </a:lnTo>
                <a:lnTo>
                  <a:pt x="777797" y="1158989"/>
                </a:lnTo>
                <a:lnTo>
                  <a:pt x="748920" y="1193497"/>
                </a:lnTo>
                <a:lnTo>
                  <a:pt x="720509" y="1228406"/>
                </a:lnTo>
                <a:lnTo>
                  <a:pt x="692570" y="1263709"/>
                </a:lnTo>
                <a:lnTo>
                  <a:pt x="665108" y="1299402"/>
                </a:lnTo>
                <a:lnTo>
                  <a:pt x="638127" y="1335480"/>
                </a:lnTo>
                <a:lnTo>
                  <a:pt x="611632" y="1371938"/>
                </a:lnTo>
                <a:lnTo>
                  <a:pt x="585627" y="1408772"/>
                </a:lnTo>
                <a:lnTo>
                  <a:pt x="560119" y="1445976"/>
                </a:lnTo>
                <a:lnTo>
                  <a:pt x="535110" y="1483547"/>
                </a:lnTo>
                <a:lnTo>
                  <a:pt x="510608" y="1521478"/>
                </a:lnTo>
                <a:lnTo>
                  <a:pt x="486615" y="1559766"/>
                </a:lnTo>
                <a:lnTo>
                  <a:pt x="463137" y="1598405"/>
                </a:lnTo>
                <a:lnTo>
                  <a:pt x="440179" y="1637391"/>
                </a:lnTo>
                <a:lnTo>
                  <a:pt x="417745" y="1676719"/>
                </a:lnTo>
                <a:lnTo>
                  <a:pt x="395840" y="1716384"/>
                </a:lnTo>
                <a:lnTo>
                  <a:pt x="374470" y="1756381"/>
                </a:lnTo>
                <a:lnTo>
                  <a:pt x="353639" y="1796705"/>
                </a:lnTo>
                <a:lnTo>
                  <a:pt x="333351" y="1837353"/>
                </a:lnTo>
                <a:lnTo>
                  <a:pt x="313612" y="1878318"/>
                </a:lnTo>
                <a:lnTo>
                  <a:pt x="294426" y="1919595"/>
                </a:lnTo>
                <a:lnTo>
                  <a:pt x="275799" y="1961182"/>
                </a:lnTo>
                <a:lnTo>
                  <a:pt x="257734" y="2003071"/>
                </a:lnTo>
                <a:lnTo>
                  <a:pt x="240237" y="2045259"/>
                </a:lnTo>
                <a:lnTo>
                  <a:pt x="223313" y="2087741"/>
                </a:lnTo>
                <a:lnTo>
                  <a:pt x="206966" y="2130512"/>
                </a:lnTo>
                <a:lnTo>
                  <a:pt x="191201" y="2173568"/>
                </a:lnTo>
                <a:lnTo>
                  <a:pt x="176023" y="2216902"/>
                </a:lnTo>
                <a:lnTo>
                  <a:pt x="161438" y="2260511"/>
                </a:lnTo>
                <a:lnTo>
                  <a:pt x="147448" y="2304390"/>
                </a:lnTo>
                <a:lnTo>
                  <a:pt x="134060" y="2348534"/>
                </a:lnTo>
                <a:lnTo>
                  <a:pt x="121279" y="2392938"/>
                </a:lnTo>
                <a:lnTo>
                  <a:pt x="109108" y="2437597"/>
                </a:lnTo>
                <a:lnTo>
                  <a:pt x="97553" y="2482507"/>
                </a:lnTo>
                <a:lnTo>
                  <a:pt x="86619" y="2527662"/>
                </a:lnTo>
                <a:lnTo>
                  <a:pt x="76310" y="2573059"/>
                </a:lnTo>
                <a:lnTo>
                  <a:pt x="66631" y="2618691"/>
                </a:lnTo>
                <a:lnTo>
                  <a:pt x="57588" y="2664555"/>
                </a:lnTo>
                <a:lnTo>
                  <a:pt x="49184" y="2710646"/>
                </a:lnTo>
                <a:lnTo>
                  <a:pt x="41425" y="2756958"/>
                </a:lnTo>
                <a:lnTo>
                  <a:pt x="34316" y="2803487"/>
                </a:lnTo>
                <a:lnTo>
                  <a:pt x="27861" y="2850228"/>
                </a:lnTo>
                <a:lnTo>
                  <a:pt x="22064" y="2897176"/>
                </a:lnTo>
                <a:lnTo>
                  <a:pt x="16932" y="2944327"/>
                </a:lnTo>
                <a:lnTo>
                  <a:pt x="12469" y="2991675"/>
                </a:lnTo>
                <a:lnTo>
                  <a:pt x="8679" y="3039216"/>
                </a:lnTo>
                <a:lnTo>
                  <a:pt x="5567" y="3086946"/>
                </a:lnTo>
                <a:lnTo>
                  <a:pt x="3138" y="3134858"/>
                </a:lnTo>
                <a:lnTo>
                  <a:pt x="1398" y="3182949"/>
                </a:lnTo>
                <a:lnTo>
                  <a:pt x="350" y="3231214"/>
                </a:lnTo>
                <a:lnTo>
                  <a:pt x="0" y="3279648"/>
                </a:lnTo>
                <a:lnTo>
                  <a:pt x="350" y="3328081"/>
                </a:lnTo>
                <a:lnTo>
                  <a:pt x="1398" y="3376346"/>
                </a:lnTo>
                <a:lnTo>
                  <a:pt x="3138" y="3424437"/>
                </a:lnTo>
                <a:lnTo>
                  <a:pt x="5567" y="3472349"/>
                </a:lnTo>
                <a:lnTo>
                  <a:pt x="8679" y="3520079"/>
                </a:lnTo>
                <a:lnTo>
                  <a:pt x="12469" y="3567620"/>
                </a:lnTo>
                <a:lnTo>
                  <a:pt x="16932" y="3614968"/>
                </a:lnTo>
                <a:lnTo>
                  <a:pt x="22064" y="3662119"/>
                </a:lnTo>
                <a:lnTo>
                  <a:pt x="27861" y="3709067"/>
                </a:lnTo>
                <a:lnTo>
                  <a:pt x="34316" y="3755808"/>
                </a:lnTo>
                <a:lnTo>
                  <a:pt x="41425" y="3802337"/>
                </a:lnTo>
                <a:lnTo>
                  <a:pt x="49184" y="3848649"/>
                </a:lnTo>
                <a:lnTo>
                  <a:pt x="57588" y="3894740"/>
                </a:lnTo>
                <a:lnTo>
                  <a:pt x="66631" y="3940604"/>
                </a:lnTo>
                <a:lnTo>
                  <a:pt x="76310" y="3986236"/>
                </a:lnTo>
                <a:lnTo>
                  <a:pt x="86619" y="4031633"/>
                </a:lnTo>
                <a:lnTo>
                  <a:pt x="97553" y="4076788"/>
                </a:lnTo>
                <a:lnTo>
                  <a:pt x="109108" y="4121698"/>
                </a:lnTo>
                <a:lnTo>
                  <a:pt x="121279" y="4166357"/>
                </a:lnTo>
                <a:lnTo>
                  <a:pt x="134060" y="4210761"/>
                </a:lnTo>
                <a:lnTo>
                  <a:pt x="147448" y="4254905"/>
                </a:lnTo>
                <a:lnTo>
                  <a:pt x="161438" y="4298784"/>
                </a:lnTo>
                <a:lnTo>
                  <a:pt x="176023" y="4342393"/>
                </a:lnTo>
                <a:lnTo>
                  <a:pt x="191201" y="4385727"/>
                </a:lnTo>
                <a:lnTo>
                  <a:pt x="206966" y="4428783"/>
                </a:lnTo>
                <a:lnTo>
                  <a:pt x="223313" y="4471554"/>
                </a:lnTo>
                <a:lnTo>
                  <a:pt x="240237" y="4514036"/>
                </a:lnTo>
                <a:lnTo>
                  <a:pt x="257734" y="4556224"/>
                </a:lnTo>
                <a:lnTo>
                  <a:pt x="275799" y="4598113"/>
                </a:lnTo>
                <a:lnTo>
                  <a:pt x="294426" y="4639700"/>
                </a:lnTo>
                <a:lnTo>
                  <a:pt x="313612" y="4680977"/>
                </a:lnTo>
                <a:lnTo>
                  <a:pt x="333351" y="4721942"/>
                </a:lnTo>
                <a:lnTo>
                  <a:pt x="353639" y="4762590"/>
                </a:lnTo>
                <a:lnTo>
                  <a:pt x="374470" y="4802914"/>
                </a:lnTo>
                <a:lnTo>
                  <a:pt x="395840" y="4842911"/>
                </a:lnTo>
                <a:lnTo>
                  <a:pt x="417745" y="4882576"/>
                </a:lnTo>
                <a:lnTo>
                  <a:pt x="440179" y="4921904"/>
                </a:lnTo>
                <a:lnTo>
                  <a:pt x="463137" y="4960890"/>
                </a:lnTo>
                <a:lnTo>
                  <a:pt x="486615" y="4999529"/>
                </a:lnTo>
                <a:lnTo>
                  <a:pt x="510608" y="5037817"/>
                </a:lnTo>
                <a:lnTo>
                  <a:pt x="535110" y="5075748"/>
                </a:lnTo>
                <a:lnTo>
                  <a:pt x="560119" y="5113319"/>
                </a:lnTo>
                <a:lnTo>
                  <a:pt x="585627" y="5150523"/>
                </a:lnTo>
                <a:lnTo>
                  <a:pt x="611632" y="5187357"/>
                </a:lnTo>
                <a:lnTo>
                  <a:pt x="638127" y="5223815"/>
                </a:lnTo>
                <a:lnTo>
                  <a:pt x="665108" y="5259893"/>
                </a:lnTo>
                <a:lnTo>
                  <a:pt x="692570" y="5295586"/>
                </a:lnTo>
                <a:lnTo>
                  <a:pt x="720509" y="5330889"/>
                </a:lnTo>
                <a:lnTo>
                  <a:pt x="748920" y="5365798"/>
                </a:lnTo>
                <a:lnTo>
                  <a:pt x="777797" y="5400306"/>
                </a:lnTo>
                <a:lnTo>
                  <a:pt x="807137" y="5434411"/>
                </a:lnTo>
                <a:lnTo>
                  <a:pt x="836933" y="5468106"/>
                </a:lnTo>
                <a:lnTo>
                  <a:pt x="867182" y="5501387"/>
                </a:lnTo>
                <a:lnTo>
                  <a:pt x="897879" y="5534250"/>
                </a:lnTo>
                <a:lnTo>
                  <a:pt x="929018" y="5566689"/>
                </a:lnTo>
                <a:lnTo>
                  <a:pt x="960596" y="5598699"/>
                </a:lnTo>
                <a:lnTo>
                  <a:pt x="992606" y="5630277"/>
                </a:lnTo>
                <a:lnTo>
                  <a:pt x="1025045" y="5661416"/>
                </a:lnTo>
                <a:lnTo>
                  <a:pt x="1057908" y="5692113"/>
                </a:lnTo>
                <a:lnTo>
                  <a:pt x="1091189" y="5722362"/>
                </a:lnTo>
                <a:lnTo>
                  <a:pt x="1124884" y="5752158"/>
                </a:lnTo>
                <a:lnTo>
                  <a:pt x="1158989" y="5781498"/>
                </a:lnTo>
                <a:lnTo>
                  <a:pt x="1193497" y="5810375"/>
                </a:lnTo>
                <a:lnTo>
                  <a:pt x="1228406" y="5838786"/>
                </a:lnTo>
                <a:lnTo>
                  <a:pt x="1263709" y="5866725"/>
                </a:lnTo>
                <a:lnTo>
                  <a:pt x="1299402" y="5894187"/>
                </a:lnTo>
                <a:lnTo>
                  <a:pt x="1335480" y="5921168"/>
                </a:lnTo>
                <a:lnTo>
                  <a:pt x="1371938" y="5947663"/>
                </a:lnTo>
                <a:lnTo>
                  <a:pt x="1408772" y="5973668"/>
                </a:lnTo>
                <a:lnTo>
                  <a:pt x="1445976" y="5999176"/>
                </a:lnTo>
                <a:lnTo>
                  <a:pt x="1483547" y="6024185"/>
                </a:lnTo>
                <a:lnTo>
                  <a:pt x="1521478" y="6048687"/>
                </a:lnTo>
                <a:lnTo>
                  <a:pt x="1559766" y="6072680"/>
                </a:lnTo>
                <a:lnTo>
                  <a:pt x="1598405" y="6096158"/>
                </a:lnTo>
                <a:lnTo>
                  <a:pt x="1637391" y="6119116"/>
                </a:lnTo>
                <a:lnTo>
                  <a:pt x="1676719" y="6141550"/>
                </a:lnTo>
                <a:lnTo>
                  <a:pt x="1716384" y="6163455"/>
                </a:lnTo>
                <a:lnTo>
                  <a:pt x="1756381" y="6184825"/>
                </a:lnTo>
                <a:lnTo>
                  <a:pt x="1796705" y="6205656"/>
                </a:lnTo>
                <a:lnTo>
                  <a:pt x="1837353" y="6225944"/>
                </a:lnTo>
                <a:lnTo>
                  <a:pt x="1878318" y="6245683"/>
                </a:lnTo>
                <a:lnTo>
                  <a:pt x="1919595" y="6264869"/>
                </a:lnTo>
                <a:lnTo>
                  <a:pt x="1961182" y="6283496"/>
                </a:lnTo>
                <a:lnTo>
                  <a:pt x="2003071" y="6301561"/>
                </a:lnTo>
                <a:lnTo>
                  <a:pt x="2045259" y="6319058"/>
                </a:lnTo>
                <a:lnTo>
                  <a:pt x="2087741" y="6335982"/>
                </a:lnTo>
                <a:lnTo>
                  <a:pt x="2130512" y="6352329"/>
                </a:lnTo>
                <a:lnTo>
                  <a:pt x="2173568" y="6368094"/>
                </a:lnTo>
                <a:lnTo>
                  <a:pt x="2216902" y="6383272"/>
                </a:lnTo>
                <a:lnTo>
                  <a:pt x="2260511" y="6397857"/>
                </a:lnTo>
                <a:lnTo>
                  <a:pt x="2304390" y="6411847"/>
                </a:lnTo>
                <a:lnTo>
                  <a:pt x="2348534" y="6425235"/>
                </a:lnTo>
                <a:lnTo>
                  <a:pt x="2392938" y="6438016"/>
                </a:lnTo>
                <a:lnTo>
                  <a:pt x="2437597" y="6450187"/>
                </a:lnTo>
                <a:lnTo>
                  <a:pt x="2482507" y="6461742"/>
                </a:lnTo>
                <a:lnTo>
                  <a:pt x="2527662" y="6472676"/>
                </a:lnTo>
                <a:lnTo>
                  <a:pt x="2573059" y="6482985"/>
                </a:lnTo>
                <a:lnTo>
                  <a:pt x="2618691" y="6492664"/>
                </a:lnTo>
                <a:lnTo>
                  <a:pt x="2664555" y="6501707"/>
                </a:lnTo>
                <a:lnTo>
                  <a:pt x="2710646" y="6510111"/>
                </a:lnTo>
                <a:lnTo>
                  <a:pt x="2756958" y="6517870"/>
                </a:lnTo>
                <a:lnTo>
                  <a:pt x="2803487" y="6524979"/>
                </a:lnTo>
                <a:lnTo>
                  <a:pt x="2850228" y="6531434"/>
                </a:lnTo>
                <a:lnTo>
                  <a:pt x="2897176" y="6537231"/>
                </a:lnTo>
                <a:lnTo>
                  <a:pt x="2944327" y="6542363"/>
                </a:lnTo>
                <a:lnTo>
                  <a:pt x="2991675" y="6546826"/>
                </a:lnTo>
                <a:lnTo>
                  <a:pt x="3039216" y="6550616"/>
                </a:lnTo>
                <a:lnTo>
                  <a:pt x="3086946" y="6553728"/>
                </a:lnTo>
                <a:lnTo>
                  <a:pt x="3134858" y="6556157"/>
                </a:lnTo>
                <a:lnTo>
                  <a:pt x="3182949" y="6557897"/>
                </a:lnTo>
                <a:lnTo>
                  <a:pt x="3231214" y="6558945"/>
                </a:lnTo>
                <a:lnTo>
                  <a:pt x="3279648" y="6559296"/>
                </a:lnTo>
                <a:lnTo>
                  <a:pt x="3328081" y="6558945"/>
                </a:lnTo>
                <a:lnTo>
                  <a:pt x="3376346" y="6557897"/>
                </a:lnTo>
                <a:lnTo>
                  <a:pt x="3424437" y="6556157"/>
                </a:lnTo>
                <a:lnTo>
                  <a:pt x="3472349" y="6553728"/>
                </a:lnTo>
                <a:lnTo>
                  <a:pt x="3520079" y="6550616"/>
                </a:lnTo>
                <a:lnTo>
                  <a:pt x="3567620" y="6546826"/>
                </a:lnTo>
                <a:lnTo>
                  <a:pt x="3614968" y="6542363"/>
                </a:lnTo>
                <a:lnTo>
                  <a:pt x="3662119" y="6537231"/>
                </a:lnTo>
                <a:lnTo>
                  <a:pt x="3709067" y="6531434"/>
                </a:lnTo>
                <a:lnTo>
                  <a:pt x="3755808" y="6524979"/>
                </a:lnTo>
                <a:lnTo>
                  <a:pt x="3802337" y="6517870"/>
                </a:lnTo>
                <a:lnTo>
                  <a:pt x="3848649" y="6510111"/>
                </a:lnTo>
                <a:lnTo>
                  <a:pt x="3894740" y="6501707"/>
                </a:lnTo>
                <a:lnTo>
                  <a:pt x="3940604" y="6492664"/>
                </a:lnTo>
                <a:lnTo>
                  <a:pt x="3986236" y="6482985"/>
                </a:lnTo>
                <a:lnTo>
                  <a:pt x="4031633" y="6472676"/>
                </a:lnTo>
                <a:lnTo>
                  <a:pt x="4076788" y="6461742"/>
                </a:lnTo>
                <a:lnTo>
                  <a:pt x="4121698" y="6450187"/>
                </a:lnTo>
                <a:lnTo>
                  <a:pt x="4166357" y="6438016"/>
                </a:lnTo>
                <a:lnTo>
                  <a:pt x="4210761" y="6425235"/>
                </a:lnTo>
                <a:lnTo>
                  <a:pt x="4254905" y="6411847"/>
                </a:lnTo>
                <a:lnTo>
                  <a:pt x="4298784" y="6397857"/>
                </a:lnTo>
                <a:lnTo>
                  <a:pt x="4342393" y="6383272"/>
                </a:lnTo>
                <a:lnTo>
                  <a:pt x="4385727" y="6368094"/>
                </a:lnTo>
                <a:lnTo>
                  <a:pt x="4428783" y="6352329"/>
                </a:lnTo>
                <a:lnTo>
                  <a:pt x="4471554" y="6335982"/>
                </a:lnTo>
                <a:lnTo>
                  <a:pt x="4514036" y="6319058"/>
                </a:lnTo>
                <a:lnTo>
                  <a:pt x="4556224" y="6301561"/>
                </a:lnTo>
                <a:lnTo>
                  <a:pt x="4598113" y="6283496"/>
                </a:lnTo>
                <a:lnTo>
                  <a:pt x="4639700" y="6264869"/>
                </a:lnTo>
                <a:lnTo>
                  <a:pt x="4680977" y="6245683"/>
                </a:lnTo>
                <a:lnTo>
                  <a:pt x="4721942" y="6225944"/>
                </a:lnTo>
                <a:lnTo>
                  <a:pt x="4762590" y="6205656"/>
                </a:lnTo>
                <a:lnTo>
                  <a:pt x="4802914" y="6184825"/>
                </a:lnTo>
                <a:lnTo>
                  <a:pt x="4842911" y="6163455"/>
                </a:lnTo>
                <a:lnTo>
                  <a:pt x="4882576" y="6141550"/>
                </a:lnTo>
                <a:lnTo>
                  <a:pt x="4921904" y="6119116"/>
                </a:lnTo>
                <a:lnTo>
                  <a:pt x="4960890" y="6096158"/>
                </a:lnTo>
                <a:lnTo>
                  <a:pt x="4999529" y="6072680"/>
                </a:lnTo>
                <a:lnTo>
                  <a:pt x="5037817" y="6048687"/>
                </a:lnTo>
                <a:lnTo>
                  <a:pt x="5075748" y="6024185"/>
                </a:lnTo>
                <a:lnTo>
                  <a:pt x="5113319" y="5999176"/>
                </a:lnTo>
                <a:lnTo>
                  <a:pt x="5150523" y="5973668"/>
                </a:lnTo>
                <a:lnTo>
                  <a:pt x="5187357" y="5947663"/>
                </a:lnTo>
                <a:lnTo>
                  <a:pt x="5223815" y="5921168"/>
                </a:lnTo>
                <a:lnTo>
                  <a:pt x="5259893" y="5894187"/>
                </a:lnTo>
                <a:lnTo>
                  <a:pt x="5295586" y="5866725"/>
                </a:lnTo>
                <a:lnTo>
                  <a:pt x="5330889" y="5838786"/>
                </a:lnTo>
                <a:lnTo>
                  <a:pt x="5365798" y="5810375"/>
                </a:lnTo>
                <a:lnTo>
                  <a:pt x="5400306" y="5781498"/>
                </a:lnTo>
                <a:lnTo>
                  <a:pt x="5434411" y="5752158"/>
                </a:lnTo>
                <a:lnTo>
                  <a:pt x="5468106" y="5722362"/>
                </a:lnTo>
                <a:lnTo>
                  <a:pt x="5501387" y="5692113"/>
                </a:lnTo>
                <a:lnTo>
                  <a:pt x="5534250" y="5661416"/>
                </a:lnTo>
                <a:lnTo>
                  <a:pt x="5566689" y="5630277"/>
                </a:lnTo>
                <a:lnTo>
                  <a:pt x="5598699" y="5598699"/>
                </a:lnTo>
                <a:lnTo>
                  <a:pt x="5630277" y="5566689"/>
                </a:lnTo>
                <a:lnTo>
                  <a:pt x="5661416" y="5534250"/>
                </a:lnTo>
                <a:lnTo>
                  <a:pt x="5692113" y="5501387"/>
                </a:lnTo>
                <a:lnTo>
                  <a:pt x="5722362" y="5468106"/>
                </a:lnTo>
                <a:lnTo>
                  <a:pt x="5752158" y="5434411"/>
                </a:lnTo>
                <a:lnTo>
                  <a:pt x="5781498" y="5400306"/>
                </a:lnTo>
                <a:lnTo>
                  <a:pt x="5810375" y="5365798"/>
                </a:lnTo>
                <a:lnTo>
                  <a:pt x="5838786" y="5330889"/>
                </a:lnTo>
                <a:lnTo>
                  <a:pt x="5866725" y="5295586"/>
                </a:lnTo>
                <a:lnTo>
                  <a:pt x="5894187" y="5259893"/>
                </a:lnTo>
                <a:lnTo>
                  <a:pt x="5921168" y="5223815"/>
                </a:lnTo>
                <a:lnTo>
                  <a:pt x="5947663" y="5187357"/>
                </a:lnTo>
                <a:lnTo>
                  <a:pt x="5973668" y="5150523"/>
                </a:lnTo>
                <a:lnTo>
                  <a:pt x="5999176" y="5113319"/>
                </a:lnTo>
                <a:lnTo>
                  <a:pt x="6024185" y="5075748"/>
                </a:lnTo>
                <a:lnTo>
                  <a:pt x="6048687" y="5037817"/>
                </a:lnTo>
                <a:lnTo>
                  <a:pt x="6072680" y="4999529"/>
                </a:lnTo>
                <a:lnTo>
                  <a:pt x="6096158" y="4960890"/>
                </a:lnTo>
                <a:lnTo>
                  <a:pt x="6119116" y="4921904"/>
                </a:lnTo>
                <a:lnTo>
                  <a:pt x="6141550" y="4882576"/>
                </a:lnTo>
                <a:lnTo>
                  <a:pt x="6163455" y="4842911"/>
                </a:lnTo>
                <a:lnTo>
                  <a:pt x="6184825" y="4802914"/>
                </a:lnTo>
                <a:lnTo>
                  <a:pt x="6205656" y="4762590"/>
                </a:lnTo>
                <a:lnTo>
                  <a:pt x="6225944" y="4721942"/>
                </a:lnTo>
                <a:lnTo>
                  <a:pt x="6245683" y="4680977"/>
                </a:lnTo>
                <a:lnTo>
                  <a:pt x="6264869" y="4639700"/>
                </a:lnTo>
                <a:lnTo>
                  <a:pt x="6283496" y="4598113"/>
                </a:lnTo>
                <a:lnTo>
                  <a:pt x="6301561" y="4556224"/>
                </a:lnTo>
                <a:lnTo>
                  <a:pt x="6319058" y="4514036"/>
                </a:lnTo>
                <a:lnTo>
                  <a:pt x="6335982" y="4471554"/>
                </a:lnTo>
                <a:lnTo>
                  <a:pt x="6352329" y="4428783"/>
                </a:lnTo>
                <a:lnTo>
                  <a:pt x="6368094" y="4385727"/>
                </a:lnTo>
                <a:lnTo>
                  <a:pt x="6383272" y="4342393"/>
                </a:lnTo>
                <a:lnTo>
                  <a:pt x="6397857" y="4298784"/>
                </a:lnTo>
                <a:lnTo>
                  <a:pt x="6411847" y="4254905"/>
                </a:lnTo>
                <a:lnTo>
                  <a:pt x="6425235" y="4210761"/>
                </a:lnTo>
                <a:lnTo>
                  <a:pt x="6438016" y="4166357"/>
                </a:lnTo>
                <a:lnTo>
                  <a:pt x="6450187" y="4121698"/>
                </a:lnTo>
                <a:lnTo>
                  <a:pt x="6461742" y="4076788"/>
                </a:lnTo>
                <a:lnTo>
                  <a:pt x="6472676" y="4031633"/>
                </a:lnTo>
                <a:lnTo>
                  <a:pt x="6482985" y="3986236"/>
                </a:lnTo>
                <a:lnTo>
                  <a:pt x="6492664" y="3940604"/>
                </a:lnTo>
                <a:lnTo>
                  <a:pt x="6501707" y="3894740"/>
                </a:lnTo>
                <a:lnTo>
                  <a:pt x="6510111" y="3848649"/>
                </a:lnTo>
                <a:lnTo>
                  <a:pt x="6517870" y="3802337"/>
                </a:lnTo>
                <a:lnTo>
                  <a:pt x="6524979" y="3755808"/>
                </a:lnTo>
                <a:lnTo>
                  <a:pt x="6531434" y="3709067"/>
                </a:lnTo>
                <a:lnTo>
                  <a:pt x="6537231" y="3662119"/>
                </a:lnTo>
                <a:lnTo>
                  <a:pt x="6542363" y="3614968"/>
                </a:lnTo>
                <a:lnTo>
                  <a:pt x="6546826" y="3567620"/>
                </a:lnTo>
                <a:lnTo>
                  <a:pt x="6550616" y="3520079"/>
                </a:lnTo>
                <a:lnTo>
                  <a:pt x="6553728" y="3472349"/>
                </a:lnTo>
                <a:lnTo>
                  <a:pt x="6556157" y="3424437"/>
                </a:lnTo>
                <a:lnTo>
                  <a:pt x="6557897" y="3376346"/>
                </a:lnTo>
                <a:lnTo>
                  <a:pt x="6558945" y="3328081"/>
                </a:lnTo>
                <a:lnTo>
                  <a:pt x="6559296" y="3279648"/>
                </a:lnTo>
                <a:lnTo>
                  <a:pt x="6558945" y="3231214"/>
                </a:lnTo>
                <a:lnTo>
                  <a:pt x="6557897" y="3182949"/>
                </a:lnTo>
                <a:lnTo>
                  <a:pt x="6556157" y="3134858"/>
                </a:lnTo>
                <a:lnTo>
                  <a:pt x="6553728" y="3086946"/>
                </a:lnTo>
                <a:lnTo>
                  <a:pt x="6550616" y="3039216"/>
                </a:lnTo>
                <a:lnTo>
                  <a:pt x="6546826" y="2991675"/>
                </a:lnTo>
                <a:lnTo>
                  <a:pt x="6542363" y="2944327"/>
                </a:lnTo>
                <a:lnTo>
                  <a:pt x="6537231" y="2897176"/>
                </a:lnTo>
                <a:lnTo>
                  <a:pt x="6531434" y="2850228"/>
                </a:lnTo>
                <a:lnTo>
                  <a:pt x="6524979" y="2803487"/>
                </a:lnTo>
                <a:lnTo>
                  <a:pt x="6517870" y="2756958"/>
                </a:lnTo>
                <a:lnTo>
                  <a:pt x="6510111" y="2710646"/>
                </a:lnTo>
                <a:lnTo>
                  <a:pt x="6501707" y="2664555"/>
                </a:lnTo>
                <a:lnTo>
                  <a:pt x="6492664" y="2618691"/>
                </a:lnTo>
                <a:lnTo>
                  <a:pt x="6482985" y="2573059"/>
                </a:lnTo>
                <a:lnTo>
                  <a:pt x="6472676" y="2527662"/>
                </a:lnTo>
                <a:lnTo>
                  <a:pt x="6461742" y="2482507"/>
                </a:lnTo>
                <a:lnTo>
                  <a:pt x="6450187" y="2437597"/>
                </a:lnTo>
                <a:lnTo>
                  <a:pt x="6438016" y="2392938"/>
                </a:lnTo>
                <a:lnTo>
                  <a:pt x="6425235" y="2348534"/>
                </a:lnTo>
                <a:lnTo>
                  <a:pt x="6411847" y="2304390"/>
                </a:lnTo>
                <a:lnTo>
                  <a:pt x="6397857" y="2260511"/>
                </a:lnTo>
                <a:lnTo>
                  <a:pt x="6383272" y="2216902"/>
                </a:lnTo>
                <a:lnTo>
                  <a:pt x="6368094" y="2173568"/>
                </a:lnTo>
                <a:lnTo>
                  <a:pt x="6352329" y="2130512"/>
                </a:lnTo>
                <a:lnTo>
                  <a:pt x="6335982" y="2087741"/>
                </a:lnTo>
                <a:lnTo>
                  <a:pt x="6319058" y="2045259"/>
                </a:lnTo>
                <a:lnTo>
                  <a:pt x="6301561" y="2003071"/>
                </a:lnTo>
                <a:lnTo>
                  <a:pt x="6283496" y="1961182"/>
                </a:lnTo>
                <a:lnTo>
                  <a:pt x="6264869" y="1919595"/>
                </a:lnTo>
                <a:lnTo>
                  <a:pt x="6245683" y="1878318"/>
                </a:lnTo>
                <a:lnTo>
                  <a:pt x="6225944" y="1837353"/>
                </a:lnTo>
                <a:lnTo>
                  <a:pt x="6205656" y="1796705"/>
                </a:lnTo>
                <a:lnTo>
                  <a:pt x="6184825" y="1756381"/>
                </a:lnTo>
                <a:lnTo>
                  <a:pt x="6163455" y="1716384"/>
                </a:lnTo>
                <a:lnTo>
                  <a:pt x="6141550" y="1676719"/>
                </a:lnTo>
                <a:lnTo>
                  <a:pt x="6119116" y="1637391"/>
                </a:lnTo>
                <a:lnTo>
                  <a:pt x="6096158" y="1598405"/>
                </a:lnTo>
                <a:lnTo>
                  <a:pt x="6072680" y="1559766"/>
                </a:lnTo>
                <a:lnTo>
                  <a:pt x="6048687" y="1521478"/>
                </a:lnTo>
                <a:lnTo>
                  <a:pt x="6024185" y="1483547"/>
                </a:lnTo>
                <a:lnTo>
                  <a:pt x="5999176" y="1445976"/>
                </a:lnTo>
                <a:lnTo>
                  <a:pt x="5973668" y="1408772"/>
                </a:lnTo>
                <a:lnTo>
                  <a:pt x="5947663" y="1371938"/>
                </a:lnTo>
                <a:lnTo>
                  <a:pt x="5921168" y="1335480"/>
                </a:lnTo>
                <a:lnTo>
                  <a:pt x="5894187" y="1299402"/>
                </a:lnTo>
                <a:lnTo>
                  <a:pt x="5866725" y="1263709"/>
                </a:lnTo>
                <a:lnTo>
                  <a:pt x="5838786" y="1228406"/>
                </a:lnTo>
                <a:lnTo>
                  <a:pt x="5810375" y="1193497"/>
                </a:lnTo>
                <a:lnTo>
                  <a:pt x="5781498" y="1158989"/>
                </a:lnTo>
                <a:lnTo>
                  <a:pt x="5752158" y="1124884"/>
                </a:lnTo>
                <a:lnTo>
                  <a:pt x="5722362" y="1091189"/>
                </a:lnTo>
                <a:lnTo>
                  <a:pt x="5692113" y="1057908"/>
                </a:lnTo>
                <a:lnTo>
                  <a:pt x="5661416" y="1025045"/>
                </a:lnTo>
                <a:lnTo>
                  <a:pt x="5630277" y="992606"/>
                </a:lnTo>
                <a:lnTo>
                  <a:pt x="5598699" y="960596"/>
                </a:lnTo>
                <a:lnTo>
                  <a:pt x="5566689" y="929018"/>
                </a:lnTo>
                <a:lnTo>
                  <a:pt x="5534250" y="897879"/>
                </a:lnTo>
                <a:lnTo>
                  <a:pt x="5501387" y="867182"/>
                </a:lnTo>
                <a:lnTo>
                  <a:pt x="5468106" y="836933"/>
                </a:lnTo>
                <a:lnTo>
                  <a:pt x="5434411" y="807137"/>
                </a:lnTo>
                <a:lnTo>
                  <a:pt x="5400306" y="777797"/>
                </a:lnTo>
                <a:lnTo>
                  <a:pt x="5365798" y="748920"/>
                </a:lnTo>
                <a:lnTo>
                  <a:pt x="5330889" y="720509"/>
                </a:lnTo>
                <a:lnTo>
                  <a:pt x="5295586" y="692570"/>
                </a:lnTo>
                <a:lnTo>
                  <a:pt x="5259893" y="665108"/>
                </a:lnTo>
                <a:lnTo>
                  <a:pt x="5223815" y="638127"/>
                </a:lnTo>
                <a:lnTo>
                  <a:pt x="5187357" y="611632"/>
                </a:lnTo>
                <a:lnTo>
                  <a:pt x="5150523" y="585627"/>
                </a:lnTo>
                <a:lnTo>
                  <a:pt x="5113319" y="560119"/>
                </a:lnTo>
                <a:lnTo>
                  <a:pt x="5075748" y="535110"/>
                </a:lnTo>
                <a:lnTo>
                  <a:pt x="5037817" y="510608"/>
                </a:lnTo>
                <a:lnTo>
                  <a:pt x="4999529" y="486615"/>
                </a:lnTo>
                <a:lnTo>
                  <a:pt x="4960890" y="463137"/>
                </a:lnTo>
                <a:lnTo>
                  <a:pt x="4921904" y="440179"/>
                </a:lnTo>
                <a:lnTo>
                  <a:pt x="4882576" y="417745"/>
                </a:lnTo>
                <a:lnTo>
                  <a:pt x="4842911" y="395840"/>
                </a:lnTo>
                <a:lnTo>
                  <a:pt x="4802914" y="374470"/>
                </a:lnTo>
                <a:lnTo>
                  <a:pt x="4762590" y="353639"/>
                </a:lnTo>
                <a:lnTo>
                  <a:pt x="4721942" y="333351"/>
                </a:lnTo>
                <a:lnTo>
                  <a:pt x="4680977" y="313612"/>
                </a:lnTo>
                <a:lnTo>
                  <a:pt x="4639700" y="294426"/>
                </a:lnTo>
                <a:lnTo>
                  <a:pt x="4598113" y="275799"/>
                </a:lnTo>
                <a:lnTo>
                  <a:pt x="4556224" y="257734"/>
                </a:lnTo>
                <a:lnTo>
                  <a:pt x="4514036" y="240237"/>
                </a:lnTo>
                <a:lnTo>
                  <a:pt x="4471554" y="223313"/>
                </a:lnTo>
                <a:lnTo>
                  <a:pt x="4428783" y="206966"/>
                </a:lnTo>
                <a:lnTo>
                  <a:pt x="4385727" y="191201"/>
                </a:lnTo>
                <a:lnTo>
                  <a:pt x="4342393" y="176023"/>
                </a:lnTo>
                <a:lnTo>
                  <a:pt x="4298784" y="161438"/>
                </a:lnTo>
                <a:lnTo>
                  <a:pt x="4254905" y="147448"/>
                </a:lnTo>
                <a:lnTo>
                  <a:pt x="4210761" y="134060"/>
                </a:lnTo>
                <a:lnTo>
                  <a:pt x="4166357" y="121279"/>
                </a:lnTo>
                <a:lnTo>
                  <a:pt x="4121698" y="109108"/>
                </a:lnTo>
                <a:lnTo>
                  <a:pt x="4076788" y="97553"/>
                </a:lnTo>
                <a:lnTo>
                  <a:pt x="4031633" y="86619"/>
                </a:lnTo>
                <a:lnTo>
                  <a:pt x="3986236" y="76310"/>
                </a:lnTo>
                <a:lnTo>
                  <a:pt x="3940604" y="66631"/>
                </a:lnTo>
                <a:lnTo>
                  <a:pt x="3894740" y="57588"/>
                </a:lnTo>
                <a:lnTo>
                  <a:pt x="3848649" y="49184"/>
                </a:lnTo>
                <a:lnTo>
                  <a:pt x="3802337" y="41425"/>
                </a:lnTo>
                <a:lnTo>
                  <a:pt x="3755808" y="34316"/>
                </a:lnTo>
                <a:lnTo>
                  <a:pt x="3709067" y="27861"/>
                </a:lnTo>
                <a:lnTo>
                  <a:pt x="3662119" y="22064"/>
                </a:lnTo>
                <a:lnTo>
                  <a:pt x="3614968" y="16932"/>
                </a:lnTo>
                <a:lnTo>
                  <a:pt x="3567620" y="12469"/>
                </a:lnTo>
                <a:lnTo>
                  <a:pt x="3520079" y="8679"/>
                </a:lnTo>
                <a:lnTo>
                  <a:pt x="3472349" y="5567"/>
                </a:lnTo>
                <a:lnTo>
                  <a:pt x="3424437" y="3138"/>
                </a:lnTo>
                <a:lnTo>
                  <a:pt x="3376346" y="1398"/>
                </a:lnTo>
                <a:lnTo>
                  <a:pt x="3328081" y="350"/>
                </a:lnTo>
                <a:lnTo>
                  <a:pt x="32796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3"/>
          <p:cNvSpPr/>
          <p:nvPr/>
        </p:nvSpPr>
        <p:spPr>
          <a:xfrm>
            <a:off x="4248000" y="3094560"/>
            <a:ext cx="3694320" cy="11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THANK YOU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494080" y="358920"/>
            <a:ext cx="1897920" cy="3125520"/>
          </a:xfrm>
          <a:custGeom>
            <a:avLst/>
            <a:gdLst/>
            <a:ahLst/>
            <a:rect l="l" t="t" r="r" b="b"/>
            <a:pathLst>
              <a:path w="1898650" h="3126104">
                <a:moveTo>
                  <a:pt x="1898421" y="0"/>
                </a:moveTo>
                <a:lnTo>
                  <a:pt x="1854182" y="22255"/>
                </a:lnTo>
                <a:lnTo>
                  <a:pt x="1810365" y="45097"/>
                </a:lnTo>
                <a:lnTo>
                  <a:pt x="1766973" y="68521"/>
                </a:lnTo>
                <a:lnTo>
                  <a:pt x="1724010" y="92518"/>
                </a:lnTo>
                <a:lnTo>
                  <a:pt x="1681480" y="117084"/>
                </a:lnTo>
                <a:lnTo>
                  <a:pt x="1639386" y="142213"/>
                </a:lnTo>
                <a:lnTo>
                  <a:pt x="1597733" y="167897"/>
                </a:lnTo>
                <a:lnTo>
                  <a:pt x="1556524" y="194131"/>
                </a:lnTo>
                <a:lnTo>
                  <a:pt x="1515763" y="220908"/>
                </a:lnTo>
                <a:lnTo>
                  <a:pt x="1475454" y="248223"/>
                </a:lnTo>
                <a:lnTo>
                  <a:pt x="1435600" y="276069"/>
                </a:lnTo>
                <a:lnTo>
                  <a:pt x="1396205" y="304440"/>
                </a:lnTo>
                <a:lnTo>
                  <a:pt x="1357273" y="333329"/>
                </a:lnTo>
                <a:lnTo>
                  <a:pt x="1318808" y="362732"/>
                </a:lnTo>
                <a:lnTo>
                  <a:pt x="1280813" y="392640"/>
                </a:lnTo>
                <a:lnTo>
                  <a:pt x="1243293" y="423049"/>
                </a:lnTo>
                <a:lnTo>
                  <a:pt x="1206251" y="453951"/>
                </a:lnTo>
                <a:lnTo>
                  <a:pt x="1169690" y="485341"/>
                </a:lnTo>
                <a:lnTo>
                  <a:pt x="1133615" y="517213"/>
                </a:lnTo>
                <a:lnTo>
                  <a:pt x="1098029" y="549560"/>
                </a:lnTo>
                <a:lnTo>
                  <a:pt x="1062936" y="582376"/>
                </a:lnTo>
                <a:lnTo>
                  <a:pt x="1028341" y="615655"/>
                </a:lnTo>
                <a:lnTo>
                  <a:pt x="994245" y="649391"/>
                </a:lnTo>
                <a:lnTo>
                  <a:pt x="960655" y="683578"/>
                </a:lnTo>
                <a:lnTo>
                  <a:pt x="927572" y="718208"/>
                </a:lnTo>
                <a:lnTo>
                  <a:pt x="895001" y="753277"/>
                </a:lnTo>
                <a:lnTo>
                  <a:pt x="862946" y="788777"/>
                </a:lnTo>
                <a:lnTo>
                  <a:pt x="831410" y="824703"/>
                </a:lnTo>
                <a:lnTo>
                  <a:pt x="800397" y="861049"/>
                </a:lnTo>
                <a:lnTo>
                  <a:pt x="769912" y="897808"/>
                </a:lnTo>
                <a:lnTo>
                  <a:pt x="739957" y="934974"/>
                </a:lnTo>
                <a:lnTo>
                  <a:pt x="710536" y="972541"/>
                </a:lnTo>
                <a:lnTo>
                  <a:pt x="681654" y="1010503"/>
                </a:lnTo>
                <a:lnTo>
                  <a:pt x="653313" y="1048853"/>
                </a:lnTo>
                <a:lnTo>
                  <a:pt x="625519" y="1087585"/>
                </a:lnTo>
                <a:lnTo>
                  <a:pt x="598274" y="1126693"/>
                </a:lnTo>
                <a:lnTo>
                  <a:pt x="571582" y="1166172"/>
                </a:lnTo>
                <a:lnTo>
                  <a:pt x="545448" y="1206014"/>
                </a:lnTo>
                <a:lnTo>
                  <a:pt x="519874" y="1246213"/>
                </a:lnTo>
                <a:lnTo>
                  <a:pt x="494864" y="1286764"/>
                </a:lnTo>
                <a:lnTo>
                  <a:pt x="470424" y="1327659"/>
                </a:lnTo>
                <a:lnTo>
                  <a:pt x="446555" y="1368894"/>
                </a:lnTo>
                <a:lnTo>
                  <a:pt x="423262" y="1410461"/>
                </a:lnTo>
                <a:lnTo>
                  <a:pt x="400549" y="1452354"/>
                </a:lnTo>
                <a:lnTo>
                  <a:pt x="378419" y="1494568"/>
                </a:lnTo>
                <a:lnTo>
                  <a:pt x="356876" y="1537096"/>
                </a:lnTo>
                <a:lnTo>
                  <a:pt x="335924" y="1579931"/>
                </a:lnTo>
                <a:lnTo>
                  <a:pt x="315567" y="1623069"/>
                </a:lnTo>
                <a:lnTo>
                  <a:pt x="295808" y="1666501"/>
                </a:lnTo>
                <a:lnTo>
                  <a:pt x="276652" y="1710223"/>
                </a:lnTo>
                <a:lnTo>
                  <a:pt x="258101" y="1754228"/>
                </a:lnTo>
                <a:lnTo>
                  <a:pt x="240161" y="1798510"/>
                </a:lnTo>
                <a:lnTo>
                  <a:pt x="222834" y="1843062"/>
                </a:lnTo>
                <a:lnTo>
                  <a:pt x="206124" y="1887879"/>
                </a:lnTo>
                <a:lnTo>
                  <a:pt x="190035" y="1932954"/>
                </a:lnTo>
                <a:lnTo>
                  <a:pt x="174571" y="1978281"/>
                </a:lnTo>
                <a:lnTo>
                  <a:pt x="159735" y="2023853"/>
                </a:lnTo>
                <a:lnTo>
                  <a:pt x="145532" y="2069665"/>
                </a:lnTo>
                <a:lnTo>
                  <a:pt x="131965" y="2115711"/>
                </a:lnTo>
                <a:lnTo>
                  <a:pt x="119038" y="2161984"/>
                </a:lnTo>
                <a:lnTo>
                  <a:pt x="106754" y="2208478"/>
                </a:lnTo>
                <a:lnTo>
                  <a:pt x="95118" y="2255186"/>
                </a:lnTo>
                <a:lnTo>
                  <a:pt x="84133" y="2302104"/>
                </a:lnTo>
                <a:lnTo>
                  <a:pt x="73803" y="2349223"/>
                </a:lnTo>
                <a:lnTo>
                  <a:pt x="64131" y="2396539"/>
                </a:lnTo>
                <a:lnTo>
                  <a:pt x="55122" y="2444045"/>
                </a:lnTo>
                <a:lnTo>
                  <a:pt x="46779" y="2491734"/>
                </a:lnTo>
                <a:lnTo>
                  <a:pt x="39107" y="2539601"/>
                </a:lnTo>
                <a:lnTo>
                  <a:pt x="32107" y="2587639"/>
                </a:lnTo>
                <a:lnTo>
                  <a:pt x="25786" y="2635843"/>
                </a:lnTo>
                <a:lnTo>
                  <a:pt x="20145" y="2684205"/>
                </a:lnTo>
                <a:lnTo>
                  <a:pt x="15190" y="2732720"/>
                </a:lnTo>
                <a:lnTo>
                  <a:pt x="10923" y="2781382"/>
                </a:lnTo>
                <a:lnTo>
                  <a:pt x="7349" y="2830184"/>
                </a:lnTo>
                <a:lnTo>
                  <a:pt x="4472" y="2879121"/>
                </a:lnTo>
                <a:lnTo>
                  <a:pt x="2294" y="2928185"/>
                </a:lnTo>
                <a:lnTo>
                  <a:pt x="820" y="2977371"/>
                </a:lnTo>
                <a:lnTo>
                  <a:pt x="54" y="3026672"/>
                </a:lnTo>
                <a:lnTo>
                  <a:pt x="0" y="3076083"/>
                </a:lnTo>
                <a:lnTo>
                  <a:pt x="660" y="3125597"/>
                </a:lnTo>
              </a:path>
            </a:pathLst>
          </a:custGeom>
          <a:noFill/>
          <a:ln w="127080">
            <a:solidFill>
              <a:srgbClr val="ffc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>
            <a:off x="8200800" y="5311080"/>
            <a:ext cx="705240" cy="686880"/>
          </a:xfrm>
          <a:custGeom>
            <a:avLst/>
            <a:gdLst/>
            <a:ahLst/>
            <a:rect l="l" t="t" r="r" b="b"/>
            <a:pathLst>
              <a:path w="706120" h="687704">
                <a:moveTo>
                  <a:pt x="352805" y="0"/>
                </a:moveTo>
                <a:lnTo>
                  <a:pt x="304938" y="3138"/>
                </a:lnTo>
                <a:lnTo>
                  <a:pt x="259027" y="12280"/>
                </a:lnTo>
                <a:lnTo>
                  <a:pt x="215491" y="27015"/>
                </a:lnTo>
                <a:lnTo>
                  <a:pt x="174752" y="46933"/>
                </a:lnTo>
                <a:lnTo>
                  <a:pt x="137230" y="71624"/>
                </a:lnTo>
                <a:lnTo>
                  <a:pt x="103346" y="100679"/>
                </a:lnTo>
                <a:lnTo>
                  <a:pt x="73521" y="133686"/>
                </a:lnTo>
                <a:lnTo>
                  <a:pt x="48175" y="170236"/>
                </a:lnTo>
                <a:lnTo>
                  <a:pt x="27729" y="209919"/>
                </a:lnTo>
                <a:lnTo>
                  <a:pt x="12604" y="252324"/>
                </a:lnTo>
                <a:lnTo>
                  <a:pt x="3221" y="297041"/>
                </a:lnTo>
                <a:lnTo>
                  <a:pt x="0" y="343662"/>
                </a:lnTo>
                <a:lnTo>
                  <a:pt x="3221" y="390295"/>
                </a:lnTo>
                <a:lnTo>
                  <a:pt x="12604" y="435021"/>
                </a:lnTo>
                <a:lnTo>
                  <a:pt x="27729" y="477431"/>
                </a:lnTo>
                <a:lnTo>
                  <a:pt x="48175" y="517115"/>
                </a:lnTo>
                <a:lnTo>
                  <a:pt x="73521" y="553664"/>
                </a:lnTo>
                <a:lnTo>
                  <a:pt x="103346" y="586668"/>
                </a:lnTo>
                <a:lnTo>
                  <a:pt x="137230" y="615718"/>
                </a:lnTo>
                <a:lnTo>
                  <a:pt x="174751" y="640404"/>
                </a:lnTo>
                <a:lnTo>
                  <a:pt x="215491" y="660317"/>
                </a:lnTo>
                <a:lnTo>
                  <a:pt x="259027" y="675048"/>
                </a:lnTo>
                <a:lnTo>
                  <a:pt x="304938" y="684186"/>
                </a:lnTo>
                <a:lnTo>
                  <a:pt x="352805" y="687324"/>
                </a:lnTo>
                <a:lnTo>
                  <a:pt x="400673" y="684186"/>
                </a:lnTo>
                <a:lnTo>
                  <a:pt x="446584" y="675048"/>
                </a:lnTo>
                <a:lnTo>
                  <a:pt x="490120" y="660317"/>
                </a:lnTo>
                <a:lnTo>
                  <a:pt x="530859" y="640404"/>
                </a:lnTo>
                <a:lnTo>
                  <a:pt x="568381" y="615718"/>
                </a:lnTo>
                <a:lnTo>
                  <a:pt x="602265" y="586668"/>
                </a:lnTo>
                <a:lnTo>
                  <a:pt x="632090" y="553664"/>
                </a:lnTo>
                <a:lnTo>
                  <a:pt x="657436" y="517115"/>
                </a:lnTo>
                <a:lnTo>
                  <a:pt x="677882" y="477431"/>
                </a:lnTo>
                <a:lnTo>
                  <a:pt x="693007" y="435021"/>
                </a:lnTo>
                <a:lnTo>
                  <a:pt x="702390" y="390295"/>
                </a:lnTo>
                <a:lnTo>
                  <a:pt x="705611" y="343662"/>
                </a:lnTo>
                <a:lnTo>
                  <a:pt x="702390" y="297041"/>
                </a:lnTo>
                <a:lnTo>
                  <a:pt x="693007" y="252324"/>
                </a:lnTo>
                <a:lnTo>
                  <a:pt x="677882" y="209919"/>
                </a:lnTo>
                <a:lnTo>
                  <a:pt x="657436" y="170236"/>
                </a:lnTo>
                <a:lnTo>
                  <a:pt x="632090" y="133686"/>
                </a:lnTo>
                <a:lnTo>
                  <a:pt x="602265" y="100679"/>
                </a:lnTo>
                <a:lnTo>
                  <a:pt x="568381" y="71624"/>
                </a:lnTo>
                <a:lnTo>
                  <a:pt x="530860" y="46933"/>
                </a:lnTo>
                <a:lnTo>
                  <a:pt x="490120" y="27015"/>
                </a:lnTo>
                <a:lnTo>
                  <a:pt x="446584" y="12280"/>
                </a:lnTo>
                <a:lnTo>
                  <a:pt x="400673" y="3138"/>
                </a:lnTo>
                <a:lnTo>
                  <a:pt x="352805" y="0"/>
                </a:lnTo>
                <a:close/>
              </a:path>
            </a:pathLst>
          </a:custGeom>
          <a:solidFill>
            <a:srgbClr val="5b9b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61400" y="1071360"/>
            <a:ext cx="8867520" cy="13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INTRODU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CTION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ABOUT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COMPAN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0" y="0"/>
            <a:ext cx="124200" cy="6855840"/>
          </a:xfrm>
          <a:custGeom>
            <a:avLst/>
            <a:gdLst/>
            <a:ahLst/>
            <a:rect l="l" t="t" r="r" b="b"/>
            <a:pathLst>
              <a:path w="125095" h="6856730">
                <a:moveTo>
                  <a:pt x="124968" y="0"/>
                </a:moveTo>
                <a:lnTo>
                  <a:pt x="0" y="0"/>
                </a:lnTo>
                <a:lnTo>
                  <a:pt x="0" y="6856476"/>
                </a:lnTo>
                <a:lnTo>
                  <a:pt x="124968" y="6856476"/>
                </a:lnTo>
                <a:lnTo>
                  <a:pt x="1249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2118600" y="2540160"/>
            <a:ext cx="159876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Founder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 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1615320" y="2565000"/>
            <a:ext cx="423000" cy="396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5"/>
          <p:cNvSpPr/>
          <p:nvPr/>
        </p:nvSpPr>
        <p:spPr>
          <a:xfrm>
            <a:off x="2175120" y="3616560"/>
            <a:ext cx="134424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Mission 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0" name="CustomShape 6"/>
          <p:cNvSpPr/>
          <p:nvPr/>
        </p:nvSpPr>
        <p:spPr>
          <a:xfrm>
            <a:off x="2291760" y="5018040"/>
            <a:ext cx="1035000" cy="3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Vision: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1717560" y="4913280"/>
            <a:ext cx="470160" cy="4716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8"/>
          <p:cNvSpPr/>
          <p:nvPr/>
        </p:nvSpPr>
        <p:spPr>
          <a:xfrm>
            <a:off x="1675440" y="3616560"/>
            <a:ext cx="354600" cy="4489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9"/>
          <p:cNvSpPr/>
          <p:nvPr/>
        </p:nvSpPr>
        <p:spPr>
          <a:xfrm>
            <a:off x="4255920" y="3542400"/>
            <a:ext cx="7227000" cy="92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spAutoFit/>
          </a:bodyPr>
          <a:p>
            <a:pPr marL="1260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 grow our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BUSINESS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by providing quality products and services at  great value when and where our customers want them, and by building  positive, lasting relationships with our customers”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CustomShape 10"/>
          <p:cNvSpPr/>
          <p:nvPr/>
        </p:nvSpPr>
        <p:spPr>
          <a:xfrm>
            <a:off x="4255920" y="2512080"/>
            <a:ext cx="687204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Founded in 2009, JTG is led by Amit Yadav (CTO) and Rishu Gupta(CEO)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CustomShape 11"/>
          <p:cNvSpPr/>
          <p:nvPr/>
        </p:nvSpPr>
        <p:spPr>
          <a:xfrm>
            <a:off x="4255920" y="4766400"/>
            <a:ext cx="6945480" cy="7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03040" indent="-189720">
              <a:lnSpc>
                <a:spcPct val="132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To be the preferred and most trusted resource for the products and  services that enhance home and family life.”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6815160"/>
            <a:ext cx="12191400" cy="42480"/>
          </a:xfrm>
          <a:custGeom>
            <a:avLst/>
            <a:gdLst/>
            <a:ahLst/>
            <a:rect l="l" t="t" r="r" b="b"/>
            <a:pathLst>
              <a:path w="12192000" h="43179">
                <a:moveTo>
                  <a:pt x="0" y="42671"/>
                </a:moveTo>
                <a:lnTo>
                  <a:pt x="12192000" y="42671"/>
                </a:lnTo>
                <a:lnTo>
                  <a:pt x="12192000" y="0"/>
                </a:lnTo>
                <a:lnTo>
                  <a:pt x="0" y="0"/>
                </a:lnTo>
                <a:lnTo>
                  <a:pt x="0" y="42671"/>
                </a:lnTo>
                <a:close/>
              </a:path>
            </a:pathLst>
          </a:custGeom>
          <a:solidFill>
            <a:srgbClr val="f7954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7" name="Group 2"/>
          <p:cNvGrpSpPr/>
          <p:nvPr/>
        </p:nvGrpSpPr>
        <p:grpSpPr>
          <a:xfrm>
            <a:off x="720" y="0"/>
            <a:ext cx="12187800" cy="6815520"/>
            <a:chOff x="720" y="0"/>
            <a:chExt cx="12187800" cy="6815520"/>
          </a:xfrm>
        </p:grpSpPr>
        <p:sp>
          <p:nvSpPr>
            <p:cNvPr id="178" name="CustomShape 3"/>
            <p:cNvSpPr/>
            <p:nvPr/>
          </p:nvSpPr>
          <p:spPr>
            <a:xfrm>
              <a:off x="2880" y="0"/>
              <a:ext cx="12185640" cy="6814800"/>
            </a:xfrm>
            <a:custGeom>
              <a:avLst/>
              <a:gdLst/>
              <a:ahLst/>
              <a:rect l="l" t="t" r="r" b="b"/>
              <a:pathLst>
                <a:path w="12186285" h="6815455">
                  <a:moveTo>
                    <a:pt x="0" y="6815328"/>
                  </a:moveTo>
                  <a:lnTo>
                    <a:pt x="12185904" y="6815328"/>
                  </a:lnTo>
                  <a:lnTo>
                    <a:pt x="12185904" y="0"/>
                  </a:lnTo>
                  <a:lnTo>
                    <a:pt x="0" y="0"/>
                  </a:lnTo>
                  <a:lnTo>
                    <a:pt x="0" y="6815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CustomShape 4"/>
            <p:cNvSpPr/>
            <p:nvPr/>
          </p:nvSpPr>
          <p:spPr>
            <a:xfrm>
              <a:off x="720" y="0"/>
              <a:ext cx="4166280" cy="6815520"/>
            </a:xfrm>
            <a:custGeom>
              <a:avLst/>
              <a:gdLst/>
              <a:ahLst/>
              <a:rect l="l" t="t" r="r" b="b"/>
              <a:pathLst>
                <a:path w="4166870" h="6816090">
                  <a:moveTo>
                    <a:pt x="2319868" y="0"/>
                  </a:moveTo>
                  <a:lnTo>
                    <a:pt x="0" y="0"/>
                  </a:lnTo>
                  <a:lnTo>
                    <a:pt x="0" y="6816090"/>
                  </a:lnTo>
                  <a:lnTo>
                    <a:pt x="2259203" y="6816090"/>
                  </a:lnTo>
                  <a:lnTo>
                    <a:pt x="2387473" y="6733905"/>
                  </a:lnTo>
                  <a:lnTo>
                    <a:pt x="2427059" y="6706825"/>
                  </a:lnTo>
                  <a:lnTo>
                    <a:pt x="2466306" y="6679288"/>
                  </a:lnTo>
                  <a:lnTo>
                    <a:pt x="2505209" y="6651299"/>
                  </a:lnTo>
                  <a:lnTo>
                    <a:pt x="2543765" y="6622862"/>
                  </a:lnTo>
                  <a:lnTo>
                    <a:pt x="2581969" y="6593980"/>
                  </a:lnTo>
                  <a:lnTo>
                    <a:pt x="2619817" y="6564658"/>
                  </a:lnTo>
                  <a:lnTo>
                    <a:pt x="2657307" y="6534899"/>
                  </a:lnTo>
                  <a:lnTo>
                    <a:pt x="2694433" y="6504706"/>
                  </a:lnTo>
                  <a:lnTo>
                    <a:pt x="2731193" y="6474085"/>
                  </a:lnTo>
                  <a:lnTo>
                    <a:pt x="2767582" y="6443038"/>
                  </a:lnTo>
                  <a:lnTo>
                    <a:pt x="2803597" y="6411569"/>
                  </a:lnTo>
                  <a:lnTo>
                    <a:pt x="2839233" y="6379683"/>
                  </a:lnTo>
                  <a:lnTo>
                    <a:pt x="2874488" y="6347383"/>
                  </a:lnTo>
                  <a:lnTo>
                    <a:pt x="2909356" y="6314672"/>
                  </a:lnTo>
                  <a:lnTo>
                    <a:pt x="2943835" y="6281555"/>
                  </a:lnTo>
                  <a:lnTo>
                    <a:pt x="2977921" y="6248036"/>
                  </a:lnTo>
                  <a:lnTo>
                    <a:pt x="3011609" y="6214118"/>
                  </a:lnTo>
                  <a:lnTo>
                    <a:pt x="3044896" y="6179805"/>
                  </a:lnTo>
                  <a:lnTo>
                    <a:pt x="3077778" y="6145101"/>
                  </a:lnTo>
                  <a:lnTo>
                    <a:pt x="3110252" y="6110009"/>
                  </a:lnTo>
                  <a:lnTo>
                    <a:pt x="3142313" y="6074535"/>
                  </a:lnTo>
                  <a:lnTo>
                    <a:pt x="3173957" y="6038680"/>
                  </a:lnTo>
                  <a:lnTo>
                    <a:pt x="3205181" y="6002450"/>
                  </a:lnTo>
                  <a:lnTo>
                    <a:pt x="3235982" y="5965847"/>
                  </a:lnTo>
                  <a:lnTo>
                    <a:pt x="3266354" y="5928877"/>
                  </a:lnTo>
                  <a:lnTo>
                    <a:pt x="3296295" y="5891542"/>
                  </a:lnTo>
                  <a:lnTo>
                    <a:pt x="3325800" y="5853846"/>
                  </a:lnTo>
                  <a:lnTo>
                    <a:pt x="3354866" y="5815794"/>
                  </a:lnTo>
                  <a:lnTo>
                    <a:pt x="3383489" y="5777389"/>
                  </a:lnTo>
                  <a:lnTo>
                    <a:pt x="3411665" y="5738635"/>
                  </a:lnTo>
                  <a:lnTo>
                    <a:pt x="3439390" y="5699535"/>
                  </a:lnTo>
                  <a:lnTo>
                    <a:pt x="3466661" y="5660094"/>
                  </a:lnTo>
                  <a:lnTo>
                    <a:pt x="3493474" y="5620315"/>
                  </a:lnTo>
                  <a:lnTo>
                    <a:pt x="3519824" y="5580203"/>
                  </a:lnTo>
                  <a:lnTo>
                    <a:pt x="3545708" y="5539760"/>
                  </a:lnTo>
                  <a:lnTo>
                    <a:pt x="3571122" y="5498991"/>
                  </a:lnTo>
                  <a:lnTo>
                    <a:pt x="3596063" y="5457900"/>
                  </a:lnTo>
                  <a:lnTo>
                    <a:pt x="3620526" y="5416490"/>
                  </a:lnTo>
                  <a:lnTo>
                    <a:pt x="3644508" y="5374765"/>
                  </a:lnTo>
                  <a:lnTo>
                    <a:pt x="3668005" y="5332730"/>
                  </a:lnTo>
                  <a:lnTo>
                    <a:pt x="3691013" y="5290387"/>
                  </a:lnTo>
                  <a:lnTo>
                    <a:pt x="3713528" y="5247741"/>
                  </a:lnTo>
                  <a:lnTo>
                    <a:pt x="3735547" y="5204795"/>
                  </a:lnTo>
                  <a:lnTo>
                    <a:pt x="3757066" y="5161554"/>
                  </a:lnTo>
                  <a:lnTo>
                    <a:pt x="3778080" y="5118020"/>
                  </a:lnTo>
                  <a:lnTo>
                    <a:pt x="3798586" y="5074199"/>
                  </a:lnTo>
                  <a:lnTo>
                    <a:pt x="3818580" y="5030094"/>
                  </a:lnTo>
                  <a:lnTo>
                    <a:pt x="3838059" y="4985708"/>
                  </a:lnTo>
                  <a:lnTo>
                    <a:pt x="3857019" y="4941045"/>
                  </a:lnTo>
                  <a:lnTo>
                    <a:pt x="3875455" y="4896109"/>
                  </a:lnTo>
                  <a:lnTo>
                    <a:pt x="3893364" y="4850905"/>
                  </a:lnTo>
                  <a:lnTo>
                    <a:pt x="3910742" y="4805435"/>
                  </a:lnTo>
                  <a:lnTo>
                    <a:pt x="3927585" y="4759704"/>
                  </a:lnTo>
                  <a:lnTo>
                    <a:pt x="3943890" y="4713716"/>
                  </a:lnTo>
                  <a:lnTo>
                    <a:pt x="3959653" y="4667474"/>
                  </a:lnTo>
                  <a:lnTo>
                    <a:pt x="3974869" y="4620981"/>
                  </a:lnTo>
                  <a:lnTo>
                    <a:pt x="3989536" y="4574243"/>
                  </a:lnTo>
                  <a:lnTo>
                    <a:pt x="4003649" y="4527263"/>
                  </a:lnTo>
                  <a:lnTo>
                    <a:pt x="4017204" y="4480043"/>
                  </a:lnTo>
                  <a:lnTo>
                    <a:pt x="4030197" y="4432590"/>
                  </a:lnTo>
                  <a:lnTo>
                    <a:pt x="4042626" y="4384905"/>
                  </a:lnTo>
                  <a:lnTo>
                    <a:pt x="4054485" y="4336994"/>
                  </a:lnTo>
                  <a:lnTo>
                    <a:pt x="4065772" y="4288859"/>
                  </a:lnTo>
                  <a:lnTo>
                    <a:pt x="4076481" y="4240505"/>
                  </a:lnTo>
                  <a:lnTo>
                    <a:pt x="4086611" y="4191935"/>
                  </a:lnTo>
                  <a:lnTo>
                    <a:pt x="4096156" y="4143153"/>
                  </a:lnTo>
                  <a:lnTo>
                    <a:pt x="4105112" y="4094164"/>
                  </a:lnTo>
                  <a:lnTo>
                    <a:pt x="4113477" y="4044970"/>
                  </a:lnTo>
                  <a:lnTo>
                    <a:pt x="4121246" y="3995576"/>
                  </a:lnTo>
                  <a:lnTo>
                    <a:pt x="4128416" y="3945986"/>
                  </a:lnTo>
                  <a:lnTo>
                    <a:pt x="4134982" y="3896203"/>
                  </a:lnTo>
                  <a:lnTo>
                    <a:pt x="4140941" y="3846231"/>
                  </a:lnTo>
                  <a:lnTo>
                    <a:pt x="4146289" y="3796074"/>
                  </a:lnTo>
                  <a:lnTo>
                    <a:pt x="4151022" y="3745736"/>
                  </a:lnTo>
                  <a:lnTo>
                    <a:pt x="4155136" y="3695220"/>
                  </a:lnTo>
                  <a:lnTo>
                    <a:pt x="4158628" y="3644531"/>
                  </a:lnTo>
                  <a:lnTo>
                    <a:pt x="4161493" y="3593672"/>
                  </a:lnTo>
                  <a:lnTo>
                    <a:pt x="4163728" y="3542646"/>
                  </a:lnTo>
                  <a:lnTo>
                    <a:pt x="4165330" y="3491459"/>
                  </a:lnTo>
                  <a:lnTo>
                    <a:pt x="4166293" y="3440114"/>
                  </a:lnTo>
                  <a:lnTo>
                    <a:pt x="4166616" y="3388614"/>
                  </a:lnTo>
                  <a:lnTo>
                    <a:pt x="4166293" y="3337113"/>
                  </a:lnTo>
                  <a:lnTo>
                    <a:pt x="4165330" y="3285768"/>
                  </a:lnTo>
                  <a:lnTo>
                    <a:pt x="4163728" y="3234581"/>
                  </a:lnTo>
                  <a:lnTo>
                    <a:pt x="4161493" y="3183556"/>
                  </a:lnTo>
                  <a:lnTo>
                    <a:pt x="4158628" y="3132697"/>
                  </a:lnTo>
                  <a:lnTo>
                    <a:pt x="4155136" y="3082008"/>
                  </a:lnTo>
                  <a:lnTo>
                    <a:pt x="4151022" y="3031492"/>
                  </a:lnTo>
                  <a:lnTo>
                    <a:pt x="4146289" y="2981154"/>
                  </a:lnTo>
                  <a:lnTo>
                    <a:pt x="4140941" y="2930997"/>
                  </a:lnTo>
                  <a:lnTo>
                    <a:pt x="4134982" y="2881026"/>
                  </a:lnTo>
                  <a:lnTo>
                    <a:pt x="4128416" y="2831243"/>
                  </a:lnTo>
                  <a:lnTo>
                    <a:pt x="4121246" y="2781653"/>
                  </a:lnTo>
                  <a:lnTo>
                    <a:pt x="4113477" y="2732259"/>
                  </a:lnTo>
                  <a:lnTo>
                    <a:pt x="4105112" y="2683066"/>
                  </a:lnTo>
                  <a:lnTo>
                    <a:pt x="4096156" y="2634077"/>
                  </a:lnTo>
                  <a:lnTo>
                    <a:pt x="4086611" y="2585296"/>
                  </a:lnTo>
                  <a:lnTo>
                    <a:pt x="4076481" y="2536726"/>
                  </a:lnTo>
                  <a:lnTo>
                    <a:pt x="4065772" y="2488372"/>
                  </a:lnTo>
                  <a:lnTo>
                    <a:pt x="4054485" y="2440238"/>
                  </a:lnTo>
                  <a:lnTo>
                    <a:pt x="4042626" y="2392327"/>
                  </a:lnTo>
                  <a:lnTo>
                    <a:pt x="4030197" y="2344643"/>
                  </a:lnTo>
                  <a:lnTo>
                    <a:pt x="4017204" y="2297189"/>
                  </a:lnTo>
                  <a:lnTo>
                    <a:pt x="4003649" y="2249971"/>
                  </a:lnTo>
                  <a:lnTo>
                    <a:pt x="3989536" y="2202991"/>
                  </a:lnTo>
                  <a:lnTo>
                    <a:pt x="3974869" y="2156253"/>
                  </a:lnTo>
                  <a:lnTo>
                    <a:pt x="3959653" y="2109761"/>
                  </a:lnTo>
                  <a:lnTo>
                    <a:pt x="3943890" y="2063519"/>
                  </a:lnTo>
                  <a:lnTo>
                    <a:pt x="3927585" y="2017531"/>
                  </a:lnTo>
                  <a:lnTo>
                    <a:pt x="3910742" y="1971800"/>
                  </a:lnTo>
                  <a:lnTo>
                    <a:pt x="3893364" y="1926331"/>
                  </a:lnTo>
                  <a:lnTo>
                    <a:pt x="3875455" y="1881127"/>
                  </a:lnTo>
                  <a:lnTo>
                    <a:pt x="3857019" y="1836192"/>
                  </a:lnTo>
                  <a:lnTo>
                    <a:pt x="3838059" y="1791530"/>
                  </a:lnTo>
                  <a:lnTo>
                    <a:pt x="3818580" y="1747144"/>
                  </a:lnTo>
                  <a:lnTo>
                    <a:pt x="3798586" y="1703039"/>
                  </a:lnTo>
                  <a:lnTo>
                    <a:pt x="3778080" y="1659218"/>
                  </a:lnTo>
                  <a:lnTo>
                    <a:pt x="3757066" y="1615685"/>
                  </a:lnTo>
                  <a:lnTo>
                    <a:pt x="3735547" y="1572444"/>
                  </a:lnTo>
                  <a:lnTo>
                    <a:pt x="3713528" y="1529498"/>
                  </a:lnTo>
                  <a:lnTo>
                    <a:pt x="3691013" y="1486852"/>
                  </a:lnTo>
                  <a:lnTo>
                    <a:pt x="3668005" y="1444510"/>
                  </a:lnTo>
                  <a:lnTo>
                    <a:pt x="3644508" y="1402474"/>
                  </a:lnTo>
                  <a:lnTo>
                    <a:pt x="3620526" y="1360750"/>
                  </a:lnTo>
                  <a:lnTo>
                    <a:pt x="3596063" y="1319340"/>
                  </a:lnTo>
                  <a:lnTo>
                    <a:pt x="3571122" y="1278249"/>
                  </a:lnTo>
                  <a:lnTo>
                    <a:pt x="3545708" y="1237480"/>
                  </a:lnTo>
                  <a:lnTo>
                    <a:pt x="3519824" y="1197037"/>
                  </a:lnTo>
                  <a:lnTo>
                    <a:pt x="3493474" y="1156925"/>
                  </a:lnTo>
                  <a:lnTo>
                    <a:pt x="3466661" y="1117146"/>
                  </a:lnTo>
                  <a:lnTo>
                    <a:pt x="3439390" y="1077705"/>
                  </a:lnTo>
                  <a:lnTo>
                    <a:pt x="3411665" y="1038605"/>
                  </a:lnTo>
                  <a:lnTo>
                    <a:pt x="3383489" y="999851"/>
                  </a:lnTo>
                  <a:lnTo>
                    <a:pt x="3354866" y="961445"/>
                  </a:lnTo>
                  <a:lnTo>
                    <a:pt x="3325800" y="923393"/>
                  </a:lnTo>
                  <a:lnTo>
                    <a:pt x="3296295" y="885697"/>
                  </a:lnTo>
                  <a:lnTo>
                    <a:pt x="3266354" y="848362"/>
                  </a:lnTo>
                  <a:lnTo>
                    <a:pt x="3235982" y="811391"/>
                  </a:lnTo>
                  <a:lnTo>
                    <a:pt x="3205181" y="774788"/>
                  </a:lnTo>
                  <a:lnTo>
                    <a:pt x="3173957" y="738558"/>
                  </a:lnTo>
                  <a:lnTo>
                    <a:pt x="3142313" y="702703"/>
                  </a:lnTo>
                  <a:lnTo>
                    <a:pt x="3110252" y="667227"/>
                  </a:lnTo>
                  <a:lnTo>
                    <a:pt x="3077778" y="632135"/>
                  </a:lnTo>
                  <a:lnTo>
                    <a:pt x="3044896" y="597430"/>
                  </a:lnTo>
                  <a:lnTo>
                    <a:pt x="3011609" y="563117"/>
                  </a:lnTo>
                  <a:lnTo>
                    <a:pt x="2977921" y="529198"/>
                  </a:lnTo>
                  <a:lnTo>
                    <a:pt x="2943835" y="495677"/>
                  </a:lnTo>
                  <a:lnTo>
                    <a:pt x="2909356" y="462560"/>
                  </a:lnTo>
                  <a:lnTo>
                    <a:pt x="2874488" y="429848"/>
                  </a:lnTo>
                  <a:lnTo>
                    <a:pt x="2839233" y="397547"/>
                  </a:lnTo>
                  <a:lnTo>
                    <a:pt x="2803597" y="365659"/>
                  </a:lnTo>
                  <a:lnTo>
                    <a:pt x="2767582" y="334190"/>
                  </a:lnTo>
                  <a:lnTo>
                    <a:pt x="2731193" y="303141"/>
                  </a:lnTo>
                  <a:lnTo>
                    <a:pt x="2694433" y="272519"/>
                  </a:lnTo>
                  <a:lnTo>
                    <a:pt x="2657307" y="242325"/>
                  </a:lnTo>
                  <a:lnTo>
                    <a:pt x="2619817" y="212564"/>
                  </a:lnTo>
                  <a:lnTo>
                    <a:pt x="2581969" y="183240"/>
                  </a:lnTo>
                  <a:lnTo>
                    <a:pt x="2543765" y="154357"/>
                  </a:lnTo>
                  <a:lnTo>
                    <a:pt x="2505209" y="125918"/>
                  </a:lnTo>
                  <a:lnTo>
                    <a:pt x="2466306" y="97928"/>
                  </a:lnTo>
                  <a:lnTo>
                    <a:pt x="2427059" y="70389"/>
                  </a:lnTo>
                  <a:lnTo>
                    <a:pt x="2387473" y="43306"/>
                  </a:lnTo>
                  <a:lnTo>
                    <a:pt x="2319868" y="0"/>
                  </a:lnTo>
                  <a:close/>
                </a:path>
              </a:pathLst>
            </a:custGeom>
            <a:solidFill>
              <a:srgbClr val="e36c0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5"/>
            <p:cNvSpPr/>
            <p:nvPr/>
          </p:nvSpPr>
          <p:spPr>
            <a:xfrm>
              <a:off x="720" y="0"/>
              <a:ext cx="4166280" cy="6815520"/>
            </a:xfrm>
            <a:custGeom>
              <a:avLst/>
              <a:gdLst/>
              <a:ahLst/>
              <a:rect l="l" t="t" r="r" b="b"/>
              <a:pathLst>
                <a:path w="4166870" h="6816090">
                  <a:moveTo>
                    <a:pt x="2319868" y="0"/>
                  </a:moveTo>
                  <a:lnTo>
                    <a:pt x="2387473" y="43306"/>
                  </a:lnTo>
                  <a:lnTo>
                    <a:pt x="2427059" y="70389"/>
                  </a:lnTo>
                  <a:lnTo>
                    <a:pt x="2466306" y="97928"/>
                  </a:lnTo>
                  <a:lnTo>
                    <a:pt x="2505209" y="125918"/>
                  </a:lnTo>
                  <a:lnTo>
                    <a:pt x="2543765" y="154357"/>
                  </a:lnTo>
                  <a:lnTo>
                    <a:pt x="2581969" y="183240"/>
                  </a:lnTo>
                  <a:lnTo>
                    <a:pt x="2619817" y="212564"/>
                  </a:lnTo>
                  <a:lnTo>
                    <a:pt x="2657307" y="242325"/>
                  </a:lnTo>
                  <a:lnTo>
                    <a:pt x="2694433" y="272519"/>
                  </a:lnTo>
                  <a:lnTo>
                    <a:pt x="2731193" y="303141"/>
                  </a:lnTo>
                  <a:lnTo>
                    <a:pt x="2767582" y="334190"/>
                  </a:lnTo>
                  <a:lnTo>
                    <a:pt x="2803597" y="365659"/>
                  </a:lnTo>
                  <a:lnTo>
                    <a:pt x="2839233" y="397547"/>
                  </a:lnTo>
                  <a:lnTo>
                    <a:pt x="2874488" y="429848"/>
                  </a:lnTo>
                  <a:lnTo>
                    <a:pt x="2909356" y="462560"/>
                  </a:lnTo>
                  <a:lnTo>
                    <a:pt x="2943835" y="495677"/>
                  </a:lnTo>
                  <a:lnTo>
                    <a:pt x="2977921" y="529198"/>
                  </a:lnTo>
                  <a:lnTo>
                    <a:pt x="3011609" y="563117"/>
                  </a:lnTo>
                  <a:lnTo>
                    <a:pt x="3044896" y="597430"/>
                  </a:lnTo>
                  <a:lnTo>
                    <a:pt x="3077778" y="632135"/>
                  </a:lnTo>
                  <a:lnTo>
                    <a:pt x="3110252" y="667227"/>
                  </a:lnTo>
                  <a:lnTo>
                    <a:pt x="3142313" y="702703"/>
                  </a:lnTo>
                  <a:lnTo>
                    <a:pt x="3173957" y="738558"/>
                  </a:lnTo>
                  <a:lnTo>
                    <a:pt x="3205181" y="774788"/>
                  </a:lnTo>
                  <a:lnTo>
                    <a:pt x="3235982" y="811391"/>
                  </a:lnTo>
                  <a:lnTo>
                    <a:pt x="3266354" y="848362"/>
                  </a:lnTo>
                  <a:lnTo>
                    <a:pt x="3296295" y="885697"/>
                  </a:lnTo>
                  <a:lnTo>
                    <a:pt x="3325800" y="923393"/>
                  </a:lnTo>
                  <a:lnTo>
                    <a:pt x="3354866" y="961445"/>
                  </a:lnTo>
                  <a:lnTo>
                    <a:pt x="3383489" y="999851"/>
                  </a:lnTo>
                  <a:lnTo>
                    <a:pt x="3411665" y="1038605"/>
                  </a:lnTo>
                  <a:lnTo>
                    <a:pt x="3439390" y="1077705"/>
                  </a:lnTo>
                  <a:lnTo>
                    <a:pt x="3466661" y="1117146"/>
                  </a:lnTo>
                  <a:lnTo>
                    <a:pt x="3493474" y="1156925"/>
                  </a:lnTo>
                  <a:lnTo>
                    <a:pt x="3519824" y="1197037"/>
                  </a:lnTo>
                  <a:lnTo>
                    <a:pt x="3545708" y="1237480"/>
                  </a:lnTo>
                  <a:lnTo>
                    <a:pt x="3571122" y="1278249"/>
                  </a:lnTo>
                  <a:lnTo>
                    <a:pt x="3596063" y="1319340"/>
                  </a:lnTo>
                  <a:lnTo>
                    <a:pt x="3620526" y="1360750"/>
                  </a:lnTo>
                  <a:lnTo>
                    <a:pt x="3644508" y="1402474"/>
                  </a:lnTo>
                  <a:lnTo>
                    <a:pt x="3668005" y="1444510"/>
                  </a:lnTo>
                  <a:lnTo>
                    <a:pt x="3691013" y="1486852"/>
                  </a:lnTo>
                  <a:lnTo>
                    <a:pt x="3713528" y="1529498"/>
                  </a:lnTo>
                  <a:lnTo>
                    <a:pt x="3735547" y="1572444"/>
                  </a:lnTo>
                  <a:lnTo>
                    <a:pt x="3757066" y="1615685"/>
                  </a:lnTo>
                  <a:lnTo>
                    <a:pt x="3778080" y="1659218"/>
                  </a:lnTo>
                  <a:lnTo>
                    <a:pt x="3798586" y="1703039"/>
                  </a:lnTo>
                  <a:lnTo>
                    <a:pt x="3818580" y="1747144"/>
                  </a:lnTo>
                  <a:lnTo>
                    <a:pt x="3838059" y="1791530"/>
                  </a:lnTo>
                  <a:lnTo>
                    <a:pt x="3857019" y="1836192"/>
                  </a:lnTo>
                  <a:lnTo>
                    <a:pt x="3875455" y="1881127"/>
                  </a:lnTo>
                  <a:lnTo>
                    <a:pt x="3893364" y="1926331"/>
                  </a:lnTo>
                  <a:lnTo>
                    <a:pt x="3910742" y="1971800"/>
                  </a:lnTo>
                  <a:lnTo>
                    <a:pt x="3927585" y="2017531"/>
                  </a:lnTo>
                  <a:lnTo>
                    <a:pt x="3943890" y="2063519"/>
                  </a:lnTo>
                  <a:lnTo>
                    <a:pt x="3959653" y="2109761"/>
                  </a:lnTo>
                  <a:lnTo>
                    <a:pt x="3974869" y="2156253"/>
                  </a:lnTo>
                  <a:lnTo>
                    <a:pt x="3989536" y="2202991"/>
                  </a:lnTo>
                  <a:lnTo>
                    <a:pt x="4003649" y="2249971"/>
                  </a:lnTo>
                  <a:lnTo>
                    <a:pt x="4017204" y="2297189"/>
                  </a:lnTo>
                  <a:lnTo>
                    <a:pt x="4030197" y="2344643"/>
                  </a:lnTo>
                  <a:lnTo>
                    <a:pt x="4042626" y="2392327"/>
                  </a:lnTo>
                  <a:lnTo>
                    <a:pt x="4054485" y="2440238"/>
                  </a:lnTo>
                  <a:lnTo>
                    <a:pt x="4065772" y="2488372"/>
                  </a:lnTo>
                  <a:lnTo>
                    <a:pt x="4076481" y="2536726"/>
                  </a:lnTo>
                  <a:lnTo>
                    <a:pt x="4086611" y="2585296"/>
                  </a:lnTo>
                  <a:lnTo>
                    <a:pt x="4096156" y="2634077"/>
                  </a:lnTo>
                  <a:lnTo>
                    <a:pt x="4105112" y="2683066"/>
                  </a:lnTo>
                  <a:lnTo>
                    <a:pt x="4113477" y="2732259"/>
                  </a:lnTo>
                  <a:lnTo>
                    <a:pt x="4121246" y="2781653"/>
                  </a:lnTo>
                  <a:lnTo>
                    <a:pt x="4128416" y="2831243"/>
                  </a:lnTo>
                  <a:lnTo>
                    <a:pt x="4134982" y="2881026"/>
                  </a:lnTo>
                  <a:lnTo>
                    <a:pt x="4140941" y="2930997"/>
                  </a:lnTo>
                  <a:lnTo>
                    <a:pt x="4146289" y="2981154"/>
                  </a:lnTo>
                  <a:lnTo>
                    <a:pt x="4151022" y="3031492"/>
                  </a:lnTo>
                  <a:lnTo>
                    <a:pt x="4155136" y="3082008"/>
                  </a:lnTo>
                  <a:lnTo>
                    <a:pt x="4158628" y="3132697"/>
                  </a:lnTo>
                  <a:lnTo>
                    <a:pt x="4161493" y="3183556"/>
                  </a:lnTo>
                  <a:lnTo>
                    <a:pt x="4163728" y="3234581"/>
                  </a:lnTo>
                  <a:lnTo>
                    <a:pt x="4165330" y="3285768"/>
                  </a:lnTo>
                  <a:lnTo>
                    <a:pt x="4166293" y="3337113"/>
                  </a:lnTo>
                  <a:lnTo>
                    <a:pt x="4166616" y="3388614"/>
                  </a:lnTo>
                  <a:lnTo>
                    <a:pt x="4166293" y="3440114"/>
                  </a:lnTo>
                  <a:lnTo>
                    <a:pt x="4165330" y="3491459"/>
                  </a:lnTo>
                  <a:lnTo>
                    <a:pt x="4163728" y="3542646"/>
                  </a:lnTo>
                  <a:lnTo>
                    <a:pt x="4161493" y="3593672"/>
                  </a:lnTo>
                  <a:lnTo>
                    <a:pt x="4158628" y="3644531"/>
                  </a:lnTo>
                  <a:lnTo>
                    <a:pt x="4155136" y="3695220"/>
                  </a:lnTo>
                  <a:lnTo>
                    <a:pt x="4151022" y="3745736"/>
                  </a:lnTo>
                  <a:lnTo>
                    <a:pt x="4146289" y="3796074"/>
                  </a:lnTo>
                  <a:lnTo>
                    <a:pt x="4140941" y="3846231"/>
                  </a:lnTo>
                  <a:lnTo>
                    <a:pt x="4134982" y="3896203"/>
                  </a:lnTo>
                  <a:lnTo>
                    <a:pt x="4128416" y="3945986"/>
                  </a:lnTo>
                  <a:lnTo>
                    <a:pt x="4121246" y="3995576"/>
                  </a:lnTo>
                  <a:lnTo>
                    <a:pt x="4113477" y="4044970"/>
                  </a:lnTo>
                  <a:lnTo>
                    <a:pt x="4105112" y="4094164"/>
                  </a:lnTo>
                  <a:lnTo>
                    <a:pt x="4096156" y="4143153"/>
                  </a:lnTo>
                  <a:lnTo>
                    <a:pt x="4086611" y="4191935"/>
                  </a:lnTo>
                  <a:lnTo>
                    <a:pt x="4076481" y="4240505"/>
                  </a:lnTo>
                  <a:lnTo>
                    <a:pt x="4065772" y="4288859"/>
                  </a:lnTo>
                  <a:lnTo>
                    <a:pt x="4054485" y="4336994"/>
                  </a:lnTo>
                  <a:lnTo>
                    <a:pt x="4042626" y="4384905"/>
                  </a:lnTo>
                  <a:lnTo>
                    <a:pt x="4030197" y="4432590"/>
                  </a:lnTo>
                  <a:lnTo>
                    <a:pt x="4017204" y="4480043"/>
                  </a:lnTo>
                  <a:lnTo>
                    <a:pt x="4003649" y="4527263"/>
                  </a:lnTo>
                  <a:lnTo>
                    <a:pt x="3989536" y="4574243"/>
                  </a:lnTo>
                  <a:lnTo>
                    <a:pt x="3974869" y="4620981"/>
                  </a:lnTo>
                  <a:lnTo>
                    <a:pt x="3959653" y="4667474"/>
                  </a:lnTo>
                  <a:lnTo>
                    <a:pt x="3943890" y="4713716"/>
                  </a:lnTo>
                  <a:lnTo>
                    <a:pt x="3927585" y="4759704"/>
                  </a:lnTo>
                  <a:lnTo>
                    <a:pt x="3910742" y="4805435"/>
                  </a:lnTo>
                  <a:lnTo>
                    <a:pt x="3893364" y="4850905"/>
                  </a:lnTo>
                  <a:lnTo>
                    <a:pt x="3875455" y="4896109"/>
                  </a:lnTo>
                  <a:lnTo>
                    <a:pt x="3857019" y="4941045"/>
                  </a:lnTo>
                  <a:lnTo>
                    <a:pt x="3838059" y="4985708"/>
                  </a:lnTo>
                  <a:lnTo>
                    <a:pt x="3818580" y="5030094"/>
                  </a:lnTo>
                  <a:lnTo>
                    <a:pt x="3798586" y="5074199"/>
                  </a:lnTo>
                  <a:lnTo>
                    <a:pt x="3778080" y="5118020"/>
                  </a:lnTo>
                  <a:lnTo>
                    <a:pt x="3757066" y="5161554"/>
                  </a:lnTo>
                  <a:lnTo>
                    <a:pt x="3735547" y="5204795"/>
                  </a:lnTo>
                  <a:lnTo>
                    <a:pt x="3713528" y="5247741"/>
                  </a:lnTo>
                  <a:lnTo>
                    <a:pt x="3691013" y="5290387"/>
                  </a:lnTo>
                  <a:lnTo>
                    <a:pt x="3668005" y="5332730"/>
                  </a:lnTo>
                  <a:lnTo>
                    <a:pt x="3644508" y="5374765"/>
                  </a:lnTo>
                  <a:lnTo>
                    <a:pt x="3620526" y="5416490"/>
                  </a:lnTo>
                  <a:lnTo>
                    <a:pt x="3596063" y="5457900"/>
                  </a:lnTo>
                  <a:lnTo>
                    <a:pt x="3571122" y="5498991"/>
                  </a:lnTo>
                  <a:lnTo>
                    <a:pt x="3545708" y="5539760"/>
                  </a:lnTo>
                  <a:lnTo>
                    <a:pt x="3519824" y="5580203"/>
                  </a:lnTo>
                  <a:lnTo>
                    <a:pt x="3493474" y="5620315"/>
                  </a:lnTo>
                  <a:lnTo>
                    <a:pt x="3466661" y="5660094"/>
                  </a:lnTo>
                  <a:lnTo>
                    <a:pt x="3439390" y="5699535"/>
                  </a:lnTo>
                  <a:lnTo>
                    <a:pt x="3411665" y="5738635"/>
                  </a:lnTo>
                  <a:lnTo>
                    <a:pt x="3383489" y="5777389"/>
                  </a:lnTo>
                  <a:lnTo>
                    <a:pt x="3354866" y="5815794"/>
                  </a:lnTo>
                  <a:lnTo>
                    <a:pt x="3325800" y="5853846"/>
                  </a:lnTo>
                  <a:lnTo>
                    <a:pt x="3296295" y="5891542"/>
                  </a:lnTo>
                  <a:lnTo>
                    <a:pt x="3266354" y="5928877"/>
                  </a:lnTo>
                  <a:lnTo>
                    <a:pt x="3235982" y="5965847"/>
                  </a:lnTo>
                  <a:lnTo>
                    <a:pt x="3205181" y="6002450"/>
                  </a:lnTo>
                  <a:lnTo>
                    <a:pt x="3173957" y="6038680"/>
                  </a:lnTo>
                  <a:lnTo>
                    <a:pt x="3142313" y="6074535"/>
                  </a:lnTo>
                  <a:lnTo>
                    <a:pt x="3110252" y="6110009"/>
                  </a:lnTo>
                  <a:lnTo>
                    <a:pt x="3077778" y="6145101"/>
                  </a:lnTo>
                  <a:lnTo>
                    <a:pt x="3044896" y="6179805"/>
                  </a:lnTo>
                  <a:lnTo>
                    <a:pt x="3011609" y="6214118"/>
                  </a:lnTo>
                  <a:lnTo>
                    <a:pt x="2977921" y="6248036"/>
                  </a:lnTo>
                  <a:lnTo>
                    <a:pt x="2943835" y="6281555"/>
                  </a:lnTo>
                  <a:lnTo>
                    <a:pt x="2909356" y="6314672"/>
                  </a:lnTo>
                  <a:lnTo>
                    <a:pt x="2874488" y="6347383"/>
                  </a:lnTo>
                  <a:lnTo>
                    <a:pt x="2839233" y="6379683"/>
                  </a:lnTo>
                  <a:lnTo>
                    <a:pt x="2803597" y="6411569"/>
                  </a:lnTo>
                  <a:lnTo>
                    <a:pt x="2767582" y="6443038"/>
                  </a:lnTo>
                  <a:lnTo>
                    <a:pt x="2731193" y="6474085"/>
                  </a:lnTo>
                  <a:lnTo>
                    <a:pt x="2694433" y="6504706"/>
                  </a:lnTo>
                  <a:lnTo>
                    <a:pt x="2657307" y="6534899"/>
                  </a:lnTo>
                  <a:lnTo>
                    <a:pt x="2619817" y="6564658"/>
                  </a:lnTo>
                  <a:lnTo>
                    <a:pt x="2581969" y="6593980"/>
                  </a:lnTo>
                  <a:lnTo>
                    <a:pt x="2543765" y="6622862"/>
                  </a:lnTo>
                  <a:lnTo>
                    <a:pt x="2505209" y="6651299"/>
                  </a:lnTo>
                  <a:lnTo>
                    <a:pt x="2466306" y="6679288"/>
                  </a:lnTo>
                  <a:lnTo>
                    <a:pt x="2427059" y="6706825"/>
                  </a:lnTo>
                  <a:lnTo>
                    <a:pt x="2387473" y="6733905"/>
                  </a:lnTo>
                  <a:lnTo>
                    <a:pt x="2259203" y="6816090"/>
                  </a:lnTo>
                  <a:lnTo>
                    <a:pt x="0" y="6816090"/>
                  </a:lnTo>
                  <a:lnTo>
                    <a:pt x="0" y="0"/>
                  </a:lnTo>
                </a:path>
              </a:pathLst>
            </a:custGeom>
            <a:noFill/>
            <a:ln w="25560">
              <a:solidFill>
                <a:srgbClr val="f795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6"/>
            <p:cNvSpPr/>
            <p:nvPr/>
          </p:nvSpPr>
          <p:spPr>
            <a:xfrm>
              <a:off x="9591120" y="4493520"/>
              <a:ext cx="2040120" cy="2040120"/>
            </a:xfrm>
            <a:custGeom>
              <a:avLst/>
              <a:gdLst/>
              <a:ahLst/>
              <a:rect l="l" t="t" r="r" b="b"/>
              <a:pathLst>
                <a:path w="2040890" h="2040890">
                  <a:moveTo>
                    <a:pt x="0" y="2040636"/>
                  </a:moveTo>
                  <a:lnTo>
                    <a:pt x="48167" y="2040078"/>
                  </a:lnTo>
                  <a:lnTo>
                    <a:pt x="96060" y="2038414"/>
                  </a:lnTo>
                  <a:lnTo>
                    <a:pt x="143668" y="2035656"/>
                  </a:lnTo>
                  <a:lnTo>
                    <a:pt x="190978" y="2031816"/>
                  </a:lnTo>
                  <a:lnTo>
                    <a:pt x="237978" y="2026907"/>
                  </a:lnTo>
                  <a:lnTo>
                    <a:pt x="284655" y="2020939"/>
                  </a:lnTo>
                  <a:lnTo>
                    <a:pt x="330998" y="2013927"/>
                  </a:lnTo>
                  <a:lnTo>
                    <a:pt x="376993" y="2005882"/>
                  </a:lnTo>
                  <a:lnTo>
                    <a:pt x="422629" y="1996815"/>
                  </a:lnTo>
                  <a:lnTo>
                    <a:pt x="467894" y="1986741"/>
                  </a:lnTo>
                  <a:lnTo>
                    <a:pt x="512775" y="1975670"/>
                  </a:lnTo>
                  <a:lnTo>
                    <a:pt x="557260" y="1963615"/>
                  </a:lnTo>
                  <a:lnTo>
                    <a:pt x="601337" y="1950588"/>
                  </a:lnTo>
                  <a:lnTo>
                    <a:pt x="644993" y="1936602"/>
                  </a:lnTo>
                  <a:lnTo>
                    <a:pt x="688216" y="1921669"/>
                  </a:lnTo>
                  <a:lnTo>
                    <a:pt x="730995" y="1905801"/>
                  </a:lnTo>
                  <a:lnTo>
                    <a:pt x="773316" y="1889010"/>
                  </a:lnTo>
                  <a:lnTo>
                    <a:pt x="815168" y="1871308"/>
                  </a:lnTo>
                  <a:lnTo>
                    <a:pt x="856537" y="1852708"/>
                  </a:lnTo>
                  <a:lnTo>
                    <a:pt x="897413" y="1833223"/>
                  </a:lnTo>
                  <a:lnTo>
                    <a:pt x="937783" y="1812863"/>
                  </a:lnTo>
                  <a:lnTo>
                    <a:pt x="977634" y="1791642"/>
                  </a:lnTo>
                  <a:lnTo>
                    <a:pt x="1016955" y="1769572"/>
                  </a:lnTo>
                  <a:lnTo>
                    <a:pt x="1055732" y="1746665"/>
                  </a:lnTo>
                  <a:lnTo>
                    <a:pt x="1093954" y="1722933"/>
                  </a:lnTo>
                  <a:lnTo>
                    <a:pt x="1131609" y="1698388"/>
                  </a:lnTo>
                  <a:lnTo>
                    <a:pt x="1168684" y="1673043"/>
                  </a:lnTo>
                  <a:lnTo>
                    <a:pt x="1205167" y="1646911"/>
                  </a:lnTo>
                  <a:lnTo>
                    <a:pt x="1241045" y="1620002"/>
                  </a:lnTo>
                  <a:lnTo>
                    <a:pt x="1276307" y="1592330"/>
                  </a:lnTo>
                  <a:lnTo>
                    <a:pt x="1310941" y="1563907"/>
                  </a:lnTo>
                  <a:lnTo>
                    <a:pt x="1344933" y="1534745"/>
                  </a:lnTo>
                  <a:lnTo>
                    <a:pt x="1378272" y="1504856"/>
                  </a:lnTo>
                  <a:lnTo>
                    <a:pt x="1410946" y="1474252"/>
                  </a:lnTo>
                  <a:lnTo>
                    <a:pt x="1442942" y="1442947"/>
                  </a:lnTo>
                  <a:lnTo>
                    <a:pt x="1474248" y="1410951"/>
                  </a:lnTo>
                  <a:lnTo>
                    <a:pt x="1504851" y="1378277"/>
                  </a:lnTo>
                  <a:lnTo>
                    <a:pt x="1534740" y="1344938"/>
                  </a:lnTo>
                  <a:lnTo>
                    <a:pt x="1563903" y="1310946"/>
                  </a:lnTo>
                  <a:lnTo>
                    <a:pt x="1592326" y="1276313"/>
                  </a:lnTo>
                  <a:lnTo>
                    <a:pt x="1619998" y="1241051"/>
                  </a:lnTo>
                  <a:lnTo>
                    <a:pt x="1646907" y="1205172"/>
                  </a:lnTo>
                  <a:lnTo>
                    <a:pt x="1673040" y="1168689"/>
                  </a:lnTo>
                  <a:lnTo>
                    <a:pt x="1698385" y="1131614"/>
                  </a:lnTo>
                  <a:lnTo>
                    <a:pt x="1722930" y="1093960"/>
                  </a:lnTo>
                  <a:lnTo>
                    <a:pt x="1746662" y="1055738"/>
                  </a:lnTo>
                  <a:lnTo>
                    <a:pt x="1769569" y="1016960"/>
                  </a:lnTo>
                  <a:lnTo>
                    <a:pt x="1791640" y="977640"/>
                  </a:lnTo>
                  <a:lnTo>
                    <a:pt x="1812861" y="937789"/>
                  </a:lnTo>
                  <a:lnTo>
                    <a:pt x="1833220" y="897419"/>
                  </a:lnTo>
                  <a:lnTo>
                    <a:pt x="1852706" y="856543"/>
                  </a:lnTo>
                  <a:lnTo>
                    <a:pt x="1871306" y="815173"/>
                  </a:lnTo>
                  <a:lnTo>
                    <a:pt x="1889008" y="773321"/>
                  </a:lnTo>
                  <a:lnTo>
                    <a:pt x="1905799" y="731000"/>
                  </a:lnTo>
                  <a:lnTo>
                    <a:pt x="1921668" y="688221"/>
                  </a:lnTo>
                  <a:lnTo>
                    <a:pt x="1936601" y="644998"/>
                  </a:lnTo>
                  <a:lnTo>
                    <a:pt x="1950587" y="601341"/>
                  </a:lnTo>
                  <a:lnTo>
                    <a:pt x="1963614" y="557265"/>
                  </a:lnTo>
                  <a:lnTo>
                    <a:pt x="1975669" y="512779"/>
                  </a:lnTo>
                  <a:lnTo>
                    <a:pt x="1986740" y="467898"/>
                  </a:lnTo>
                  <a:lnTo>
                    <a:pt x="1996815" y="422633"/>
                  </a:lnTo>
                  <a:lnTo>
                    <a:pt x="2005881" y="376997"/>
                  </a:lnTo>
                  <a:lnTo>
                    <a:pt x="2013927" y="331001"/>
                  </a:lnTo>
                  <a:lnTo>
                    <a:pt x="2020939" y="284658"/>
                  </a:lnTo>
                  <a:lnTo>
                    <a:pt x="2026906" y="237981"/>
                  </a:lnTo>
                  <a:lnTo>
                    <a:pt x="2031816" y="190980"/>
                  </a:lnTo>
                  <a:lnTo>
                    <a:pt x="2035656" y="143670"/>
                  </a:lnTo>
                  <a:lnTo>
                    <a:pt x="2038414" y="96062"/>
                  </a:lnTo>
                  <a:lnTo>
                    <a:pt x="2040078" y="48167"/>
                  </a:lnTo>
                  <a:lnTo>
                    <a:pt x="2040635" y="0"/>
                  </a:lnTo>
                </a:path>
              </a:pathLst>
            </a:custGeom>
            <a:noFill/>
            <a:ln w="127080">
              <a:solidFill>
                <a:srgbClr val="ffc000"/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2" name="CustomShape 7"/>
          <p:cNvSpPr/>
          <p:nvPr/>
        </p:nvSpPr>
        <p:spPr>
          <a:xfrm>
            <a:off x="455400" y="2797200"/>
            <a:ext cx="2862000" cy="174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>
            <a:spAutoFit/>
          </a:bodyPr>
          <a:p>
            <a:pPr marL="12600">
              <a:lnSpc>
                <a:spcPct val="108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  <a:ea typeface="Arial"/>
              </a:rPr>
              <a:t>Software Quality  Analyst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183" name="CustomShape 8"/>
          <p:cNvSpPr/>
          <p:nvPr/>
        </p:nvSpPr>
        <p:spPr>
          <a:xfrm>
            <a:off x="4996800" y="1267560"/>
            <a:ext cx="599112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86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quality analyst helps ensure that an organization’s products or services meet its quality standards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CustomShape 9"/>
          <p:cNvSpPr/>
          <p:nvPr/>
        </p:nvSpPr>
        <p:spPr>
          <a:xfrm>
            <a:off x="4996800" y="2365200"/>
            <a:ext cx="5353560" cy="5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86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quality analyst frequently reviews product or service  specifications as a part of her role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CustomShape 10"/>
          <p:cNvSpPr/>
          <p:nvPr/>
        </p:nvSpPr>
        <p:spPr>
          <a:xfrm>
            <a:off x="4996800" y="3462480"/>
            <a:ext cx="5592960" cy="8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299160" indent="-2862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 quality analyst will be responsible for the quality of the product To make the product bug free and flawless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TextShape 2"/>
          <p:cNvSpPr txBox="1"/>
          <p:nvPr/>
        </p:nvSpPr>
        <p:spPr>
          <a:xfrm>
            <a:off x="1245960" y="432000"/>
            <a:ext cx="357804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Index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1224000" y="1440000"/>
            <a:ext cx="10368000" cy="509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Project Worked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Objective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Modules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Pemit Management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Estate Management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Enforcement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Software and Tools Used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JIRA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KIWI TCMS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Postman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Slack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Sentry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44240" y="2852280"/>
            <a:ext cx="2811240" cy="104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ffffff"/>
                </a:solidFill>
                <a:latin typeface="Arial"/>
                <a:ea typeface="Arial"/>
              </a:rPr>
              <a:t>Projects Worked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942440" y="1629000"/>
            <a:ext cx="3564720" cy="11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Fintech Application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880520" y="3608280"/>
            <a:ext cx="356472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Arial"/>
              </a:rPr>
              <a:t>Management 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92" name="Google Shape;116;p6_0" descr=""/>
          <p:cNvPicPr/>
          <p:nvPr/>
        </p:nvPicPr>
        <p:blipFill>
          <a:blip r:embed="rId1"/>
          <a:stretch/>
        </p:blipFill>
        <p:spPr>
          <a:xfrm>
            <a:off x="8357040" y="3395880"/>
            <a:ext cx="2256840" cy="1805040"/>
          </a:xfrm>
          <a:prstGeom prst="rect">
            <a:avLst/>
          </a:prstGeom>
          <a:ln>
            <a:noFill/>
          </a:ln>
        </p:spPr>
      </p:pic>
      <p:pic>
        <p:nvPicPr>
          <p:cNvPr id="193" name="Google Shape;117;p6_0" descr=""/>
          <p:cNvPicPr/>
          <p:nvPr/>
        </p:nvPicPr>
        <p:blipFill>
          <a:blip r:embed="rId2"/>
          <a:srcRect l="0" t="0" r="-9086" b="-9086"/>
          <a:stretch/>
        </p:blipFill>
        <p:spPr>
          <a:xfrm>
            <a:off x="8507880" y="920880"/>
            <a:ext cx="2106000" cy="210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TextShape 2"/>
          <p:cNvSpPr txBox="1"/>
          <p:nvPr/>
        </p:nvSpPr>
        <p:spPr>
          <a:xfrm>
            <a:off x="1245960" y="432000"/>
            <a:ext cx="357804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OBJECTIVE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1224000" y="1440000"/>
            <a:ext cx="10368000" cy="4024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aim of implementing Parking Management System is to reduce time and increase efficiency of the current Parking Management System. 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In overpopulated cosmopolitan zones, parking strategies must be well implemented for management of vehicles.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 system provides details of the vacant parking slots in the vicinity and reduces the traffic issues due to illegal parking in the vicinity.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It is designed with an objective to meet the requirements of controlled parking that offers effortless parking tactics to the authorities.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44240" y="2852280"/>
            <a:ext cx="2811240" cy="52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TextShape 2"/>
          <p:cNvSpPr txBox="1"/>
          <p:nvPr/>
        </p:nvSpPr>
        <p:spPr>
          <a:xfrm>
            <a:off x="4752000" y="2448000"/>
            <a:ext cx="7632000" cy="110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6000" spc="-1" strike="noStrike">
                <a:latin typeface="Abyssinica SIL"/>
              </a:rPr>
              <a:t>Modules</a:t>
            </a:r>
            <a:endParaRPr b="0" lang="en-IN" sz="6000" spc="-1" strike="noStrike">
              <a:latin typeface="Abyssinica SI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Shape 2"/>
          <p:cNvSpPr txBox="1"/>
          <p:nvPr/>
        </p:nvSpPr>
        <p:spPr>
          <a:xfrm>
            <a:off x="1245960" y="360000"/>
            <a:ext cx="732204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Permit Management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1224000" y="1368000"/>
            <a:ext cx="10368000" cy="341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Provides user to apply for the permit using multiple permit form templates. On user application admin has a permission to approve or reject the application. He can assign the application to the permit group defined at particular site and car park.</a:t>
            </a:r>
            <a:endParaRPr b="0" lang="en-IN" sz="1800" spc="-1" strike="noStrike">
              <a:latin typeface="Arial"/>
            </a:endParaRPr>
          </a:p>
          <a:p>
            <a:pPr marL="288000" algn="just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Platform provides three different types of permit payments -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Pay by card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Pay by Google pay/ Apple pay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Direct debit(BACS model): Subscription based model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0" y="0"/>
            <a:ext cx="1224000" cy="6858000"/>
          </a:xfrm>
          <a:custGeom>
            <a:avLst/>
            <a:gdLst/>
            <a:ahLst/>
            <a:rect l="l" t="t" r="r" b="b"/>
            <a:pathLst>
              <a:path w="5021580" h="6492240">
                <a:moveTo>
                  <a:pt x="5021580" y="0"/>
                </a:moveTo>
                <a:lnTo>
                  <a:pt x="0" y="0"/>
                </a:lnTo>
                <a:lnTo>
                  <a:pt x="0" y="6492240"/>
                </a:lnTo>
                <a:lnTo>
                  <a:pt x="5021580" y="6492240"/>
                </a:lnTo>
                <a:lnTo>
                  <a:pt x="502158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2"/>
          <p:cNvSpPr txBox="1"/>
          <p:nvPr/>
        </p:nvSpPr>
        <p:spPr>
          <a:xfrm>
            <a:off x="1245960" y="360000"/>
            <a:ext cx="732204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Estate Management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1224000" y="1368000"/>
            <a:ext cx="10368000" cy="460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A module where the activities of Manco, Clients, Sites, Car Parks, Devices can be monitored and handled. </a:t>
            </a:r>
            <a:endParaRPr b="0" lang="en-IN" sz="1800" spc="-1" strike="noStrike">
              <a:latin typeface="Arial"/>
            </a:endParaRPr>
          </a:p>
          <a:p>
            <a:pPr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These sub-sections of estate management are the organizing entities who organize the parking related activities/facilities of Users. All these sections work in a hierarchical way that will be: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Manco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Client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Site</a:t>
            </a:r>
            <a:endParaRPr b="0" lang="en-IN" sz="1800" spc="-1" strike="noStrike">
              <a:latin typeface="Arial"/>
            </a:endParaRPr>
          </a:p>
          <a:p>
            <a:pPr lvl="1" marL="288000" algn="just">
              <a:lnSpc>
                <a:spcPct val="150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Car Park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Application>LibreOffice/6.4.7.2$Linux_X86_64 LibreOffice_project/40$Build-2</Application>
  <Words>400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2021-12-23T16:33:59Z</dcterms:created>
  <dc:creator>Akash Kushwah</dc:creator>
  <dc:description/>
  <dc:language>en-IN</dc:language>
  <cp:lastModifiedBy/>
  <dcterms:modified xsi:type="dcterms:W3CDTF">2023-06-02T10:18:29Z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2021-11-13T00:00:00Z</vt:filetime>
  </property>
  <property fmtid="{D5CDD505-2E9C-101B-9397-08002B2CF9AE}" pid="4" name="Creator">
    <vt:lpwstr>Microsoft® PowerPoint® for Microsoft 365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2021-12-23T00:00:00Z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13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13</vt:i4>
  </property>
</Properties>
</file>