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vam kumar" userId="42cded4a3acc5dc3" providerId="LiveId" clId="{CBF28185-7D0F-4FEB-88C2-A88E69049A59}"/>
    <pc:docChg chg="modSld">
      <pc:chgData name="shivam kumar" userId="42cded4a3acc5dc3" providerId="LiveId" clId="{CBF28185-7D0F-4FEB-88C2-A88E69049A59}" dt="2023-05-09T18:07:45.680" v="27" actId="20577"/>
      <pc:docMkLst>
        <pc:docMk/>
      </pc:docMkLst>
      <pc:sldChg chg="modSp mod">
        <pc:chgData name="shivam kumar" userId="42cded4a3acc5dc3" providerId="LiveId" clId="{CBF28185-7D0F-4FEB-88C2-A88E69049A59}" dt="2023-05-09T18:07:45.680" v="27" actId="20577"/>
        <pc:sldMkLst>
          <pc:docMk/>
          <pc:sldMk cId="2920179404" sldId="256"/>
        </pc:sldMkLst>
        <pc:spChg chg="mod">
          <ac:chgData name="shivam kumar" userId="42cded4a3acc5dc3" providerId="LiveId" clId="{CBF28185-7D0F-4FEB-88C2-A88E69049A59}" dt="2023-05-09T18:07:45.680" v="27" actId="20577"/>
          <ac:spMkLst>
            <pc:docMk/>
            <pc:sldMk cId="2920179404" sldId="256"/>
            <ac:spMk id="8" creationId="{DF5C88CD-5C07-3886-8E9A-39B38A03590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78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pPr/>
              <a:t>5/9/2023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817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pPr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211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pPr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6741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pPr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2553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pPr/>
              <a:t>5/9/2023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2608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pPr/>
              <a:t>5/9/2023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341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44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80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32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7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32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58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57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9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94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662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2549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image1.slideserve.com/2918458/introduction-to-blogging-l.jp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B8D6AB40-A279-620A-3E43-A5DD8388E8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1465" b="8178"/>
          <a:stretch/>
        </p:blipFill>
        <p:spPr>
          <a:xfrm>
            <a:off x="0" y="-160720"/>
            <a:ext cx="12191999" cy="71794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D45173-642F-C571-9CE0-24DB8AA3C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52" y="293816"/>
            <a:ext cx="1745456" cy="1495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5C88CD-5C07-3886-8E9A-39B38A03590C}"/>
              </a:ext>
            </a:extLst>
          </p:cNvPr>
          <p:cNvSpPr txBox="1"/>
          <p:nvPr/>
        </p:nvSpPr>
        <p:spPr>
          <a:xfrm>
            <a:off x="1996439" y="1636157"/>
            <a:ext cx="81991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BLOG</a:t>
            </a:r>
            <a:br>
              <a:rPr lang="en-IN" sz="6000" b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6000" b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endParaRPr lang="en-IN" sz="60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179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2AA0C3-B787-32ED-41C1-0FB4DB9FE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99" y="670560"/>
            <a:ext cx="10384713" cy="551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861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7D30B1-46A5-81BE-E33F-C727AF933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39" y="249078"/>
            <a:ext cx="10242779" cy="568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378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6325-91BF-F7A9-58A0-7ADCBA008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Report: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73B8C-0E76-A721-0055-E812D376B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83398"/>
            <a:ext cx="8946541" cy="4195481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generates the report on Blogs, Comment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filter reports on Various Category , New Blog, Technology Blog.</a:t>
            </a:r>
          </a:p>
        </p:txBody>
      </p:sp>
    </p:spTree>
    <p:extLst>
      <p:ext uri="{BB962C8B-B14F-4D97-AF65-F5344CB8AC3E}">
        <p14:creationId xmlns:p14="http://schemas.microsoft.com/office/powerpoint/2010/main" val="2203970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8590E-28FC-2038-1488-E2E1F6921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434D5-5B0C-8257-6D47-3E573E694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project is only a humble venture to satisfy the needs to manage their project work. Several user-friendly coding has also adopted. This package shall prove to be a powerful package in satisfying all the requirements of the school. The objective of software planning is to provide a framework that enables the manger to make reasonable estimates made within a limited time frame at the beginning of the software project and should be updated regularly as the project progresses.</a:t>
            </a:r>
          </a:p>
        </p:txBody>
      </p:sp>
    </p:spTree>
    <p:extLst>
      <p:ext uri="{BB962C8B-B14F-4D97-AF65-F5344CB8AC3E}">
        <p14:creationId xmlns:p14="http://schemas.microsoft.com/office/powerpoint/2010/main" val="3283786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C7F0B-DDB3-49D8-1C67-C5943A972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5AD61-FEE5-D941-652C-E95F29D9B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013" y="1720675"/>
            <a:ext cx="9180918" cy="1276065"/>
          </a:xfrm>
        </p:spPr>
        <p:txBody>
          <a:bodyPr/>
          <a:lstStyle/>
          <a:p>
            <a:pPr marL="299352" indent="-299352" defTabSz="399136">
              <a:spcBef>
                <a:spcPts val="873"/>
              </a:spcBef>
            </a:pPr>
            <a:r>
              <a:rPr lang="en-IN" sz="1746" b="1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PIYUSH RAJPUT (2100290140101)</a:t>
            </a:r>
          </a:p>
          <a:p>
            <a:pPr marL="299352" indent="-299352" defTabSz="399136">
              <a:spcBef>
                <a:spcPts val="873"/>
              </a:spcBef>
            </a:pPr>
            <a:r>
              <a:rPr lang="en-IN" sz="1746" b="1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VIKAS PARMAR (2100290140146) </a:t>
            </a:r>
          </a:p>
          <a:p>
            <a:pPr marL="299352" indent="-299352" defTabSz="399136">
              <a:spcBef>
                <a:spcPts val="873"/>
              </a:spcBef>
            </a:pPr>
            <a:r>
              <a:rPr lang="en-IN" sz="1746" b="1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SHIVAM KUMAR (2100290140128)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2F0525E-8835-A720-E476-23714C26C289}"/>
              </a:ext>
            </a:extLst>
          </p:cNvPr>
          <p:cNvSpPr txBox="1">
            <a:spLocks/>
          </p:cNvSpPr>
          <p:nvPr/>
        </p:nvSpPr>
        <p:spPr>
          <a:xfrm>
            <a:off x="758014" y="3308507"/>
            <a:ext cx="9180917" cy="9561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798271">
              <a:spcAft>
                <a:spcPts val="582"/>
              </a:spcAft>
            </a:pPr>
            <a:r>
              <a:rPr lang="en-IN" sz="384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Project Supervisor</a:t>
            </a:r>
            <a:endParaRPr lang="en-IN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44F21A4-0E21-DADC-9964-1F885E911943}"/>
              </a:ext>
            </a:extLst>
          </p:cNvPr>
          <p:cNvSpPr txBox="1">
            <a:spLocks/>
          </p:cNvSpPr>
          <p:nvPr/>
        </p:nvSpPr>
        <p:spPr>
          <a:xfrm>
            <a:off x="768173" y="4636595"/>
            <a:ext cx="9180918" cy="1276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299352" indent="-299352" defTabSz="399136">
              <a:spcBef>
                <a:spcPts val="873"/>
              </a:spcBef>
            </a:pPr>
            <a:r>
              <a:rPr lang="en-IN" sz="1746" b="1" kern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Praveen Kumar Gupta(Assistant Professor)</a:t>
            </a:r>
            <a:endParaRPr lang="en-IN" sz="1746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600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8E4D6-ED53-D107-02F8-503680430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 tooltip="introduction to bloggi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Introduction</a:t>
            </a:r>
            <a:r>
              <a:rPr lang="en-IN" b="1" i="0" u="sng" dirty="0">
                <a:solidFill>
                  <a:schemeClr val="tx1"/>
                </a:solidFill>
                <a:effectLst/>
                <a:latin typeface="Open Sans" panose="020B0606030504020204" pitchFamily="34" charset="0"/>
                <a:hlinkClick r:id="rId2" tooltip="introduction to bloggi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to Blogging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A3DAA-F0A3-6685-911D-71FE7B9EA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524598"/>
            <a:ext cx="8946541" cy="4195481"/>
          </a:xfrm>
        </p:spPr>
        <p:txBody>
          <a:bodyPr>
            <a:normAutofit/>
          </a:bodyPr>
          <a:lstStyle/>
          <a:p>
            <a:pPr algn="just"/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blog is an informational website published on the World Wide Web consisting of discrete, often informal diary-style text entries (posts). Posts are typically displayed in reverse </a:t>
            </a:r>
            <a:r>
              <a:rPr lang="en-IN" sz="2400" b="0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chronological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order so that the most recent post appears first, at the top of the web page.</a:t>
            </a:r>
          </a:p>
          <a:p>
            <a:pPr marL="0" indent="0" algn="just">
              <a:buNone/>
            </a:pPr>
            <a:endParaRPr lang="en-IN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Many blogs focus on a particular topic, such as web design, home staging, sports, or mobile technology on social media, especially when the content is long-form and one creates and shares content on regular basis. So, one could be </a:t>
            </a:r>
            <a:r>
              <a:rPr lang="en-IN" sz="2400" b="0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maintaining a blog on Facebook or blogging on Instagram.</a:t>
            </a:r>
            <a:endParaRPr lang="en-IN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395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E0AB8-FBE0-84F0-1576-D0247E4D3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22238"/>
            <a:ext cx="9404723" cy="140053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content area with articles listed chronologically:-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A8538-55AD-7A03-1153-887FBA3CA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052918"/>
            <a:ext cx="5581969" cy="4195481"/>
          </a:xfrm>
        </p:spPr>
        <p:txBody>
          <a:bodyPr/>
          <a:lstStyle/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articles are organized into categories:-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way for people to leave comments about the articles.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list of links to other related sites , sometimes called a “blogroll”-l is a list of links to blogs that the blogger likes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or more "feeds" like RSS(Really Simple Syndication or Rich Site Summary) is a type of web feed that allows users and applications to receive regular updates from a website or blog of their choice.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9DF301-A884-EE5F-7C66-C09AFA2EA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80" y="1584007"/>
            <a:ext cx="5858943" cy="482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080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EA486-FF7F-5EF0-54AE-F0221C6C0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 provided by Online Blogging System are as follows: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038F2-83F5-F4F7-083D-4889F2D74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032598"/>
            <a:ext cx="8946541" cy="4195481"/>
          </a:xfrm>
        </p:spPr>
        <p:txBody>
          <a:bodyPr/>
          <a:lstStyle/>
          <a:p>
            <a:r>
              <a:rPr lang="en-IN" dirty="0"/>
              <a:t>Provides the searching facilities based on various factors. Such as </a:t>
            </a:r>
            <a:r>
              <a:rPr lang="en-IN" u="sng" dirty="0"/>
              <a:t>Blogs, New Category Blog, Content Management, Upload or embed pictures and multimedia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IN" dirty="0"/>
              <a:t>It tracks Manage &amp; all the information of Comment New Blog etc.</a:t>
            </a:r>
          </a:p>
          <a:p>
            <a:endParaRPr lang="en-IN" dirty="0"/>
          </a:p>
          <a:p>
            <a:r>
              <a:rPr lang="en-IN" u="sng" dirty="0"/>
              <a:t>Editing, adding and updating </a:t>
            </a:r>
            <a:r>
              <a:rPr lang="en-IN" dirty="0"/>
              <a:t>of Records is improved which results in proper resource management of Blogs data.</a:t>
            </a:r>
          </a:p>
          <a:p>
            <a:endParaRPr lang="en-IN" dirty="0"/>
          </a:p>
          <a:p>
            <a:r>
              <a:rPr lang="en-IN" dirty="0"/>
              <a:t>Shows the information and description of the Blogs, New Category.</a:t>
            </a:r>
          </a:p>
        </p:txBody>
      </p:sp>
    </p:spTree>
    <p:extLst>
      <p:ext uri="{BB962C8B-B14F-4D97-AF65-F5344CB8AC3E}">
        <p14:creationId xmlns:p14="http://schemas.microsoft.com/office/powerpoint/2010/main" val="2033799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3DD43-AFBA-52BB-9347-FC44C4EC9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3946209" cy="140053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EB990-AC17-46AC-1FEA-4C40A025A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73" y="1524598"/>
            <a:ext cx="2015808" cy="4195481"/>
          </a:xfrm>
        </p:spPr>
        <p:txBody>
          <a:bodyPr/>
          <a:lstStyle/>
          <a:p>
            <a:r>
              <a:rPr lang="en-IN" dirty="0"/>
              <a:t>CSS</a:t>
            </a:r>
          </a:p>
          <a:p>
            <a:r>
              <a:rPr lang="en-IN" dirty="0" err="1"/>
              <a:t>ReactJs</a:t>
            </a:r>
            <a:endParaRPr lang="en-IN" dirty="0"/>
          </a:p>
          <a:p>
            <a:r>
              <a:rPr lang="en-IN" dirty="0" err="1"/>
              <a:t>NodeJs</a:t>
            </a:r>
            <a:endParaRPr lang="en-IN" dirty="0"/>
          </a:p>
          <a:p>
            <a:r>
              <a:rPr lang="en-IN" dirty="0" err="1"/>
              <a:t>ExpressJs</a:t>
            </a:r>
            <a:endParaRPr lang="en-IN" dirty="0"/>
          </a:p>
          <a:p>
            <a:r>
              <a:rPr lang="en-IN" dirty="0"/>
              <a:t>MongoDB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7F0B3D8-86E1-9E8F-CCF7-DFC5D25F937A}"/>
              </a:ext>
            </a:extLst>
          </p:cNvPr>
          <p:cNvSpPr txBox="1">
            <a:spLocks/>
          </p:cNvSpPr>
          <p:nvPr/>
        </p:nvSpPr>
        <p:spPr>
          <a:xfrm>
            <a:off x="5612448" y="452718"/>
            <a:ext cx="6878319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Requirements: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AAF1840-05CD-AD66-89CC-C50DA3DCD94F}"/>
              </a:ext>
            </a:extLst>
          </p:cNvPr>
          <p:cNvSpPr txBox="1">
            <a:spLocks/>
          </p:cNvSpPr>
          <p:nvPr/>
        </p:nvSpPr>
        <p:spPr>
          <a:xfrm>
            <a:off x="5726112" y="1687158"/>
            <a:ext cx="3590607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IN" dirty="0"/>
              <a:t>Visual Studio Code</a:t>
            </a:r>
          </a:p>
          <a:p>
            <a:r>
              <a:rPr lang="en-IN" dirty="0"/>
              <a:t>Web Browser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8229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6CFFC9AE-EDFE-5078-4506-9DB64BCCA6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608330" algn="ctr"/>
            <a:r>
              <a:rPr lang="en-US" sz="32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Hardware Requirement</a:t>
            </a:r>
            <a:endParaRPr lang="en-IN" sz="32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R="608330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R="608330" algn="just"/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Processor:				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Core i5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R="608330" algn="just"/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System Type			64-bit operating system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R="608330" algn="just"/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Hard Disk Space:		256 GB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R="608330" algn="just"/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Ram Memory:			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8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GB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recommended</a:t>
            </a:r>
            <a:endParaRPr lang="en-IN" sz="2400" dirty="0">
              <a:effectLst/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pPr marR="608330" algn="just"/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Operating System:		Windows 10 or later</a:t>
            </a:r>
          </a:p>
          <a:p>
            <a:pPr marR="608330" algn="just"/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Internet :                      Required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R="608330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259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D6C25-138D-68EF-FF43-8602612F3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Modulus Description: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7708FD-A200-6EDB-8CAB-936040A61CF2}"/>
              </a:ext>
            </a:extLst>
          </p:cNvPr>
          <p:cNvSpPr txBox="1"/>
          <p:nvPr/>
        </p:nvSpPr>
        <p:spPr>
          <a:xfrm>
            <a:off x="646111" y="1425644"/>
            <a:ext cx="959676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608330" lvl="0" indent="-342900">
              <a:spcBef>
                <a:spcPts val="35"/>
              </a:spcBef>
              <a:spcAft>
                <a:spcPts val="0"/>
              </a:spcAft>
              <a:buFont typeface="Wingdings" panose="05000000000000000000" pitchFamily="2" charset="2"/>
              <a:buChar char=""/>
              <a:tabLst>
                <a:tab pos="2667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 Interface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66700" marR="608330">
              <a:spcBef>
                <a:spcPts val="35"/>
              </a:spcBef>
              <a:spcAft>
                <a:spcPts val="0"/>
              </a:spcAft>
              <a:tabLst>
                <a:tab pos="2667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first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page of website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displays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welcome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screen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IN" dirty="0"/>
              <a:t>  </a:t>
            </a:r>
            <a:endParaRPr lang="en-US" dirty="0"/>
          </a:p>
          <a:p>
            <a:pPr marR="610235">
              <a:lnSpc>
                <a:spcPct val="150000"/>
              </a:lnSpc>
              <a:spcBef>
                <a:spcPts val="5"/>
              </a:spcBef>
              <a:spcAft>
                <a:spcPts val="0"/>
              </a:spcAft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77806D-13C1-98BC-26A7-E9F3378B4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79" y="2367280"/>
            <a:ext cx="9850761" cy="419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287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13C40-497F-EBE2-0F99-D36C93652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79842"/>
          </a:xfrm>
        </p:spPr>
        <p:txBody>
          <a:bodyPr/>
          <a:lstStyle/>
          <a:p>
            <a:r>
              <a:rPr lang="en-IN" dirty="0"/>
              <a:t>Post &amp; Categories Page: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056364-34B3-F136-022D-8F965BE0A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880" y="1984892"/>
            <a:ext cx="8718698" cy="463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30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725</TotalTime>
  <Words>513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Century Gothic</vt:lpstr>
      <vt:lpstr>Open Sans</vt:lpstr>
      <vt:lpstr>Times New Roman</vt:lpstr>
      <vt:lpstr>Wingdings</vt:lpstr>
      <vt:lpstr>Wingdings 3</vt:lpstr>
      <vt:lpstr>Ion</vt:lpstr>
      <vt:lpstr>PowerPoint Presentation</vt:lpstr>
      <vt:lpstr>Team Members</vt:lpstr>
      <vt:lpstr>Introduction to Blogging</vt:lpstr>
      <vt:lpstr>Main content area with articles listed chronologically:-</vt:lpstr>
      <vt:lpstr>Functionalities provided by Online Blogging System are as follows:</vt:lpstr>
      <vt:lpstr>Technologies:</vt:lpstr>
      <vt:lpstr>Hardware Requirement   Processor:    Core i5 System Type   64-bit operating system Hard Disk Space:  256 GB Ram Memory:   8GB recommended Operating System:  Windows 10 or later Internet :                      Required  </vt:lpstr>
      <vt:lpstr>Modulus Description:</vt:lpstr>
      <vt:lpstr>Post &amp; Categories Page:</vt:lpstr>
      <vt:lpstr>PowerPoint Presentation</vt:lpstr>
      <vt:lpstr>PowerPoint Presentation</vt:lpstr>
      <vt:lpstr> Report:</vt:lpstr>
      <vt:lpstr>Conclusions: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BLOGGING SYSTEM WEB APPLICATION</dc:title>
  <dc:creator>shivam kumar</dc:creator>
  <cp:lastModifiedBy>shivam kumar</cp:lastModifiedBy>
  <cp:revision>2</cp:revision>
  <dcterms:created xsi:type="dcterms:W3CDTF">2023-05-01T08:45:04Z</dcterms:created>
  <dcterms:modified xsi:type="dcterms:W3CDTF">2023-05-09T18:07:47Z</dcterms:modified>
</cp:coreProperties>
</file>