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DCBB-DB21-BC49-8062-7EE4B8B13C8B}"/>
              </a:ext>
            </a:extLst>
          </p:cNvPr>
          <p:cNvSpPr>
            <a:spLocks noGrp="1"/>
          </p:cNvSpPr>
          <p:nvPr>
            <p:ph type="ctrTitle"/>
          </p:nvPr>
        </p:nvSpPr>
        <p:spPr>
          <a:xfrm>
            <a:off x="1154954" y="415830"/>
            <a:ext cx="9502535" cy="1749302"/>
          </a:xfrm>
        </p:spPr>
        <p:txBody>
          <a:bodyPr anchor="t"/>
          <a:lstStyle/>
          <a:p>
            <a:pPr algn="ctr"/>
            <a:r>
              <a:rPr lang="en-US" dirty="0"/>
              <a:t>CAMP GUIDE</a:t>
            </a:r>
          </a:p>
        </p:txBody>
      </p:sp>
      <p:sp>
        <p:nvSpPr>
          <p:cNvPr id="3" name="Subtitle 2">
            <a:extLst>
              <a:ext uri="{FF2B5EF4-FFF2-40B4-BE49-F238E27FC236}">
                <a16:creationId xmlns:a16="http://schemas.microsoft.com/office/drawing/2014/main" id="{BE5F824A-8500-8F4B-87B4-B0EA09E91E32}"/>
              </a:ext>
            </a:extLst>
          </p:cNvPr>
          <p:cNvSpPr>
            <a:spLocks noGrp="1"/>
          </p:cNvSpPr>
          <p:nvPr>
            <p:ph type="subTitle" idx="1"/>
          </p:nvPr>
        </p:nvSpPr>
        <p:spPr>
          <a:xfrm>
            <a:off x="1154955" y="3079531"/>
            <a:ext cx="9817845" cy="2559269"/>
          </a:xfrm>
        </p:spPr>
        <p:txBody>
          <a:bodyPr/>
          <a:lstStyle/>
          <a:p>
            <a:pPr algn="ctr"/>
            <a:r>
              <a:rPr lang="en-US" dirty="0">
                <a:solidFill>
                  <a:schemeClr val="tx1"/>
                </a:solidFill>
              </a:rPr>
              <a:t>Team Members</a:t>
            </a:r>
          </a:p>
          <a:p>
            <a:pPr algn="ctr"/>
            <a:endParaRPr lang="en-US" dirty="0">
              <a:solidFill>
                <a:schemeClr val="tx1"/>
              </a:solidFill>
            </a:endParaRPr>
          </a:p>
          <a:p>
            <a:pPr algn="ctr"/>
            <a:r>
              <a:rPr lang="en-IN" dirty="0"/>
              <a:t>Rohit Sharma - 2100290140113 </a:t>
            </a:r>
          </a:p>
          <a:p>
            <a:pPr algn="ctr"/>
            <a:r>
              <a:rPr lang="en-IN" dirty="0"/>
              <a:t>NIKUNJ TYAGI - 2100290140097</a:t>
            </a:r>
          </a:p>
          <a:p>
            <a:pPr algn="ctr"/>
            <a:r>
              <a:rPr lang="en-IN" dirty="0" err="1"/>
              <a:t>hARSH</a:t>
            </a:r>
            <a:r>
              <a:rPr lang="en-IN" dirty="0"/>
              <a:t> - 2100290140067</a:t>
            </a:r>
          </a:p>
          <a:p>
            <a:pPr algn="ctr"/>
            <a:endParaRPr lang="en-IN" dirty="0"/>
          </a:p>
        </p:txBody>
      </p:sp>
    </p:spTree>
    <p:extLst>
      <p:ext uri="{BB962C8B-B14F-4D97-AF65-F5344CB8AC3E}">
        <p14:creationId xmlns:p14="http://schemas.microsoft.com/office/powerpoint/2010/main" val="73327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E8E0-3119-C744-AD03-5CCE11E6D1CC}"/>
              </a:ext>
            </a:extLst>
          </p:cNvPr>
          <p:cNvSpPr>
            <a:spLocks noGrp="1"/>
          </p:cNvSpPr>
          <p:nvPr>
            <p:ph type="title"/>
          </p:nvPr>
        </p:nvSpPr>
        <p:spPr/>
        <p:txBody>
          <a:bodyPr/>
          <a:lstStyle/>
          <a:p>
            <a:pPr algn="ctr"/>
            <a:r>
              <a:rPr lang="en-US" dirty="0"/>
              <a:t>WORKING PROJECT RESULTS</a:t>
            </a:r>
          </a:p>
        </p:txBody>
      </p:sp>
      <p:pic>
        <p:nvPicPr>
          <p:cNvPr id="5" name="Content Placeholder 4">
            <a:extLst>
              <a:ext uri="{FF2B5EF4-FFF2-40B4-BE49-F238E27FC236}">
                <a16:creationId xmlns:a16="http://schemas.microsoft.com/office/drawing/2014/main" id="{64CB7E15-00CE-3C4F-8D87-3AEC91F4176D}"/>
              </a:ext>
            </a:extLst>
          </p:cNvPr>
          <p:cNvPicPr>
            <a:picLocks noGrp="1" noChangeAspect="1"/>
          </p:cNvPicPr>
          <p:nvPr>
            <p:ph idx="1"/>
          </p:nvPr>
        </p:nvPicPr>
        <p:blipFill>
          <a:blip r:embed="rId2"/>
          <a:stretch>
            <a:fillRect/>
          </a:stretch>
        </p:blipFill>
        <p:spPr>
          <a:xfrm>
            <a:off x="1460938" y="2052638"/>
            <a:ext cx="8965324" cy="4195762"/>
          </a:xfrm>
        </p:spPr>
      </p:pic>
    </p:spTree>
    <p:extLst>
      <p:ext uri="{BB962C8B-B14F-4D97-AF65-F5344CB8AC3E}">
        <p14:creationId xmlns:p14="http://schemas.microsoft.com/office/powerpoint/2010/main" val="299997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B66D19-7F87-0844-86F9-3E8E9162FDB6}"/>
              </a:ext>
            </a:extLst>
          </p:cNvPr>
          <p:cNvPicPr>
            <a:picLocks noGrp="1" noChangeAspect="1"/>
          </p:cNvPicPr>
          <p:nvPr>
            <p:ph idx="1"/>
          </p:nvPr>
        </p:nvPicPr>
        <p:blipFill>
          <a:blip r:embed="rId2"/>
          <a:stretch>
            <a:fillRect/>
          </a:stretch>
        </p:blipFill>
        <p:spPr>
          <a:xfrm>
            <a:off x="1847322" y="819807"/>
            <a:ext cx="7459132" cy="5428593"/>
          </a:xfrm>
        </p:spPr>
      </p:pic>
    </p:spTree>
    <p:extLst>
      <p:ext uri="{BB962C8B-B14F-4D97-AF65-F5344CB8AC3E}">
        <p14:creationId xmlns:p14="http://schemas.microsoft.com/office/powerpoint/2010/main" val="285842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5426-BA5B-044B-AFF3-5FF565588923}"/>
              </a:ext>
            </a:extLst>
          </p:cNvPr>
          <p:cNvSpPr>
            <a:spLocks noGrp="1"/>
          </p:cNvSpPr>
          <p:nvPr>
            <p:ph type="title"/>
          </p:nvPr>
        </p:nvSpPr>
        <p:spPr/>
        <p:txBody>
          <a:bodyPr/>
          <a:lstStyle/>
          <a:p>
            <a:pPr algn="ctr"/>
            <a:r>
              <a:rPr lang="en-US" dirty="0"/>
              <a:t>FUTURE SCOPE</a:t>
            </a:r>
          </a:p>
        </p:txBody>
      </p:sp>
      <p:sp>
        <p:nvSpPr>
          <p:cNvPr id="3" name="Content Placeholder 2">
            <a:extLst>
              <a:ext uri="{FF2B5EF4-FFF2-40B4-BE49-F238E27FC236}">
                <a16:creationId xmlns:a16="http://schemas.microsoft.com/office/drawing/2014/main" id="{9F4AD827-FDF4-9A42-BE10-2E54F32AF81F}"/>
              </a:ext>
            </a:extLst>
          </p:cNvPr>
          <p:cNvSpPr>
            <a:spLocks noGrp="1"/>
          </p:cNvSpPr>
          <p:nvPr>
            <p:ph idx="1"/>
          </p:nvPr>
        </p:nvSpPr>
        <p:spPr/>
        <p:txBody>
          <a:bodyPr/>
          <a:lstStyle/>
          <a:p>
            <a:pPr>
              <a:lnSpc>
                <a:spcPct val="150000"/>
              </a:lnSpc>
            </a:pPr>
            <a:r>
              <a:rPr lang="en-US" dirty="0"/>
              <a:t>Contact with tour guide feature can be added to improve the user experience before planning the tour.</a:t>
            </a:r>
          </a:p>
          <a:p>
            <a:pPr>
              <a:lnSpc>
                <a:spcPct val="150000"/>
              </a:lnSpc>
            </a:pPr>
            <a:r>
              <a:rPr lang="en-US" dirty="0"/>
              <a:t>Chat bot feature can also be added to increase the reliability of the website.</a:t>
            </a:r>
          </a:p>
          <a:p>
            <a:pPr>
              <a:lnSpc>
                <a:spcPct val="150000"/>
              </a:lnSpc>
            </a:pPr>
            <a:r>
              <a:rPr lang="en-US" dirty="0"/>
              <a:t>Payment feature can also be added to book the tour / camping program online.</a:t>
            </a:r>
          </a:p>
        </p:txBody>
      </p:sp>
    </p:spTree>
    <p:extLst>
      <p:ext uri="{BB962C8B-B14F-4D97-AF65-F5344CB8AC3E}">
        <p14:creationId xmlns:p14="http://schemas.microsoft.com/office/powerpoint/2010/main" val="241811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03DA-4A62-6D4D-847E-72B2669EA26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EAC22EC9-D711-284E-8150-6E9920C969BF}"/>
              </a:ext>
            </a:extLst>
          </p:cNvPr>
          <p:cNvSpPr>
            <a:spLocks noGrp="1"/>
          </p:cNvSpPr>
          <p:nvPr>
            <p:ph idx="1"/>
          </p:nvPr>
        </p:nvSpPr>
        <p:spPr/>
        <p:txBody>
          <a:bodyPr/>
          <a:lstStyle/>
          <a:p>
            <a:pPr marL="0" indent="0" algn="just">
              <a:lnSpc>
                <a:spcPct val="200000"/>
              </a:lnSpc>
              <a:buNone/>
            </a:pPr>
            <a:r>
              <a:rPr lang="en-US" dirty="0"/>
              <a:t>Conclusion of the Camp Guide Project is that </a:t>
            </a:r>
            <a:r>
              <a:rPr lang="en-IN" dirty="0"/>
              <a:t>we are providing Camping areas available around the world so that people can get proper information about the camping area </a:t>
            </a:r>
            <a:r>
              <a:rPr lang="en-IN" dirty="0" err="1"/>
              <a:t>i.e</a:t>
            </a:r>
            <a:r>
              <a:rPr lang="en-IN" dirty="0"/>
              <a:t> its opening time, closing time, any stay available near the camping area, how much it will cost per person, and working.</a:t>
            </a:r>
          </a:p>
          <a:p>
            <a:pPr marL="0" indent="0">
              <a:buNone/>
            </a:pPr>
            <a:endParaRPr lang="en-US" dirty="0"/>
          </a:p>
        </p:txBody>
      </p:sp>
    </p:spTree>
    <p:extLst>
      <p:ext uri="{BB962C8B-B14F-4D97-AF65-F5344CB8AC3E}">
        <p14:creationId xmlns:p14="http://schemas.microsoft.com/office/powerpoint/2010/main" val="27897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1300-6969-4343-BED0-A64C38A9BF18}"/>
              </a:ext>
            </a:extLst>
          </p:cNvPr>
          <p:cNvSpPr>
            <a:spLocks noGrp="1"/>
          </p:cNvSpPr>
          <p:nvPr>
            <p:ph type="title"/>
          </p:nvPr>
        </p:nvSpPr>
        <p:spPr>
          <a:xfrm>
            <a:off x="646111" y="452718"/>
            <a:ext cx="10736592" cy="5895530"/>
          </a:xfrm>
        </p:spPr>
        <p:txBody>
          <a:bodyPr anchor="ctr"/>
          <a:lstStyle/>
          <a:p>
            <a:pPr algn="ctr"/>
            <a:r>
              <a:rPr lang="en-US" dirty="0"/>
              <a:t>THANK YOU</a:t>
            </a:r>
          </a:p>
        </p:txBody>
      </p:sp>
    </p:spTree>
    <p:extLst>
      <p:ext uri="{BB962C8B-B14F-4D97-AF65-F5344CB8AC3E}">
        <p14:creationId xmlns:p14="http://schemas.microsoft.com/office/powerpoint/2010/main" val="418776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274-1204-8C44-8F44-ADE2BD51974A}"/>
              </a:ext>
            </a:extLst>
          </p:cNvPr>
          <p:cNvSpPr>
            <a:spLocks noGrp="1"/>
          </p:cNvSpPr>
          <p:nvPr>
            <p:ph type="title"/>
          </p:nvPr>
        </p:nvSpPr>
        <p:spPr>
          <a:xfrm>
            <a:off x="874220" y="431697"/>
            <a:ext cx="9404723" cy="140053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A31085F1-209F-AF46-AA90-9FC9CECE71DA}"/>
              </a:ext>
            </a:extLst>
          </p:cNvPr>
          <p:cNvSpPr>
            <a:spLocks noGrp="1"/>
          </p:cNvSpPr>
          <p:nvPr>
            <p:ph idx="1"/>
          </p:nvPr>
        </p:nvSpPr>
        <p:spPr/>
        <p:txBody>
          <a:bodyPr/>
          <a:lstStyle/>
          <a:p>
            <a:pPr marL="0" indent="0" algn="just">
              <a:lnSpc>
                <a:spcPct val="150000"/>
              </a:lnSpc>
              <a:buNone/>
            </a:pPr>
            <a:r>
              <a:rPr lang="en-IN" dirty="0"/>
              <a:t>The Camp Guide project is all about the recreational camping activities done at the various tourist places. It also allows user to post various camping sites, comments or feedback on others posted sites as well as the related pictures of the respective places. It is basically a camping site through one camping that place and know about the camping place, see the related picture and also sign up to comment and one can also post the cost queries. </a:t>
            </a:r>
          </a:p>
          <a:p>
            <a:endParaRPr lang="en-US" dirty="0"/>
          </a:p>
        </p:txBody>
      </p:sp>
    </p:spTree>
    <p:extLst>
      <p:ext uri="{BB962C8B-B14F-4D97-AF65-F5344CB8AC3E}">
        <p14:creationId xmlns:p14="http://schemas.microsoft.com/office/powerpoint/2010/main" val="146638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E67B-5576-AE4C-A50B-2F66EA938915}"/>
              </a:ext>
            </a:extLst>
          </p:cNvPr>
          <p:cNvSpPr>
            <a:spLocks noGrp="1"/>
          </p:cNvSpPr>
          <p:nvPr>
            <p:ph type="title"/>
          </p:nvPr>
        </p:nvSpPr>
        <p:spPr>
          <a:xfrm>
            <a:off x="646111" y="452718"/>
            <a:ext cx="9748620" cy="1400530"/>
          </a:xfrm>
        </p:spPr>
        <p:txBody>
          <a:bodyPr/>
          <a:lstStyle/>
          <a:p>
            <a:pPr algn="ctr"/>
            <a:r>
              <a:rPr lang="en-US" dirty="0"/>
              <a:t>WEBSITE PURPOSE</a:t>
            </a:r>
          </a:p>
        </p:txBody>
      </p:sp>
      <p:sp>
        <p:nvSpPr>
          <p:cNvPr id="3" name="Content Placeholder 2">
            <a:extLst>
              <a:ext uri="{FF2B5EF4-FFF2-40B4-BE49-F238E27FC236}">
                <a16:creationId xmlns:a16="http://schemas.microsoft.com/office/drawing/2014/main" id="{15FDCC18-3F35-9145-96A2-D6B5AE866B83}"/>
              </a:ext>
            </a:extLst>
          </p:cNvPr>
          <p:cNvSpPr>
            <a:spLocks noGrp="1"/>
          </p:cNvSpPr>
          <p:nvPr>
            <p:ph idx="1"/>
          </p:nvPr>
        </p:nvSpPr>
        <p:spPr/>
        <p:txBody>
          <a:bodyPr/>
          <a:lstStyle/>
          <a:p>
            <a:pPr marL="0" indent="0" algn="just">
              <a:lnSpc>
                <a:spcPct val="150000"/>
              </a:lnSpc>
              <a:buNone/>
            </a:pPr>
            <a:r>
              <a:rPr lang="en-IN" dirty="0"/>
              <a:t>Due to the vast number of camping sites spread worldwide, it is very difficult to get to know the quality of a camping ground and the services provide at the camping sites. Camp guide is one such website that provides all the information regarding a camping sites. Camp guide provides us with reviews and ratings provided by the users and other services offered at the camping sites. </a:t>
            </a:r>
          </a:p>
          <a:p>
            <a:pPr marL="0" indent="0" algn="just">
              <a:buNone/>
            </a:pPr>
            <a:endParaRPr lang="en-US" dirty="0"/>
          </a:p>
        </p:txBody>
      </p:sp>
    </p:spTree>
    <p:extLst>
      <p:ext uri="{BB962C8B-B14F-4D97-AF65-F5344CB8AC3E}">
        <p14:creationId xmlns:p14="http://schemas.microsoft.com/office/powerpoint/2010/main" val="353513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A3CB-7469-5C46-89DC-D85F6A5EE5B2}"/>
              </a:ext>
            </a:extLst>
          </p:cNvPr>
          <p:cNvSpPr>
            <a:spLocks noGrp="1"/>
          </p:cNvSpPr>
          <p:nvPr>
            <p:ph type="title"/>
          </p:nvPr>
        </p:nvSpPr>
        <p:spPr>
          <a:xfrm>
            <a:off x="646111" y="452718"/>
            <a:ext cx="9801172" cy="1400530"/>
          </a:xfrm>
        </p:spPr>
        <p:txBody>
          <a:bodyPr/>
          <a:lstStyle/>
          <a:p>
            <a:pPr algn="ctr"/>
            <a:r>
              <a:rPr lang="en-US" dirty="0"/>
              <a:t>OBJECTIVE / NEED OF THE PROJECT</a:t>
            </a:r>
          </a:p>
        </p:txBody>
      </p:sp>
      <p:sp>
        <p:nvSpPr>
          <p:cNvPr id="3" name="Content Placeholder 2">
            <a:extLst>
              <a:ext uri="{FF2B5EF4-FFF2-40B4-BE49-F238E27FC236}">
                <a16:creationId xmlns:a16="http://schemas.microsoft.com/office/drawing/2014/main" id="{29C3D06F-D1BF-DF41-BEAB-2A64D70B70F5}"/>
              </a:ext>
            </a:extLst>
          </p:cNvPr>
          <p:cNvSpPr>
            <a:spLocks noGrp="1"/>
          </p:cNvSpPr>
          <p:nvPr>
            <p:ph idx="1"/>
          </p:nvPr>
        </p:nvSpPr>
        <p:spPr>
          <a:xfrm>
            <a:off x="1073426" y="1628712"/>
            <a:ext cx="8946541" cy="4195481"/>
          </a:xfrm>
        </p:spPr>
        <p:txBody>
          <a:bodyPr/>
          <a:lstStyle/>
          <a:p>
            <a:pPr marL="0" indent="0" algn="just">
              <a:lnSpc>
                <a:spcPct val="150000"/>
              </a:lnSpc>
              <a:buNone/>
            </a:pPr>
            <a:r>
              <a:rPr lang="en-IN" dirty="0"/>
              <a:t>In this project, we are providing Camping areas available around the world. people are not getting proper information about the camping area </a:t>
            </a:r>
            <a:r>
              <a:rPr lang="en-IN" dirty="0" err="1"/>
              <a:t>i.e</a:t>
            </a:r>
            <a:r>
              <a:rPr lang="en-IN" dirty="0"/>
              <a:t> its opening time, closing time, Any stay available near the camping area, how much it will cost per person, and working. </a:t>
            </a:r>
          </a:p>
          <a:p>
            <a:pPr marL="0" indent="0">
              <a:buNone/>
            </a:pPr>
            <a:endParaRPr lang="en-US" dirty="0"/>
          </a:p>
        </p:txBody>
      </p:sp>
      <p:pic>
        <p:nvPicPr>
          <p:cNvPr id="4" name="Content Placeholder 6">
            <a:extLst>
              <a:ext uri="{FF2B5EF4-FFF2-40B4-BE49-F238E27FC236}">
                <a16:creationId xmlns:a16="http://schemas.microsoft.com/office/drawing/2014/main" id="{351E1F08-0C90-CF41-A116-B5FF8AABB358}"/>
              </a:ext>
            </a:extLst>
          </p:cNvPr>
          <p:cNvPicPr>
            <a:picLocks noChangeAspect="1"/>
          </p:cNvPicPr>
          <p:nvPr/>
        </p:nvPicPr>
        <p:blipFill>
          <a:blip r:embed="rId2"/>
          <a:stretch>
            <a:fillRect/>
          </a:stretch>
        </p:blipFill>
        <p:spPr bwMode="auto">
          <a:xfrm>
            <a:off x="2627586" y="3648173"/>
            <a:ext cx="5661559" cy="30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17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1CC7-49D3-FC42-B8EA-06362A5B2850}"/>
              </a:ext>
            </a:extLst>
          </p:cNvPr>
          <p:cNvSpPr>
            <a:spLocks noGrp="1"/>
          </p:cNvSpPr>
          <p:nvPr>
            <p:ph type="title"/>
          </p:nvPr>
        </p:nvSpPr>
        <p:spPr/>
        <p:txBody>
          <a:bodyPr/>
          <a:lstStyle/>
          <a:p>
            <a:pPr algn="ctr"/>
            <a:r>
              <a:rPr lang="en-US" dirty="0"/>
              <a:t>TECHNOLOGY USED</a:t>
            </a:r>
          </a:p>
        </p:txBody>
      </p:sp>
      <p:sp>
        <p:nvSpPr>
          <p:cNvPr id="8" name="Content Placeholder 7">
            <a:extLst>
              <a:ext uri="{FF2B5EF4-FFF2-40B4-BE49-F238E27FC236}">
                <a16:creationId xmlns:a16="http://schemas.microsoft.com/office/drawing/2014/main" id="{EA39B579-F2F3-1D4E-95B3-759D15BC2C8A}"/>
              </a:ext>
            </a:extLst>
          </p:cNvPr>
          <p:cNvSpPr>
            <a:spLocks noGrp="1"/>
          </p:cNvSpPr>
          <p:nvPr>
            <p:ph idx="1"/>
          </p:nvPr>
        </p:nvSpPr>
        <p:spPr/>
        <p:txBody>
          <a:bodyPr>
            <a:normAutofit/>
          </a:bodyPr>
          <a:lstStyle/>
          <a:p>
            <a:pPr marL="0" indent="0">
              <a:buNone/>
            </a:pPr>
            <a:r>
              <a:rPr lang="en-US" dirty="0"/>
              <a:t>BACK END -</a:t>
            </a:r>
          </a:p>
          <a:p>
            <a:pPr>
              <a:buFont typeface="Wingdings" pitchFamily="2" charset="2"/>
              <a:buChar char="v"/>
            </a:pPr>
            <a:r>
              <a:rPr lang="en-US" dirty="0"/>
              <a:t>NODEJS</a:t>
            </a:r>
          </a:p>
          <a:p>
            <a:pPr>
              <a:buFont typeface="Wingdings" pitchFamily="2" charset="2"/>
              <a:buChar char="v"/>
            </a:pPr>
            <a:r>
              <a:rPr lang="en-US" dirty="0"/>
              <a:t>EXPRESSJS</a:t>
            </a:r>
          </a:p>
          <a:p>
            <a:pPr>
              <a:buFont typeface="Wingdings" pitchFamily="2" charset="2"/>
              <a:buChar char="v"/>
            </a:pPr>
            <a:r>
              <a:rPr lang="en-US" dirty="0"/>
              <a:t>MONGODB</a:t>
            </a:r>
          </a:p>
          <a:p>
            <a:pPr marL="0" indent="0">
              <a:buNone/>
            </a:pPr>
            <a:endParaRPr lang="en-US" dirty="0"/>
          </a:p>
          <a:p>
            <a:pPr marL="0" indent="0">
              <a:buNone/>
            </a:pPr>
            <a:r>
              <a:rPr lang="en-US" dirty="0"/>
              <a:t>FRONT END -</a:t>
            </a:r>
          </a:p>
          <a:p>
            <a:pPr>
              <a:buFont typeface="Wingdings" pitchFamily="2" charset="2"/>
              <a:buChar char="v"/>
            </a:pPr>
            <a:r>
              <a:rPr lang="en-US" dirty="0"/>
              <a:t>HTML</a:t>
            </a:r>
          </a:p>
          <a:p>
            <a:pPr>
              <a:buFont typeface="Wingdings" pitchFamily="2" charset="2"/>
              <a:buChar char="v"/>
            </a:pPr>
            <a:r>
              <a:rPr lang="en-US" dirty="0"/>
              <a:t>CSS / BOOTSTRAP</a:t>
            </a:r>
          </a:p>
          <a:p>
            <a:pPr>
              <a:buFont typeface="Wingdings" pitchFamily="2" charset="2"/>
              <a:buChar char="v"/>
            </a:pPr>
            <a:r>
              <a:rPr lang="en-US" dirty="0"/>
              <a:t>JAVASCRIPT</a:t>
            </a:r>
          </a:p>
        </p:txBody>
      </p:sp>
      <p:pic>
        <p:nvPicPr>
          <p:cNvPr id="10" name="Picture 9">
            <a:extLst>
              <a:ext uri="{FF2B5EF4-FFF2-40B4-BE49-F238E27FC236}">
                <a16:creationId xmlns:a16="http://schemas.microsoft.com/office/drawing/2014/main" id="{A2C41D4E-E210-5144-8FA1-2982E15E5BAF}"/>
              </a:ext>
            </a:extLst>
          </p:cNvPr>
          <p:cNvPicPr>
            <a:picLocks noChangeAspect="1"/>
          </p:cNvPicPr>
          <p:nvPr/>
        </p:nvPicPr>
        <p:blipFill>
          <a:blip r:embed="rId2"/>
          <a:stretch>
            <a:fillRect/>
          </a:stretch>
        </p:blipFill>
        <p:spPr>
          <a:xfrm>
            <a:off x="6705600" y="2305966"/>
            <a:ext cx="2944375" cy="1199234"/>
          </a:xfrm>
          <a:prstGeom prst="rect">
            <a:avLst/>
          </a:prstGeom>
        </p:spPr>
      </p:pic>
      <p:pic>
        <p:nvPicPr>
          <p:cNvPr id="12" name="Picture 11">
            <a:extLst>
              <a:ext uri="{FF2B5EF4-FFF2-40B4-BE49-F238E27FC236}">
                <a16:creationId xmlns:a16="http://schemas.microsoft.com/office/drawing/2014/main" id="{5F0CD140-EE62-AF4A-B6FB-698EE450182D}"/>
              </a:ext>
            </a:extLst>
          </p:cNvPr>
          <p:cNvPicPr>
            <a:picLocks noChangeAspect="1"/>
          </p:cNvPicPr>
          <p:nvPr/>
        </p:nvPicPr>
        <p:blipFill>
          <a:blip r:embed="rId3"/>
          <a:stretch>
            <a:fillRect/>
          </a:stretch>
        </p:blipFill>
        <p:spPr>
          <a:xfrm>
            <a:off x="6705600" y="4444562"/>
            <a:ext cx="2944375" cy="1472762"/>
          </a:xfrm>
          <a:prstGeom prst="rect">
            <a:avLst/>
          </a:prstGeom>
        </p:spPr>
      </p:pic>
      <p:pic>
        <p:nvPicPr>
          <p:cNvPr id="1025" name="Picture 1" descr="page7image31445056">
            <a:extLst>
              <a:ext uri="{FF2B5EF4-FFF2-40B4-BE49-F238E27FC236}">
                <a16:creationId xmlns:a16="http://schemas.microsoft.com/office/drawing/2014/main" id="{A3F04542-0A09-5E4C-1317-FA3FE7367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273800" cy="3530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7image31452128">
            <a:extLst>
              <a:ext uri="{FF2B5EF4-FFF2-40B4-BE49-F238E27FC236}">
                <a16:creationId xmlns:a16="http://schemas.microsoft.com/office/drawing/2014/main" id="{6681F31C-5EFF-C060-218F-6DBA509F13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261100" cy="2997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8image31228320">
            <a:extLst>
              <a:ext uri="{FF2B5EF4-FFF2-40B4-BE49-F238E27FC236}">
                <a16:creationId xmlns:a16="http://schemas.microsoft.com/office/drawing/2014/main" id="{ECD2B85C-6563-3D28-8A9E-5A133E375D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2484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8image31229152">
            <a:extLst>
              <a:ext uri="{FF2B5EF4-FFF2-40B4-BE49-F238E27FC236}">
                <a16:creationId xmlns:a16="http://schemas.microsoft.com/office/drawing/2014/main" id="{2C725B26-E9A8-7DDA-0834-5C7D1A1CC4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880100" cy="318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6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A22-C20E-2B49-A8AD-061B4E83ADA5}"/>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D15C378D-1946-044A-89EE-7D03E89ADE1D}"/>
              </a:ext>
            </a:extLst>
          </p:cNvPr>
          <p:cNvSpPr>
            <a:spLocks noGrp="1"/>
          </p:cNvSpPr>
          <p:nvPr>
            <p:ph idx="1"/>
          </p:nvPr>
        </p:nvSpPr>
        <p:spPr>
          <a:xfrm>
            <a:off x="1104293" y="1664962"/>
            <a:ext cx="8946541" cy="4195481"/>
          </a:xfrm>
        </p:spPr>
        <p:txBody>
          <a:bodyPr>
            <a:normAutofit/>
          </a:bodyPr>
          <a:lstStyle/>
          <a:p>
            <a:pPr>
              <a:lnSpc>
                <a:spcPct val="150000"/>
              </a:lnSpc>
            </a:pPr>
            <a:r>
              <a:rPr lang="en-IN" dirty="0"/>
              <a:t>Authentication : User login with username and password. Admin sign-up with admin code.</a:t>
            </a:r>
          </a:p>
          <a:p>
            <a:pPr>
              <a:lnSpc>
                <a:spcPct val="150000"/>
              </a:lnSpc>
            </a:pPr>
            <a:r>
              <a:rPr lang="en-IN" dirty="0"/>
              <a:t>Authorization : One cannot manage posts and view user profile without being authenticated.</a:t>
            </a:r>
          </a:p>
          <a:p>
            <a:pPr marL="0" indent="0">
              <a:buNone/>
            </a:pPr>
            <a:endParaRPr lang="en-US" dirty="0"/>
          </a:p>
        </p:txBody>
      </p:sp>
      <p:pic>
        <p:nvPicPr>
          <p:cNvPr id="7" name="Picture 6">
            <a:extLst>
              <a:ext uri="{FF2B5EF4-FFF2-40B4-BE49-F238E27FC236}">
                <a16:creationId xmlns:a16="http://schemas.microsoft.com/office/drawing/2014/main" id="{DE049B84-64E7-3440-8BC2-4B00EF5F1632}"/>
              </a:ext>
            </a:extLst>
          </p:cNvPr>
          <p:cNvPicPr>
            <a:picLocks noChangeAspect="1"/>
          </p:cNvPicPr>
          <p:nvPr/>
        </p:nvPicPr>
        <p:blipFill>
          <a:blip r:embed="rId2"/>
          <a:stretch>
            <a:fillRect/>
          </a:stretch>
        </p:blipFill>
        <p:spPr>
          <a:xfrm>
            <a:off x="5770179" y="3762703"/>
            <a:ext cx="5686097" cy="2642579"/>
          </a:xfrm>
          <a:prstGeom prst="rect">
            <a:avLst/>
          </a:prstGeom>
        </p:spPr>
      </p:pic>
    </p:spTree>
    <p:extLst>
      <p:ext uri="{BB962C8B-B14F-4D97-AF65-F5344CB8AC3E}">
        <p14:creationId xmlns:p14="http://schemas.microsoft.com/office/powerpoint/2010/main" val="258053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0F73A-5C26-9648-9DFA-98F8653C3A95}"/>
              </a:ext>
            </a:extLst>
          </p:cNvPr>
          <p:cNvSpPr>
            <a:spLocks noGrp="1"/>
          </p:cNvSpPr>
          <p:nvPr>
            <p:ph idx="1"/>
          </p:nvPr>
        </p:nvSpPr>
        <p:spPr>
          <a:xfrm>
            <a:off x="1103312" y="609602"/>
            <a:ext cx="8946541" cy="5638798"/>
          </a:xfrm>
        </p:spPr>
        <p:txBody>
          <a:bodyPr/>
          <a:lstStyle/>
          <a:p>
            <a:pPr>
              <a:lnSpc>
                <a:spcPct val="150000"/>
              </a:lnSpc>
            </a:pPr>
            <a:r>
              <a:rPr lang="en-IN" dirty="0"/>
              <a:t>One cannot edit or delete posts and comments created by other users.</a:t>
            </a:r>
          </a:p>
          <a:p>
            <a:pPr>
              <a:lnSpc>
                <a:spcPct val="150000"/>
              </a:lnSpc>
            </a:pPr>
            <a:r>
              <a:rPr lang="en-IN" dirty="0"/>
              <a:t>Admin can manage all posts and comments.</a:t>
            </a:r>
          </a:p>
          <a:p>
            <a:pPr>
              <a:lnSpc>
                <a:spcPct val="150000"/>
              </a:lnSpc>
            </a:pPr>
            <a:r>
              <a:rPr lang="en-IN" dirty="0"/>
              <a:t>Posts can be sorted in many ways – according to reviews, time, trending.</a:t>
            </a:r>
          </a:p>
          <a:p>
            <a:pPr marL="0" indent="0">
              <a:buNone/>
            </a:pPr>
            <a:endParaRPr lang="en-US" dirty="0"/>
          </a:p>
        </p:txBody>
      </p:sp>
      <p:pic>
        <p:nvPicPr>
          <p:cNvPr id="7" name="Picture 6">
            <a:extLst>
              <a:ext uri="{FF2B5EF4-FFF2-40B4-BE49-F238E27FC236}">
                <a16:creationId xmlns:a16="http://schemas.microsoft.com/office/drawing/2014/main" id="{37B304F8-1CB0-CF40-AB9F-8822DBFE37B4}"/>
              </a:ext>
            </a:extLst>
          </p:cNvPr>
          <p:cNvPicPr>
            <a:picLocks noChangeAspect="1"/>
          </p:cNvPicPr>
          <p:nvPr/>
        </p:nvPicPr>
        <p:blipFill>
          <a:blip r:embed="rId2"/>
          <a:stretch>
            <a:fillRect/>
          </a:stretch>
        </p:blipFill>
        <p:spPr>
          <a:xfrm>
            <a:off x="4675042" y="3121572"/>
            <a:ext cx="6413646" cy="3426372"/>
          </a:xfrm>
          <a:prstGeom prst="rect">
            <a:avLst/>
          </a:prstGeom>
        </p:spPr>
      </p:pic>
    </p:spTree>
    <p:extLst>
      <p:ext uri="{BB962C8B-B14F-4D97-AF65-F5344CB8AC3E}">
        <p14:creationId xmlns:p14="http://schemas.microsoft.com/office/powerpoint/2010/main" val="121650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C6A67-47E8-D44D-A17D-7A926D26B9DA}"/>
              </a:ext>
            </a:extLst>
          </p:cNvPr>
          <p:cNvSpPr>
            <a:spLocks noGrp="1"/>
          </p:cNvSpPr>
          <p:nvPr>
            <p:ph idx="1"/>
          </p:nvPr>
        </p:nvSpPr>
        <p:spPr>
          <a:xfrm>
            <a:off x="987698" y="1043925"/>
            <a:ext cx="8946541" cy="4195481"/>
          </a:xfrm>
        </p:spPr>
        <p:txBody>
          <a:bodyPr/>
          <a:lstStyle/>
          <a:p>
            <a:r>
              <a:rPr lang="en-US" dirty="0"/>
              <a:t>All the camping sites can be seen on the home screen with their titles, description and reviews.</a:t>
            </a:r>
          </a:p>
          <a:p>
            <a:r>
              <a:rPr lang="en-US" dirty="0"/>
              <a:t>Profile section is available for users to edit their posts and reviews.</a:t>
            </a:r>
          </a:p>
        </p:txBody>
      </p:sp>
      <p:pic>
        <p:nvPicPr>
          <p:cNvPr id="7" name="Picture 6">
            <a:extLst>
              <a:ext uri="{FF2B5EF4-FFF2-40B4-BE49-F238E27FC236}">
                <a16:creationId xmlns:a16="http://schemas.microsoft.com/office/drawing/2014/main" id="{B3937DEA-B475-774D-AE29-A78B2FCFF9C3}"/>
              </a:ext>
            </a:extLst>
          </p:cNvPr>
          <p:cNvPicPr>
            <a:picLocks noChangeAspect="1"/>
          </p:cNvPicPr>
          <p:nvPr/>
        </p:nvPicPr>
        <p:blipFill>
          <a:blip r:embed="rId2"/>
          <a:stretch>
            <a:fillRect/>
          </a:stretch>
        </p:blipFill>
        <p:spPr>
          <a:xfrm>
            <a:off x="2622331" y="2585543"/>
            <a:ext cx="6947337" cy="3844159"/>
          </a:xfrm>
          <a:prstGeom prst="rect">
            <a:avLst/>
          </a:prstGeom>
        </p:spPr>
      </p:pic>
    </p:spTree>
    <p:extLst>
      <p:ext uri="{BB962C8B-B14F-4D97-AF65-F5344CB8AC3E}">
        <p14:creationId xmlns:p14="http://schemas.microsoft.com/office/powerpoint/2010/main" val="350222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425F-9910-EF45-B19E-15B83DF635C9}"/>
              </a:ext>
            </a:extLst>
          </p:cNvPr>
          <p:cNvSpPr>
            <a:spLocks noGrp="1"/>
          </p:cNvSpPr>
          <p:nvPr>
            <p:ph type="title"/>
          </p:nvPr>
        </p:nvSpPr>
        <p:spPr>
          <a:xfrm>
            <a:off x="645131" y="168939"/>
            <a:ext cx="10832166" cy="1018730"/>
          </a:xfrm>
        </p:spPr>
        <p:txBody>
          <a:bodyPr/>
          <a:lstStyle/>
          <a:p>
            <a:pPr algn="ctr"/>
            <a:r>
              <a:rPr lang="en-IN" dirty="0"/>
              <a:t>Campground posts</a:t>
            </a:r>
            <a:br>
              <a:rPr lang="en-IN" dirty="0"/>
            </a:br>
            <a:endParaRPr lang="en-US" dirty="0"/>
          </a:p>
        </p:txBody>
      </p:sp>
      <p:sp>
        <p:nvSpPr>
          <p:cNvPr id="3" name="Content Placeholder 2">
            <a:extLst>
              <a:ext uri="{FF2B5EF4-FFF2-40B4-BE49-F238E27FC236}">
                <a16:creationId xmlns:a16="http://schemas.microsoft.com/office/drawing/2014/main" id="{D101316B-EA01-3B4F-A09E-C8C502FFE2CF}"/>
              </a:ext>
            </a:extLst>
          </p:cNvPr>
          <p:cNvSpPr>
            <a:spLocks noGrp="1"/>
          </p:cNvSpPr>
          <p:nvPr>
            <p:ph idx="1"/>
          </p:nvPr>
        </p:nvSpPr>
        <p:spPr>
          <a:xfrm>
            <a:off x="1103312" y="1692166"/>
            <a:ext cx="9806426" cy="4556234"/>
          </a:xfrm>
        </p:spPr>
        <p:txBody>
          <a:bodyPr/>
          <a:lstStyle/>
          <a:p>
            <a:r>
              <a:rPr lang="en-IN" dirty="0"/>
              <a:t>Create, edit and delete posts and comments.</a:t>
            </a:r>
          </a:p>
          <a:p>
            <a:r>
              <a:rPr lang="en-IN" dirty="0"/>
              <a:t>Upload campground photos.</a:t>
            </a:r>
          </a:p>
          <a:p>
            <a:r>
              <a:rPr lang="en-IN" dirty="0"/>
              <a:t>Display campground location on Google Maps o Search existing campgrounds.</a:t>
            </a:r>
          </a:p>
          <a:p>
            <a:r>
              <a:rPr lang="en-IN" dirty="0"/>
              <a:t>Password reset via email confirmation (disabled).</a:t>
            </a:r>
          </a:p>
          <a:p>
            <a:r>
              <a:rPr lang="en-IN" dirty="0"/>
              <a:t>Profile page setup with sign-up.</a:t>
            </a:r>
          </a:p>
          <a:p>
            <a:r>
              <a:rPr lang="en-IN" dirty="0"/>
              <a:t>Flash messages responding to users interaction with the app.</a:t>
            </a:r>
          </a:p>
          <a:p>
            <a:r>
              <a:rPr lang="en-IN" dirty="0"/>
              <a:t>Responsive web design.</a:t>
            </a:r>
          </a:p>
          <a:p>
            <a:pPr marL="0" indent="0">
              <a:buNone/>
            </a:pPr>
            <a:endParaRPr lang="en-IN" dirty="0"/>
          </a:p>
          <a:p>
            <a:endParaRPr lang="en-US" dirty="0"/>
          </a:p>
        </p:txBody>
      </p:sp>
    </p:spTree>
    <p:extLst>
      <p:ext uri="{BB962C8B-B14F-4D97-AF65-F5344CB8AC3E}">
        <p14:creationId xmlns:p14="http://schemas.microsoft.com/office/powerpoint/2010/main" val="4019821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77</TotalTime>
  <Words>514</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CAMP GUIDE</vt:lpstr>
      <vt:lpstr>INTRODUCTION</vt:lpstr>
      <vt:lpstr>WEBSITE PURPOSE</vt:lpstr>
      <vt:lpstr>OBJECTIVE / NEED OF THE PROJECT</vt:lpstr>
      <vt:lpstr>TECHNOLOGY USED</vt:lpstr>
      <vt:lpstr>FEATURES</vt:lpstr>
      <vt:lpstr>PowerPoint Presentation</vt:lpstr>
      <vt:lpstr>PowerPoint Presentation</vt:lpstr>
      <vt:lpstr>Campground posts </vt:lpstr>
      <vt:lpstr>WORKING PROJECT RESULTS</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 GUIDE</dc:title>
  <dc:creator>Microsoft Office User</dc:creator>
  <cp:lastModifiedBy>Ayush</cp:lastModifiedBy>
  <cp:revision>2</cp:revision>
  <dcterms:created xsi:type="dcterms:W3CDTF">2022-04-07T17:01:52Z</dcterms:created>
  <dcterms:modified xsi:type="dcterms:W3CDTF">2023-05-27T05:38:31Z</dcterms:modified>
</cp:coreProperties>
</file>