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7510" y="2122176"/>
            <a:ext cx="15025678" cy="46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937" y="4736310"/>
            <a:ext cx="9866824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3925" y="1500744"/>
            <a:ext cx="9579610" cy="6912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35"/>
              </a:spcBef>
            </a:pPr>
            <a:r>
              <a:rPr dirty="0" sz="9050" spc="204" b="1">
                <a:solidFill>
                  <a:srgbClr val="FFFFFF"/>
                </a:solidFill>
                <a:latin typeface="Trebuchet MS"/>
                <a:cs typeface="Trebuchet MS"/>
              </a:rPr>
              <a:t>Blessing: </a:t>
            </a:r>
            <a:r>
              <a:rPr dirty="0" sz="9050" spc="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50" spc="235" b="1">
                <a:solidFill>
                  <a:srgbClr val="FFFFFF"/>
                </a:solidFill>
                <a:latin typeface="Trebuchet MS"/>
                <a:cs typeface="Trebuchet MS"/>
              </a:rPr>
              <a:t>Empowering </a:t>
            </a:r>
            <a:r>
              <a:rPr dirty="0" sz="9050" spc="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50" spc="30" b="1">
                <a:solidFill>
                  <a:srgbClr val="FFFFFF"/>
                </a:solidFill>
                <a:latin typeface="Trebuchet MS"/>
                <a:cs typeface="Trebuchet MS"/>
              </a:rPr>
              <a:t>Generosity </a:t>
            </a:r>
            <a:r>
              <a:rPr dirty="0" sz="905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50" spc="-42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050" spc="265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9050" spc="39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9050" spc="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050" spc="28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9050" spc="61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9050" spc="27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9050" spc="-7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50" spc="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050" spc="28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9050" spc="395" b="1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9050" spc="153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9050" spc="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050" spc="3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9050" spc="-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9050" spc="-42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050" spc="2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9050" spc="9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9050" spc="3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9050" spc="-10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50" spc="52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9050" spc="-65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9050" spc="17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9050" spc="3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9050" spc="28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9050" spc="-47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9050" spc="-6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90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765" y="1619894"/>
            <a:ext cx="34010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14">
                <a:solidFill>
                  <a:srgbClr val="000000"/>
                </a:solidFill>
              </a:rPr>
              <a:t>I</a:t>
            </a:r>
            <a:r>
              <a:rPr dirty="0" sz="4500" spc="45">
                <a:solidFill>
                  <a:srgbClr val="000000"/>
                </a:solidFill>
              </a:rPr>
              <a:t>n</a:t>
            </a:r>
            <a:r>
              <a:rPr dirty="0" sz="4500" spc="-60">
                <a:solidFill>
                  <a:srgbClr val="000000"/>
                </a:solidFill>
              </a:rPr>
              <a:t>t</a:t>
            </a:r>
            <a:r>
              <a:rPr dirty="0" sz="4500" spc="-40">
                <a:solidFill>
                  <a:srgbClr val="000000"/>
                </a:solidFill>
              </a:rPr>
              <a:t>r</a:t>
            </a:r>
            <a:r>
              <a:rPr dirty="0" sz="4500" spc="-20">
                <a:solidFill>
                  <a:srgbClr val="000000"/>
                </a:solidFill>
              </a:rPr>
              <a:t>o</a:t>
            </a:r>
            <a:r>
              <a:rPr dirty="0" sz="4500">
                <a:solidFill>
                  <a:srgbClr val="000000"/>
                </a:solidFill>
              </a:rPr>
              <a:t>d</a:t>
            </a:r>
            <a:r>
              <a:rPr dirty="0" sz="4500" spc="35">
                <a:solidFill>
                  <a:srgbClr val="000000"/>
                </a:solidFill>
              </a:rPr>
              <a:t>u</a:t>
            </a:r>
            <a:r>
              <a:rPr dirty="0" sz="4500" spc="120">
                <a:solidFill>
                  <a:srgbClr val="000000"/>
                </a:solidFill>
              </a:rPr>
              <a:t>c</a:t>
            </a:r>
            <a:r>
              <a:rPr dirty="0" sz="4500" spc="-60">
                <a:solidFill>
                  <a:srgbClr val="000000"/>
                </a:solidFill>
              </a:rPr>
              <a:t>t</a:t>
            </a:r>
            <a:r>
              <a:rPr dirty="0" sz="4500">
                <a:solidFill>
                  <a:srgbClr val="000000"/>
                </a:solidFill>
              </a:rPr>
              <a:t>i</a:t>
            </a:r>
            <a:r>
              <a:rPr dirty="0" sz="4500" spc="-20">
                <a:solidFill>
                  <a:srgbClr val="000000"/>
                </a:solidFill>
              </a:rPr>
              <a:t>o</a:t>
            </a:r>
            <a:r>
              <a:rPr dirty="0" sz="4500" spc="45">
                <a:solidFill>
                  <a:srgbClr val="000000"/>
                </a:solidFill>
              </a:rPr>
              <a:t>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441406" y="2895733"/>
            <a:ext cx="6237605" cy="48533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algn="r" marL="12700" marR="5080" indent="1101090">
              <a:lnSpc>
                <a:spcPct val="116900"/>
              </a:lnSpc>
              <a:spcBef>
                <a:spcPts val="20"/>
              </a:spcBef>
            </a:pP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ur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550" spc="114" i="1">
                <a:latin typeface="Verdana"/>
                <a:cs typeface="Verdana"/>
              </a:rPr>
              <a:t>B</a:t>
            </a:r>
            <a:r>
              <a:rPr dirty="0" sz="2550" spc="-35" i="1">
                <a:latin typeface="Verdana"/>
                <a:cs typeface="Verdana"/>
              </a:rPr>
              <a:t>l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-120" i="1">
                <a:latin typeface="Verdana"/>
                <a:cs typeface="Verdana"/>
              </a:rPr>
              <a:t>ss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-265" i="1">
                <a:latin typeface="Verdana"/>
                <a:cs typeface="Verdana"/>
              </a:rPr>
              <a:t>g: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40" i="1">
                <a:latin typeface="Verdana"/>
                <a:cs typeface="Verdana"/>
              </a:rPr>
              <a:t>E</a:t>
            </a:r>
            <a:r>
              <a:rPr dirty="0" sz="2550" spc="140" i="1">
                <a:latin typeface="Verdana"/>
                <a:cs typeface="Verdana"/>
              </a:rPr>
              <a:t>m</a:t>
            </a:r>
            <a:r>
              <a:rPr dirty="0" sz="2550" spc="85" i="1">
                <a:latin typeface="Verdana"/>
                <a:cs typeface="Verdana"/>
              </a:rPr>
              <a:t>p</a:t>
            </a:r>
            <a:r>
              <a:rPr dirty="0" sz="2550" spc="-40" i="1">
                <a:latin typeface="Verdana"/>
                <a:cs typeface="Verdana"/>
              </a:rPr>
              <a:t>o</a:t>
            </a:r>
            <a:r>
              <a:rPr dirty="0" sz="2550" spc="45" i="1">
                <a:latin typeface="Verdana"/>
                <a:cs typeface="Verdana"/>
              </a:rPr>
              <a:t>w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-120" i="1">
                <a:latin typeface="Verdana"/>
                <a:cs typeface="Verdana"/>
              </a:rPr>
              <a:t>r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110" i="1">
                <a:latin typeface="Verdana"/>
                <a:cs typeface="Verdana"/>
              </a:rPr>
              <a:t>g</a:t>
            </a:r>
            <a:r>
              <a:rPr dirty="0" sz="2550" spc="-250" i="1">
                <a:latin typeface="Verdana"/>
                <a:cs typeface="Verdana"/>
              </a:rPr>
              <a:t> </a:t>
            </a:r>
            <a:r>
              <a:rPr dirty="0" sz="2550" spc="-65" i="1">
                <a:latin typeface="Verdana"/>
                <a:cs typeface="Verdana"/>
              </a:rPr>
              <a:t>G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60" i="1">
                <a:latin typeface="Verdana"/>
                <a:cs typeface="Verdana"/>
              </a:rPr>
              <a:t>n</a:t>
            </a:r>
            <a:r>
              <a:rPr dirty="0" sz="2550" spc="-25" i="1">
                <a:latin typeface="Verdana"/>
                <a:cs typeface="Verdana"/>
              </a:rPr>
              <a:t>e</a:t>
            </a:r>
            <a:r>
              <a:rPr dirty="0" sz="2550" spc="-135" i="1">
                <a:latin typeface="Verdana"/>
                <a:cs typeface="Verdana"/>
              </a:rPr>
              <a:t>r</a:t>
            </a:r>
            <a:r>
              <a:rPr dirty="0" sz="2550" i="1">
                <a:latin typeface="Verdana"/>
                <a:cs typeface="Verdana"/>
              </a:rPr>
              <a:t>o</a:t>
            </a:r>
            <a:r>
              <a:rPr dirty="0" sz="2550" spc="-120" i="1">
                <a:latin typeface="Verdana"/>
                <a:cs typeface="Verdana"/>
              </a:rPr>
              <a:t>s</a:t>
            </a:r>
            <a:r>
              <a:rPr dirty="0" sz="2550" spc="-35" i="1">
                <a:latin typeface="Verdana"/>
                <a:cs typeface="Verdana"/>
              </a:rPr>
              <a:t>i</a:t>
            </a:r>
            <a:r>
              <a:rPr dirty="0" sz="2550" spc="-25" i="1">
                <a:latin typeface="Verdana"/>
                <a:cs typeface="Verdana"/>
              </a:rPr>
              <a:t>t</a:t>
            </a:r>
            <a:r>
              <a:rPr dirty="0" sz="2550" spc="-125" i="1">
                <a:latin typeface="Verdana"/>
                <a:cs typeface="Verdana"/>
              </a:rPr>
              <a:t>y  </a:t>
            </a:r>
            <a:r>
              <a:rPr dirty="0" sz="2550" spc="20" i="1">
                <a:latin typeface="Verdana"/>
                <a:cs typeface="Verdana"/>
              </a:rPr>
              <a:t>through </a:t>
            </a:r>
            <a:r>
              <a:rPr dirty="0" sz="2550" spc="-15" i="1">
                <a:latin typeface="Verdana"/>
                <a:cs typeface="Verdana"/>
              </a:rPr>
              <a:t>our </a:t>
            </a:r>
            <a:r>
              <a:rPr dirty="0" sz="2550" spc="10" i="1">
                <a:latin typeface="Verdana"/>
                <a:cs typeface="Verdana"/>
              </a:rPr>
              <a:t>Donation </a:t>
            </a:r>
            <a:r>
              <a:rPr dirty="0" sz="2550" spc="-60" i="1">
                <a:latin typeface="Verdana"/>
                <a:cs typeface="Verdana"/>
              </a:rPr>
              <a:t>Website</a:t>
            </a:r>
            <a:r>
              <a:rPr dirty="0" sz="2450" spc="-60">
                <a:latin typeface="Verdana"/>
                <a:cs typeface="Verdana"/>
              </a:rPr>
              <a:t>. </a:t>
            </a:r>
            <a:r>
              <a:rPr dirty="0" sz="2450" spc="-105">
                <a:latin typeface="Verdana"/>
                <a:cs typeface="Verdana"/>
              </a:rPr>
              <a:t>Today, 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25">
                <a:latin typeface="Verdana"/>
                <a:cs typeface="Verdana"/>
              </a:rPr>
              <a:t>e  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ma</a:t>
            </a:r>
            <a:r>
              <a:rPr dirty="0" sz="2450" spc="15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45">
                <a:latin typeface="Verdana"/>
                <a:cs typeface="Verdana"/>
              </a:rPr>
              <a:t>gh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0">
                <a:latin typeface="Verdana"/>
                <a:cs typeface="Verdana"/>
              </a:rPr>
              <a:t>donations. </a:t>
            </a:r>
            <a:r>
              <a:rPr dirty="0" sz="2450" spc="35">
                <a:latin typeface="Verdana"/>
                <a:cs typeface="Verdana"/>
              </a:rPr>
              <a:t>By </a:t>
            </a:r>
            <a:r>
              <a:rPr dirty="0" sz="2450" spc="45">
                <a:latin typeface="Verdana"/>
                <a:cs typeface="Verdana"/>
              </a:rPr>
              <a:t>providing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5">
                <a:latin typeface="Verdana"/>
                <a:cs typeface="Verdana"/>
              </a:rPr>
              <a:t>user-friendly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3350"/>
              </a:spcBef>
            </a:pPr>
            <a:r>
              <a:rPr dirty="0" sz="4400" spc="180"/>
              <a:t>Our</a:t>
            </a:r>
            <a:r>
              <a:rPr dirty="0" sz="4400" spc="-70"/>
              <a:t> </a:t>
            </a:r>
            <a:r>
              <a:rPr dirty="0" sz="4400" spc="70"/>
              <a:t>Mission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17007" y="3601492"/>
            <a:ext cx="1503296" cy="2406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0429" y="3973033"/>
            <a:ext cx="1662732" cy="308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54715" y="3393156"/>
            <a:ext cx="7256145" cy="35401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7700"/>
              </a:lnSpc>
              <a:spcBef>
                <a:spcPts val="85"/>
              </a:spcBef>
            </a:pP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00">
                <a:latin typeface="Verdana"/>
                <a:cs typeface="Verdana"/>
              </a:rPr>
              <a:t>g,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ur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15">
                <a:latin typeface="Verdana"/>
                <a:cs typeface="Verdana"/>
              </a:rPr>
              <a:t>generosity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5">
                <a:latin typeface="Verdana"/>
                <a:cs typeface="Verdana"/>
              </a:rPr>
              <a:t>facilitate </a:t>
            </a:r>
            <a:r>
              <a:rPr dirty="0" sz="2450" spc="70">
                <a:latin typeface="Verdana"/>
                <a:cs typeface="Verdana"/>
              </a:rPr>
              <a:t>meaningful </a:t>
            </a:r>
            <a:r>
              <a:rPr dirty="0" sz="2450" spc="25">
                <a:latin typeface="Verdana"/>
                <a:cs typeface="Verdana"/>
              </a:rPr>
              <a:t>impact. 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35">
                <a:latin typeface="Verdana"/>
                <a:cs typeface="Verdana"/>
              </a:rPr>
              <a:t>ugh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ur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85">
                <a:latin typeface="Verdana"/>
                <a:cs typeface="Verdana"/>
              </a:rPr>
              <a:t>connect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donors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with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reputable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organizations </a:t>
            </a:r>
            <a:r>
              <a:rPr dirty="0" sz="2450" spc="3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45">
                <a:latin typeface="Verdana"/>
                <a:cs typeface="Verdana"/>
              </a:rPr>
              <a:t>gn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85">
                <a:latin typeface="Verdana"/>
                <a:cs typeface="Verdana"/>
              </a:rPr>
              <a:t>B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30">
                <a:latin typeface="Verdana"/>
                <a:cs typeface="Verdana"/>
              </a:rPr>
              <a:t>offering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secure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convenient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platform,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we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14">
                <a:latin typeface="Verdana"/>
                <a:cs typeface="Verdana"/>
              </a:rPr>
              <a:t>ml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9" y="2160276"/>
            <a:ext cx="5637530" cy="647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40"/>
              <a:t>User-Friendly</a:t>
            </a:r>
            <a:r>
              <a:rPr dirty="0" sz="4050" spc="-100"/>
              <a:t> </a:t>
            </a:r>
            <a:r>
              <a:rPr dirty="0" sz="4050" spc="5"/>
              <a:t>Interface</a:t>
            </a:r>
            <a:endParaRPr sz="40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8667" y="3345198"/>
            <a:ext cx="739303" cy="1756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0111" y="3650519"/>
            <a:ext cx="2594011" cy="301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202" y="3201902"/>
            <a:ext cx="5639435" cy="44583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5"/>
              </a:spcBef>
            </a:pP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donation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boasts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user- 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155">
                <a:latin typeface="Verdana"/>
                <a:cs typeface="Verdana"/>
              </a:rPr>
              <a:t>f</a:t>
            </a:r>
            <a:r>
              <a:rPr dirty="0" sz="2400" spc="-85">
                <a:latin typeface="Verdana"/>
                <a:cs typeface="Verdana"/>
              </a:rPr>
              <a:t>r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130">
                <a:latin typeface="Verdana"/>
                <a:cs typeface="Verdana"/>
              </a:rPr>
              <a:t>d</a:t>
            </a:r>
            <a:r>
              <a:rPr dirty="0" sz="2400" spc="-15">
                <a:latin typeface="Verdana"/>
                <a:cs typeface="Verdana"/>
              </a:rPr>
              <a:t>l</a:t>
            </a:r>
            <a:r>
              <a:rPr dirty="0" sz="2400" spc="-120">
                <a:latin typeface="Verdana"/>
                <a:cs typeface="Verdana"/>
              </a:rPr>
              <a:t>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i</a:t>
            </a:r>
            <a:r>
              <a:rPr dirty="0" sz="2400" spc="105">
                <a:latin typeface="Verdana"/>
                <a:cs typeface="Verdana"/>
              </a:rPr>
              <a:t>n</a:t>
            </a:r>
            <a:r>
              <a:rPr dirty="0" sz="2400" spc="-25">
                <a:latin typeface="Verdana"/>
                <a:cs typeface="Verdana"/>
              </a:rPr>
              <a:t>t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65">
                <a:latin typeface="Verdana"/>
                <a:cs typeface="Verdana"/>
              </a:rPr>
              <a:t>r</a:t>
            </a:r>
            <a:r>
              <a:rPr dirty="0" sz="2400" spc="-60">
                <a:latin typeface="Verdana"/>
                <a:cs typeface="Verdana"/>
              </a:rPr>
              <a:t>f</a:t>
            </a:r>
            <a:r>
              <a:rPr dirty="0" sz="2400" spc="-30">
                <a:latin typeface="Verdana"/>
                <a:cs typeface="Verdana"/>
              </a:rPr>
              <a:t>a</a:t>
            </a:r>
            <a:r>
              <a:rPr dirty="0" sz="2400" spc="75">
                <a:latin typeface="Verdana"/>
                <a:cs typeface="Verdana"/>
              </a:rPr>
              <a:t>c</a:t>
            </a:r>
            <a:r>
              <a:rPr dirty="0" sz="2400" spc="15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36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3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3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2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12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36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2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00" spc="35">
                <a:solidFill>
                  <a:srgbClr val="FFFFFF"/>
                </a:solidFill>
                <a:latin typeface="Verdana"/>
                <a:cs typeface="Verdana"/>
              </a:rPr>
              <a:t>donations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few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clicks. 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9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1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36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400" spc="2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5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3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7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4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-36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308725" cy="6883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 spc="185">
                <a:solidFill>
                  <a:srgbClr val="000000"/>
                </a:solidFill>
                <a:latin typeface="Times New Roman"/>
                <a:cs typeface="Times New Roman"/>
              </a:rPr>
              <a:t>Multiple</a:t>
            </a:r>
            <a:r>
              <a:rPr dirty="0" sz="435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350" spc="165">
                <a:solidFill>
                  <a:srgbClr val="000000"/>
                </a:solidFill>
                <a:latin typeface="Times New Roman"/>
                <a:cs typeface="Times New Roman"/>
              </a:rPr>
              <a:t>Giving</a:t>
            </a:r>
            <a:r>
              <a:rPr dirty="0" sz="4350" spc="-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350" spc="245">
                <a:solidFill>
                  <a:srgbClr val="000000"/>
                </a:solidFill>
                <a:latin typeface="Times New Roman"/>
                <a:cs typeface="Times New Roman"/>
              </a:rPr>
              <a:t>Options</a:t>
            </a:r>
            <a:endParaRPr sz="43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5313" y="4717216"/>
            <a:ext cx="3636554" cy="3087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33301" y="3251513"/>
            <a:ext cx="6332855" cy="44259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un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-5">
                <a:latin typeface="Verdana"/>
                <a:cs typeface="Verdana"/>
              </a:rPr>
              <a:t>giving.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That's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why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our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donation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website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50">
                <a:latin typeface="Verdana"/>
                <a:cs typeface="Verdana"/>
              </a:rPr>
              <a:t>ul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givin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25">
                <a:latin typeface="Verdana"/>
                <a:cs typeface="Verdana"/>
              </a:rPr>
              <a:t>W</a:t>
            </a:r>
            <a:r>
              <a:rPr dirty="0" sz="2450" spc="13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60">
                <a:latin typeface="Verdana"/>
                <a:cs typeface="Verdana"/>
              </a:rPr>
              <a:t>'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5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-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5">
                <a:latin typeface="Verdana"/>
                <a:cs typeface="Verdana"/>
              </a:rPr>
              <a:t>rr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75">
                <a:latin typeface="Verdana"/>
                <a:cs typeface="Verdana"/>
              </a:rPr>
              <a:t>ut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45">
                <a:latin typeface="Verdana"/>
                <a:cs typeface="Verdana"/>
              </a:rPr>
              <a:t>gn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0">
                <a:latin typeface="Verdana"/>
                <a:cs typeface="Verdana"/>
              </a:rPr>
              <a:t>ur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55">
                <a:latin typeface="Verdana"/>
                <a:cs typeface="Verdana"/>
              </a:rPr>
              <a:t>w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43737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Transparency</a:t>
            </a:r>
            <a:r>
              <a:rPr dirty="0" spc="-40"/>
              <a:t> </a:t>
            </a:r>
            <a:r>
              <a:rPr dirty="0" spc="5"/>
              <a:t>and</a:t>
            </a:r>
            <a:r>
              <a:rPr dirty="0" spc="-70"/>
              <a:t> </a:t>
            </a:r>
            <a:r>
              <a:rPr dirty="0" spc="10"/>
              <a:t>Accountability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2202" y="3201902"/>
            <a:ext cx="5601335" cy="43230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9690">
              <a:lnSpc>
                <a:spcPct val="102200"/>
              </a:lnSpc>
              <a:spcBef>
                <a:spcPts val="65"/>
              </a:spcBef>
            </a:pP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3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8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website </a:t>
            </a:r>
            <a:r>
              <a:rPr dirty="0" sz="2300" spc="10">
                <a:solidFill>
                  <a:srgbClr val="FFFFFF"/>
                </a:solidFill>
                <a:latin typeface="Verdana"/>
                <a:cs typeface="Verdana"/>
              </a:rPr>
              <a:t>ensures </a:t>
            </a:r>
            <a:r>
              <a:rPr dirty="0" sz="2300" spc="45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2300" spc="-45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1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34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-1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7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0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300" spc="55">
                <a:solidFill>
                  <a:srgbClr val="FFFFFF"/>
                </a:solidFill>
                <a:latin typeface="Verdana"/>
                <a:cs typeface="Verdana"/>
              </a:rPr>
              <a:t>ﬁnancial 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practices </a:t>
            </a:r>
            <a:r>
              <a:rPr dirty="0" sz="2300" spc="2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300" spc="55">
                <a:solidFill>
                  <a:srgbClr val="FFFFFF"/>
                </a:solidFill>
                <a:latin typeface="Verdana"/>
                <a:cs typeface="Verdana"/>
              </a:rPr>
              <a:t>maintain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3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dirty="0" sz="23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algn="just" marL="12700" marR="5080">
              <a:lnSpc>
                <a:spcPct val="101899"/>
              </a:lnSpc>
              <a:spcBef>
                <a:spcPts val="35"/>
              </a:spcBef>
            </a:pPr>
            <a:r>
              <a:rPr dirty="0" sz="2300" spc="14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10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22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16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8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2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300" spc="-14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300" spc="3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30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300" spc="-3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1356" y="2625675"/>
            <a:ext cx="13455650" cy="11785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50" spc="-1230">
                <a:solidFill>
                  <a:srgbClr val="000000"/>
                </a:solidFill>
                <a:latin typeface="Trebuchet MS"/>
                <a:cs typeface="Trebuchet MS"/>
              </a:rPr>
              <a:t>J</a:t>
            </a:r>
            <a:r>
              <a:rPr dirty="0" sz="7550" spc="7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7550" spc="23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7550" spc="27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7550" spc="-67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550" spc="-35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7550" spc="22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7550" spc="-53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7550" spc="-59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550" spc="64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7550" spc="-61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7550" spc="26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7550" spc="-61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7550" spc="33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7550" spc="7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7550" spc="31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7550" spc="23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7550" spc="-35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7550" spc="-3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7550" spc="-819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7550" spc="151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7550" spc="-4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7550" spc="-195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7550" spc="-61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7550" spc="434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7550" spc="-61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7550" spc="26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7550" spc="-35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endParaRPr sz="7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>
              <a:lnSpc>
                <a:spcPct val="102000"/>
              </a:lnSpc>
              <a:spcBef>
                <a:spcPts val="65"/>
              </a:spcBef>
            </a:pPr>
            <a:r>
              <a:rPr dirty="0" spc="-80"/>
              <a:t>In </a:t>
            </a:r>
            <a:r>
              <a:rPr dirty="0" spc="20"/>
              <a:t>conclusion, </a:t>
            </a:r>
            <a:r>
              <a:rPr dirty="0" spc="40"/>
              <a:t>our </a:t>
            </a:r>
            <a:r>
              <a:rPr dirty="0" spc="65"/>
              <a:t>donation </a:t>
            </a:r>
            <a:r>
              <a:rPr dirty="0" spc="35"/>
              <a:t>website </a:t>
            </a:r>
            <a:r>
              <a:rPr dirty="0" spc="-40"/>
              <a:t>is </a:t>
            </a:r>
            <a:r>
              <a:rPr dirty="0" spc="-15"/>
              <a:t>a </a:t>
            </a:r>
            <a:r>
              <a:rPr dirty="0" spc="45"/>
              <a:t>powerful </a:t>
            </a:r>
            <a:r>
              <a:rPr dirty="0" spc="25"/>
              <a:t>tool </a:t>
            </a:r>
            <a:r>
              <a:rPr dirty="0" spc="45"/>
              <a:t>that </a:t>
            </a:r>
            <a:r>
              <a:rPr dirty="0" spc="50"/>
              <a:t> </a:t>
            </a:r>
            <a:r>
              <a:rPr dirty="0" spc="60"/>
              <a:t>empowers</a:t>
            </a:r>
            <a:r>
              <a:rPr dirty="0" spc="-215"/>
              <a:t> </a:t>
            </a:r>
            <a:r>
              <a:rPr dirty="0" spc="30"/>
              <a:t>individuals</a:t>
            </a:r>
            <a:r>
              <a:rPr dirty="0" spc="-215"/>
              <a:t> </a:t>
            </a:r>
            <a:r>
              <a:rPr dirty="0" spc="25"/>
              <a:t>to</a:t>
            </a:r>
            <a:r>
              <a:rPr dirty="0" spc="-215"/>
              <a:t> </a:t>
            </a:r>
            <a:r>
              <a:rPr dirty="0" spc="60"/>
              <a:t>make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35"/>
              <a:t>lasting</a:t>
            </a:r>
            <a:r>
              <a:rPr dirty="0" spc="-215"/>
              <a:t> </a:t>
            </a:r>
            <a:r>
              <a:rPr dirty="0" spc="85"/>
              <a:t>impact</a:t>
            </a:r>
            <a:r>
              <a:rPr dirty="0" spc="-215"/>
              <a:t> </a:t>
            </a:r>
            <a:r>
              <a:rPr dirty="0" spc="75"/>
              <a:t>through</a:t>
            </a:r>
            <a:r>
              <a:rPr dirty="0" spc="-215"/>
              <a:t> </a:t>
            </a:r>
            <a:r>
              <a:rPr dirty="0" spc="25"/>
              <a:t>their </a:t>
            </a:r>
            <a:r>
              <a:rPr dirty="0" spc="30"/>
              <a:t> </a:t>
            </a:r>
            <a:r>
              <a:rPr dirty="0" spc="-25"/>
              <a:t>generosity. </a:t>
            </a:r>
            <a:r>
              <a:rPr dirty="0" spc="35"/>
              <a:t>By </a:t>
            </a:r>
            <a:r>
              <a:rPr dirty="0" spc="45"/>
              <a:t>providing </a:t>
            </a:r>
            <a:r>
              <a:rPr dirty="0" spc="-15"/>
              <a:t>a </a:t>
            </a:r>
            <a:r>
              <a:rPr dirty="0" spc="5"/>
              <a:t>user-friendly </a:t>
            </a:r>
            <a:r>
              <a:rPr dirty="0" spc="-25"/>
              <a:t>interface, </a:t>
            </a:r>
            <a:r>
              <a:rPr dirty="0" spc="70"/>
              <a:t>multiple </a:t>
            </a:r>
            <a:r>
              <a:rPr dirty="0" spc="75"/>
              <a:t> </a:t>
            </a:r>
            <a:r>
              <a:rPr dirty="0" spc="35"/>
              <a:t>givin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60"/>
              <a:t>o</a:t>
            </a:r>
            <a:r>
              <a:rPr dirty="0" spc="150"/>
              <a:t>p</a:t>
            </a:r>
            <a:r>
              <a:rPr dirty="0" spc="35"/>
              <a:t>t</a:t>
            </a:r>
            <a:r>
              <a:rPr dirty="0" spc="-10"/>
              <a:t>i</a:t>
            </a:r>
            <a:r>
              <a:rPr dirty="0" spc="60"/>
              <a:t>o</a:t>
            </a:r>
            <a:r>
              <a:rPr dirty="0" spc="125"/>
              <a:t>n</a:t>
            </a:r>
            <a:r>
              <a:rPr dirty="0" spc="-70"/>
              <a:t>s</a:t>
            </a:r>
            <a:r>
              <a:rPr dirty="0" spc="-370"/>
              <a:t>,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-70"/>
              <a:t>s</a:t>
            </a:r>
            <a:r>
              <a:rPr dirty="0" spc="114"/>
              <a:t>u</a:t>
            </a:r>
            <a:r>
              <a:rPr dirty="0" spc="-75"/>
              <a:t>r</a:t>
            </a:r>
            <a:r>
              <a:rPr dirty="0" spc="-10"/>
              <a:t>i</a:t>
            </a:r>
            <a:r>
              <a:rPr dirty="0" spc="125"/>
              <a:t>n</a:t>
            </a:r>
            <a:r>
              <a:rPr dirty="0" spc="170"/>
              <a:t>g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-80"/>
              <a:t>r</a:t>
            </a:r>
            <a:r>
              <a:rPr dirty="0" spc="-15"/>
              <a:t>a</a:t>
            </a:r>
            <a:r>
              <a:rPr dirty="0" spc="125"/>
              <a:t>n</a:t>
            </a:r>
            <a:r>
              <a:rPr dirty="0" spc="-70"/>
              <a:t>s</a:t>
            </a:r>
            <a:r>
              <a:rPr dirty="0" spc="140"/>
              <a:t>p</a:t>
            </a:r>
            <a:r>
              <a:rPr dirty="0" spc="-15"/>
              <a:t>a</a:t>
            </a:r>
            <a:r>
              <a:rPr dirty="0" spc="-90"/>
              <a:t>r</a:t>
            </a:r>
            <a:r>
              <a:rPr dirty="0" spc="35"/>
              <a:t>e</a:t>
            </a:r>
            <a:r>
              <a:rPr dirty="0" spc="125"/>
              <a:t>n</a:t>
            </a:r>
            <a:r>
              <a:rPr dirty="0" spc="95"/>
              <a:t>c</a:t>
            </a:r>
            <a:r>
              <a:rPr dirty="0" spc="-195"/>
              <a:t>y</a:t>
            </a:r>
            <a:r>
              <a:rPr dirty="0" spc="-370"/>
              <a:t>,</a:t>
            </a:r>
            <a:r>
              <a:rPr dirty="0" spc="-215"/>
              <a:t> </a:t>
            </a:r>
            <a:r>
              <a:rPr dirty="0" spc="130"/>
              <a:t>w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10"/>
              <a:t>i</a:t>
            </a:r>
            <a:r>
              <a:rPr dirty="0" spc="240"/>
              <a:t>m</a:t>
            </a:r>
            <a:r>
              <a:rPr dirty="0" spc="-215"/>
              <a:t> </a:t>
            </a:r>
            <a:r>
              <a:rPr dirty="0" spc="-15"/>
              <a:t>t</a:t>
            </a:r>
            <a:r>
              <a:rPr dirty="0" spc="60"/>
              <a:t>o</a:t>
            </a:r>
            <a:r>
              <a:rPr dirty="0" spc="-215"/>
              <a:t> </a:t>
            </a:r>
            <a:r>
              <a:rPr dirty="0" spc="-50"/>
              <a:t>f</a:t>
            </a:r>
            <a:r>
              <a:rPr dirty="0" spc="60"/>
              <a:t>o</a:t>
            </a:r>
            <a:r>
              <a:rPr dirty="0" spc="-70"/>
              <a:t>s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-55"/>
              <a:t>r</a:t>
            </a:r>
            <a:r>
              <a:rPr dirty="0" spc="-215"/>
              <a:t> </a:t>
            </a:r>
            <a:r>
              <a:rPr dirty="0" spc="-10"/>
              <a:t>a  </a:t>
            </a:r>
            <a:r>
              <a:rPr dirty="0" spc="45"/>
              <a:t>culture</a:t>
            </a:r>
            <a:r>
              <a:rPr dirty="0" spc="-215"/>
              <a:t> </a:t>
            </a:r>
            <a:r>
              <a:rPr dirty="0" spc="20"/>
              <a:t>of</a:t>
            </a:r>
            <a:r>
              <a:rPr dirty="0" spc="-210"/>
              <a:t> </a:t>
            </a:r>
            <a:r>
              <a:rPr dirty="0" spc="55"/>
              <a:t>giving</a:t>
            </a:r>
            <a:r>
              <a:rPr dirty="0" spc="-215"/>
              <a:t> </a:t>
            </a:r>
            <a:r>
              <a:rPr dirty="0" spc="45"/>
              <a:t>that</a:t>
            </a:r>
            <a:r>
              <a:rPr dirty="0" spc="-210"/>
              <a:t> </a:t>
            </a:r>
            <a:r>
              <a:rPr dirty="0" spc="10"/>
              <a:t>transforms</a:t>
            </a:r>
            <a:r>
              <a:rPr dirty="0" spc="-215"/>
              <a:t> </a:t>
            </a:r>
            <a:r>
              <a:rPr dirty="0" spc="-95"/>
              <a:t>lives.</a:t>
            </a:r>
            <a:r>
              <a:rPr dirty="0" spc="-210"/>
              <a:t> </a:t>
            </a:r>
            <a:r>
              <a:rPr dirty="0" spc="75"/>
              <a:t>Join</a:t>
            </a:r>
            <a:r>
              <a:rPr dirty="0" spc="-210"/>
              <a:t> </a:t>
            </a:r>
            <a:r>
              <a:rPr dirty="0" spc="20"/>
              <a:t>us</a:t>
            </a:r>
            <a:r>
              <a:rPr dirty="0" spc="-215"/>
              <a:t> </a:t>
            </a:r>
            <a:r>
              <a:rPr dirty="0" spc="55"/>
              <a:t>in</a:t>
            </a:r>
            <a:r>
              <a:rPr dirty="0" spc="-210"/>
              <a:t> </a:t>
            </a:r>
            <a:r>
              <a:rPr dirty="0" spc="40"/>
              <a:t>our</a:t>
            </a:r>
            <a:r>
              <a:rPr dirty="0" spc="-215"/>
              <a:t> </a:t>
            </a:r>
            <a:r>
              <a:rPr dirty="0" spc="40"/>
              <a:t>mission</a:t>
            </a:r>
            <a:r>
              <a:rPr dirty="0" spc="-210"/>
              <a:t> </a:t>
            </a:r>
            <a:r>
              <a:rPr dirty="0" spc="25"/>
              <a:t>to </a:t>
            </a:r>
            <a:r>
              <a:rPr dirty="0" spc="-844"/>
              <a:t> </a:t>
            </a:r>
            <a:r>
              <a:rPr dirty="0" spc="114"/>
              <a:t>c</a:t>
            </a:r>
            <a:r>
              <a:rPr dirty="0" spc="-90"/>
              <a:t>r</a:t>
            </a:r>
            <a:r>
              <a:rPr dirty="0" spc="-5"/>
              <a:t>e</a:t>
            </a:r>
            <a:r>
              <a:rPr dirty="0" spc="-15"/>
              <a:t>a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-15"/>
              <a:t>a</a:t>
            </a:r>
            <a:r>
              <a:rPr dirty="0" spc="-215"/>
              <a:t> </a:t>
            </a:r>
            <a:r>
              <a:rPr dirty="0" spc="150"/>
              <a:t>b</a:t>
            </a:r>
            <a:r>
              <a:rPr dirty="0" spc="35"/>
              <a:t>e</a:t>
            </a:r>
            <a:r>
              <a:rPr dirty="0"/>
              <a:t>t</a:t>
            </a:r>
            <a:r>
              <a:rPr dirty="0" spc="-15"/>
              <a:t>t</a:t>
            </a:r>
            <a:r>
              <a:rPr dirty="0" spc="35"/>
              <a:t>e</a:t>
            </a:r>
            <a:r>
              <a:rPr dirty="0" spc="-55"/>
              <a:t>r</a:t>
            </a:r>
            <a:r>
              <a:rPr dirty="0" spc="-215"/>
              <a:t> </a:t>
            </a:r>
            <a:r>
              <a:rPr dirty="0" spc="130"/>
              <a:t>w</a:t>
            </a:r>
            <a:r>
              <a:rPr dirty="0" spc="60"/>
              <a:t>o</a:t>
            </a:r>
            <a:r>
              <a:rPr dirty="0" spc="-75"/>
              <a:t>r</a:t>
            </a:r>
            <a:r>
              <a:rPr dirty="0" spc="-10"/>
              <a:t>l</a:t>
            </a:r>
            <a:r>
              <a:rPr dirty="0" spc="150"/>
              <a:t>d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-90"/>
              <a:t>r</a:t>
            </a:r>
            <a:r>
              <a:rPr dirty="0" spc="60"/>
              <a:t>o</a:t>
            </a:r>
            <a:r>
              <a:rPr dirty="0" spc="114"/>
              <a:t>u</a:t>
            </a:r>
            <a:r>
              <a:rPr dirty="0" spc="145"/>
              <a:t>gh</a:t>
            </a:r>
            <a:r>
              <a:rPr dirty="0" spc="-215"/>
              <a:t> </a:t>
            </a:r>
            <a:r>
              <a:rPr dirty="0" spc="35"/>
              <a:t>t</a:t>
            </a:r>
            <a:r>
              <a:rPr dirty="0" spc="125"/>
              <a:t>h</a:t>
            </a:r>
            <a:r>
              <a:rPr dirty="0" spc="35"/>
              <a:t>e</a:t>
            </a:r>
            <a:r>
              <a:rPr dirty="0" spc="-215"/>
              <a:t> </a:t>
            </a:r>
            <a:r>
              <a:rPr dirty="0" spc="150"/>
              <a:t>p</a:t>
            </a:r>
            <a:r>
              <a:rPr dirty="0" spc="20"/>
              <a:t>o</a:t>
            </a:r>
            <a:r>
              <a:rPr dirty="0" spc="130"/>
              <a:t>w</a:t>
            </a:r>
            <a:r>
              <a:rPr dirty="0" spc="35"/>
              <a:t>e</a:t>
            </a:r>
            <a:r>
              <a:rPr dirty="0" spc="-55"/>
              <a:t>r</a:t>
            </a:r>
            <a:r>
              <a:rPr dirty="0" spc="-215"/>
              <a:t> </a:t>
            </a:r>
            <a:r>
              <a:rPr dirty="0" spc="60"/>
              <a:t>o</a:t>
            </a:r>
            <a:r>
              <a:rPr dirty="0" spc="-25"/>
              <a:t>f</a:t>
            </a:r>
            <a:r>
              <a:rPr dirty="0" spc="-215"/>
              <a:t> </a:t>
            </a:r>
            <a:r>
              <a:rPr dirty="0" spc="100"/>
              <a:t>ge</a:t>
            </a:r>
            <a:r>
              <a:rPr dirty="0" spc="125"/>
              <a:t>n</a:t>
            </a:r>
            <a:r>
              <a:rPr dirty="0" spc="35"/>
              <a:t>e</a:t>
            </a:r>
            <a:r>
              <a:rPr dirty="0" spc="-90"/>
              <a:t>r</a:t>
            </a:r>
            <a:r>
              <a:rPr dirty="0" spc="60"/>
              <a:t>o</a:t>
            </a:r>
            <a:r>
              <a:rPr dirty="0" spc="-70"/>
              <a:t>s</a:t>
            </a:r>
            <a:r>
              <a:rPr dirty="0" spc="-10"/>
              <a:t>i</a:t>
            </a:r>
            <a:r>
              <a:rPr dirty="0" spc="10"/>
              <a:t>t</a:t>
            </a:r>
            <a:r>
              <a:rPr dirty="0" spc="-195"/>
              <a:t>y</a:t>
            </a:r>
            <a:r>
              <a:rPr dirty="0" spc="-37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146" y="2864230"/>
            <a:ext cx="6400165" cy="20085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0" spc="180"/>
              <a:t>Thanks!</a:t>
            </a:r>
            <a:endParaRPr sz="1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2023-10-28T07:49:33Z</dcterms:created>
  <dcterms:modified xsi:type="dcterms:W3CDTF">2023-10-28T07:49:33Z</dcterms:modified>
</cp:coreProperties>
</file>