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0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1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7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1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5B72-A705-4E0B-BE7A-37A031DE939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7BC4-70BD-4411-9F91-E47130183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7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Reviews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4" y="2148442"/>
            <a:ext cx="6458851" cy="342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27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Warranty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4670"/>
            <a:ext cx="8229600" cy="301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47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Analysis of Price </a:t>
            </a:r>
            <a:r>
              <a:rPr lang="en-US" dirty="0" err="1" smtClean="0"/>
              <a:t>vs</a:t>
            </a:r>
            <a:r>
              <a:rPr lang="en-US" dirty="0" smtClean="0"/>
              <a:t> Battery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53" y="1710231"/>
            <a:ext cx="6944694" cy="430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5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Analysis of Price and Camera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7371"/>
            <a:ext cx="8229600" cy="385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47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</a:t>
            </a:r>
            <a:r>
              <a:rPr lang="en-US" dirty="0" err="1" smtClean="0"/>
              <a:t>vs</a:t>
            </a:r>
            <a:r>
              <a:rPr lang="en-US" dirty="0" smtClean="0"/>
              <a:t> Reviews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69" y="1738810"/>
            <a:ext cx="6354062" cy="42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3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3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Battery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57" y="1600200"/>
            <a:ext cx="64696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60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Camera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0820"/>
            <a:ext cx="8229600" cy="436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Display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3941"/>
            <a:ext cx="8229600" cy="415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3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Memory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083"/>
            <a:ext cx="8229600" cy="37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1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Phones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4954"/>
            <a:ext cx="8229600" cy="399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price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39799" cy="344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93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Processor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4562"/>
            <a:ext cx="8229600" cy="237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Ratings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90" y="2167495"/>
            <a:ext cx="6954220" cy="33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26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On-screen Show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Assignment Report</vt:lpstr>
      <vt:lpstr>Univariate Analysis of Battery</vt:lpstr>
      <vt:lpstr>Univariate Analysis of Camera</vt:lpstr>
      <vt:lpstr>Univariate Analysis of Display</vt:lpstr>
      <vt:lpstr>Univariate Analysis of Memory</vt:lpstr>
      <vt:lpstr>Univariate Analysis of Phones</vt:lpstr>
      <vt:lpstr>Univariate Analysis of price</vt:lpstr>
      <vt:lpstr>Univariate Analysis of Processor</vt:lpstr>
      <vt:lpstr>Univariate Analysis of Ratings</vt:lpstr>
      <vt:lpstr>Univariate Analysis of Reviews</vt:lpstr>
      <vt:lpstr>Analysis of Warranty</vt:lpstr>
      <vt:lpstr>Bivariate Analysis of Price vs Battery</vt:lpstr>
      <vt:lpstr>Bivariate Analysis of Price and Camera</vt:lpstr>
      <vt:lpstr>Ratings vs Reviews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Report</dc:title>
  <dc:creator>Aman</dc:creator>
  <cp:lastModifiedBy>Aman</cp:lastModifiedBy>
  <cp:revision>4</cp:revision>
  <dcterms:created xsi:type="dcterms:W3CDTF">2024-08-26T12:31:46Z</dcterms:created>
  <dcterms:modified xsi:type="dcterms:W3CDTF">2024-08-26T12:43:51Z</dcterms:modified>
</cp:coreProperties>
</file>