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to speech conversion for visually Impaired people </a:t>
            </a:r>
            <a:endParaRPr lang="en-US" dirty="0"/>
          </a:p>
        </p:txBody>
      </p:sp>
      <p:sp>
        <p:nvSpPr>
          <p:cNvPr id="3" name="Subtitle 2"/>
          <p:cNvSpPr>
            <a:spLocks noGrp="1"/>
          </p:cNvSpPr>
          <p:nvPr>
            <p:ph type="subTitle" idx="1"/>
          </p:nvPr>
        </p:nvSpPr>
        <p:spPr/>
        <p:txBody>
          <a:bodyPr/>
          <a:lstStyle/>
          <a:p>
            <a:r>
              <a:rPr lang="en-US" dirty="0" smtClean="0"/>
              <a:t>Dsp presentation slide</a:t>
            </a:r>
            <a:endParaRPr lang="en-US" dirty="0"/>
          </a:p>
        </p:txBody>
      </p:sp>
    </p:spTree>
    <p:extLst>
      <p:ext uri="{BB962C8B-B14F-4D97-AF65-F5344CB8AC3E}">
        <p14:creationId xmlns:p14="http://schemas.microsoft.com/office/powerpoint/2010/main" val="205731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84097"/>
            <a:ext cx="8761413" cy="706964"/>
          </a:xfrm>
        </p:spPr>
        <p:txBody>
          <a:bodyPr/>
          <a:lstStyle/>
          <a:p>
            <a:r>
              <a:rPr lang="en-US" dirty="0"/>
              <a:t/>
            </a:r>
            <a:br>
              <a:rPr lang="en-US" dirty="0"/>
            </a:br>
            <a:r>
              <a:rPr lang="en-US" dirty="0"/>
              <a:t> </a:t>
            </a:r>
            <a:r>
              <a:rPr lang="en-US" b="1" dirty="0"/>
              <a:t>Text To Speech </a:t>
            </a:r>
            <a:endParaRPr lang="en-US" dirty="0"/>
          </a:p>
        </p:txBody>
      </p:sp>
      <p:sp>
        <p:nvSpPr>
          <p:cNvPr id="3" name="Content Placeholder 2"/>
          <p:cNvSpPr>
            <a:spLocks noGrp="1"/>
          </p:cNvSpPr>
          <p:nvPr>
            <p:ph idx="1"/>
          </p:nvPr>
        </p:nvSpPr>
        <p:spPr/>
        <p:txBody>
          <a:bodyPr/>
          <a:lstStyle/>
          <a:p>
            <a:endParaRPr lang="en-US" dirty="0"/>
          </a:p>
          <a:p>
            <a:r>
              <a:rPr lang="en-US" dirty="0"/>
              <a:t> A Text-to-speech synthesizer is an application that converts text into spoken word, by analyzing and processing the text using Natural Language Processing (NLP) and then using Digital Signal Processing (DSP) technology to convert this processed text into synthesized speech representation of the text. Here, we developed a useful text-to-speech synthesizer in the form of a simple application that converts inputted text into synthesized speech and reads out to the user </a:t>
            </a:r>
            <a:r>
              <a:rPr lang="en-US" dirty="0" smtClean="0"/>
              <a:t>. </a:t>
            </a:r>
            <a:r>
              <a:rPr lang="en-US" dirty="0"/>
              <a:t>The development of a text to speech synthesizer will be of great help to people with visual impairment and make making through large volume of text easier. </a:t>
            </a:r>
            <a:endParaRPr lang="en-US" dirty="0"/>
          </a:p>
        </p:txBody>
      </p:sp>
    </p:spTree>
    <p:extLst>
      <p:ext uri="{BB962C8B-B14F-4D97-AF65-F5344CB8AC3E}">
        <p14:creationId xmlns:p14="http://schemas.microsoft.com/office/powerpoint/2010/main" val="75724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 typical TTS system</a:t>
            </a:r>
            <a:endParaRPr lang="en-US" dirty="0"/>
          </a:p>
        </p:txBody>
      </p:sp>
      <p:pic>
        <p:nvPicPr>
          <p:cNvPr id="1026" name="Picture 2" descr="https://upload.wikimedia.org/wikipedia/commons/thumb/b/b5/TTS_System.svg/550px-TTS_Syste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6285" y="2968276"/>
            <a:ext cx="523875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984082" y="4717661"/>
            <a:ext cx="7621670" cy="1905469"/>
          </a:xfrm>
          <a:prstGeom prst="rect">
            <a:avLst/>
          </a:prstGeom>
        </p:spPr>
      </p:pic>
    </p:spTree>
    <p:extLst>
      <p:ext uri="{BB962C8B-B14F-4D97-AF65-F5344CB8AC3E}">
        <p14:creationId xmlns:p14="http://schemas.microsoft.com/office/powerpoint/2010/main" val="103409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Applications of Text-To-Speech synthesis </a:t>
            </a:r>
            <a:endParaRPr lang="en-US" dirty="0"/>
          </a:p>
        </p:txBody>
      </p:sp>
      <p:sp>
        <p:nvSpPr>
          <p:cNvPr id="3" name="Text Placeholder 2"/>
          <p:cNvSpPr>
            <a:spLocks noGrp="1"/>
          </p:cNvSpPr>
          <p:nvPr>
            <p:ph type="body" idx="1"/>
          </p:nvPr>
        </p:nvSpPr>
        <p:spPr>
          <a:xfrm>
            <a:off x="1132652" y="2592351"/>
            <a:ext cx="3141878" cy="576262"/>
          </a:xfrm>
        </p:spPr>
        <p:txBody>
          <a:bodyPr/>
          <a:lstStyle/>
          <a:p>
            <a:r>
              <a:rPr lang="en-US" dirty="0" smtClean="0"/>
              <a:t>telecommunication</a:t>
            </a:r>
            <a:endParaRPr lang="en-US" dirty="0"/>
          </a:p>
        </p:txBody>
      </p:sp>
      <p:sp>
        <p:nvSpPr>
          <p:cNvPr id="4" name="Text Placeholder 3"/>
          <p:cNvSpPr>
            <a:spLocks noGrp="1"/>
          </p:cNvSpPr>
          <p:nvPr>
            <p:ph type="body" sz="half" idx="15"/>
          </p:nvPr>
        </p:nvSpPr>
        <p:spPr/>
        <p:txBody>
          <a:bodyPr/>
          <a:lstStyle/>
          <a:p>
            <a:r>
              <a:rPr lang="en-US" dirty="0"/>
              <a:t>Text-To-Speech systems made it possible to listen to text read by machines, for instance, from a database (instead of human operators). Queries to such databases can be transmitted via user speech (speech recognition systems) or telephone keypad (DTMF systems). </a:t>
            </a:r>
            <a:endParaRPr lang="en-US" dirty="0"/>
          </a:p>
        </p:txBody>
      </p:sp>
      <p:sp>
        <p:nvSpPr>
          <p:cNvPr id="5" name="Text Placeholder 4"/>
          <p:cNvSpPr>
            <a:spLocks noGrp="1"/>
          </p:cNvSpPr>
          <p:nvPr>
            <p:ph type="body" sz="quarter" idx="3"/>
          </p:nvPr>
        </p:nvSpPr>
        <p:spPr/>
        <p:txBody>
          <a:bodyPr/>
          <a:lstStyle/>
          <a:p>
            <a:r>
              <a:rPr lang="en-US" dirty="0"/>
              <a:t>multimedia </a:t>
            </a:r>
            <a:endParaRPr lang="en-US" dirty="0"/>
          </a:p>
        </p:txBody>
      </p:sp>
      <p:sp>
        <p:nvSpPr>
          <p:cNvPr id="6" name="Text Placeholder 5"/>
          <p:cNvSpPr>
            <a:spLocks noGrp="1"/>
          </p:cNvSpPr>
          <p:nvPr>
            <p:ph type="body" sz="half" idx="16"/>
          </p:nvPr>
        </p:nvSpPr>
        <p:spPr/>
        <p:txBody>
          <a:bodyPr/>
          <a:lstStyle/>
          <a:p>
            <a:r>
              <a:rPr lang="en-US" dirty="0"/>
              <a:t>Text-To-Speech synthesis has made possible the existence of talking books, toys and interactive games. Around 2007 for instance, </a:t>
            </a:r>
            <a:r>
              <a:rPr lang="en-US" dirty="0" smtClean="0"/>
              <a:t>Animo </a:t>
            </a:r>
            <a:r>
              <a:rPr lang="en-US" dirty="0"/>
              <a:t>Limited developed a software package which is able to generate narration and lines of dialogue. That software package was developed based on Animo‟s speech synthesis software, FineSpeech </a:t>
            </a:r>
            <a:r>
              <a:rPr lang="en-US" dirty="0" smtClean="0"/>
              <a:t>. </a:t>
            </a:r>
            <a:endParaRPr lang="en-US" dirty="0"/>
          </a:p>
        </p:txBody>
      </p:sp>
      <p:sp>
        <p:nvSpPr>
          <p:cNvPr id="7" name="Text Placeholder 6"/>
          <p:cNvSpPr>
            <a:spLocks noGrp="1"/>
          </p:cNvSpPr>
          <p:nvPr>
            <p:ph type="body" sz="quarter" idx="13"/>
          </p:nvPr>
        </p:nvSpPr>
        <p:spPr>
          <a:xfrm>
            <a:off x="7866027" y="2702063"/>
            <a:ext cx="3145730" cy="576262"/>
          </a:xfrm>
        </p:spPr>
        <p:txBody>
          <a:bodyPr/>
          <a:lstStyle/>
          <a:p>
            <a:r>
              <a:rPr lang="en-US" dirty="0"/>
              <a:t>for individuals with speech impairment </a:t>
            </a:r>
            <a:endParaRPr lang="en-US" dirty="0"/>
          </a:p>
        </p:txBody>
      </p:sp>
      <p:sp>
        <p:nvSpPr>
          <p:cNvPr id="8" name="Text Placeholder 7"/>
          <p:cNvSpPr>
            <a:spLocks noGrp="1"/>
          </p:cNvSpPr>
          <p:nvPr>
            <p:ph type="body" sz="half" idx="17"/>
          </p:nvPr>
        </p:nvSpPr>
        <p:spPr/>
        <p:txBody>
          <a:bodyPr/>
          <a:lstStyle/>
          <a:p>
            <a:r>
              <a:rPr lang="en-US" dirty="0"/>
              <a:t>for individuals with speech impairment, speech synthesis has provided an artificial voice hence simplifying communication with others. </a:t>
            </a:r>
            <a:endParaRPr lang="en-US" dirty="0"/>
          </a:p>
        </p:txBody>
      </p:sp>
    </p:spTree>
    <p:extLst>
      <p:ext uri="{BB962C8B-B14F-4D97-AF65-F5344CB8AC3E}">
        <p14:creationId xmlns:p14="http://schemas.microsoft.com/office/powerpoint/2010/main" val="13235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Applications of Text-To-Speech synthesis </a:t>
            </a:r>
            <a:endParaRPr lang="en-US" dirty="0"/>
          </a:p>
        </p:txBody>
      </p:sp>
      <p:sp>
        <p:nvSpPr>
          <p:cNvPr id="4" name="Text Placeholder 3"/>
          <p:cNvSpPr>
            <a:spLocks noGrp="1"/>
          </p:cNvSpPr>
          <p:nvPr>
            <p:ph type="body" sz="half" idx="2"/>
          </p:nvPr>
        </p:nvSpPr>
        <p:spPr/>
        <p:txBody>
          <a:bodyPr/>
          <a:lstStyle/>
          <a:p>
            <a:r>
              <a:rPr lang="en-US" dirty="0"/>
              <a:t>The famous physicist Stephen Hawking </a:t>
            </a:r>
            <a:r>
              <a:rPr lang="en-US" dirty="0" smtClean="0"/>
              <a:t> </a:t>
            </a:r>
            <a:r>
              <a:rPr lang="en-US" dirty="0"/>
              <a:t>delivered his lectures using a speech synthesizer </a:t>
            </a:r>
            <a:endParaRPr lang="en-US" dirty="0"/>
          </a:p>
        </p:txBody>
      </p:sp>
      <p:pic>
        <p:nvPicPr>
          <p:cNvPr id="2050" name="Picture 2" descr="https://upload.wikimedia.org/wikipedia/commons/thumb/e/eb/Stephen_Hawking.StarChild.jpg/220px-Stephen_Hawking.StarChild.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87" b="68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426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269</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Text to speech conversion for visually Impaired people </vt:lpstr>
      <vt:lpstr>  Text To Speech </vt:lpstr>
      <vt:lpstr>Overview of a typical TTS system</vt:lpstr>
      <vt:lpstr>Applications of Text-To-Speech synthesis </vt:lpstr>
      <vt:lpstr>Applications of Text-To-Speech synthesis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 conversion for visually Impaired people</dc:title>
  <dc:creator>yc</dc:creator>
  <cp:lastModifiedBy>yc</cp:lastModifiedBy>
  <cp:revision>3</cp:revision>
  <dcterms:created xsi:type="dcterms:W3CDTF">2021-09-29T07:52:54Z</dcterms:created>
  <dcterms:modified xsi:type="dcterms:W3CDTF">2021-09-29T08:21:28Z</dcterms:modified>
</cp:coreProperties>
</file>