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7" r:id="rId19"/>
    <p:sldId id="278" r:id="rId20"/>
    <p:sldId id="279" r:id="rId21"/>
    <p:sldId id="288" r:id="rId22"/>
    <p:sldId id="281" r:id="rId23"/>
    <p:sldId id="282" r:id="rId24"/>
    <p:sldId id="283" r:id="rId25"/>
    <p:sldId id="285" r:id="rId26"/>
    <p:sldId id="286" r:id="rId27"/>
    <p:sldId id="287" r:id="rId2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8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Freeform 3"/>
          <p:cNvSpPr/>
          <p:nvPr/>
        </p:nvSpPr>
        <p:spPr>
          <a:xfrm>
            <a:off x="7889867" y="1028700"/>
            <a:ext cx="2508266" cy="16899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TextBox 4"/>
          <p:cNvSpPr txBox="1"/>
          <p:nvPr/>
        </p:nvSpPr>
        <p:spPr>
          <a:xfrm>
            <a:off x="1804358" y="4558708"/>
            <a:ext cx="14679284" cy="199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300"/>
              </a:lnSpc>
              <a:defRPr sz="116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KVM install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3303711" y="2965393"/>
            <a:ext cx="11680580" cy="51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INT-362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TextBox 4"/>
          <p:cNvSpPr txBox="1"/>
          <p:nvPr/>
        </p:nvSpPr>
        <p:spPr>
          <a:xfrm>
            <a:off x="547058" y="482008"/>
            <a:ext cx="14679284" cy="199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300"/>
              </a:lnSpc>
              <a:defRPr sz="116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KVM install</a:t>
            </a:r>
          </a:p>
        </p:txBody>
      </p:sp>
      <p:sp>
        <p:nvSpPr>
          <p:cNvPr id="143" name="Note:…"/>
          <p:cNvSpPr txBox="1"/>
          <p:nvPr/>
        </p:nvSpPr>
        <p:spPr>
          <a:xfrm>
            <a:off x="556913" y="1902490"/>
            <a:ext cx="15308174" cy="155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30000"/>
              </a:lnSpc>
              <a:defRPr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Note: </a:t>
            </a:r>
          </a:p>
          <a:p>
            <a:pPr algn="just">
              <a:lnSpc>
                <a:spcPct val="130000"/>
              </a:lnSpc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Perform the following steps:</a:t>
            </a:r>
          </a:p>
          <a:p>
            <a:pPr marL="342900" indent="-342900" algn="just">
              <a:lnSpc>
                <a:spcPct val="130000"/>
              </a:lnSpc>
              <a:buSzPct val="100000"/>
              <a:buAutoNum type="arabicPeriod"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 to: </a:t>
            </a:r>
            <a:r>
              <a:rPr>
                <a:solidFill>
                  <a:srgbClr val="FF0066"/>
                </a:solidFill>
              </a:rPr>
              <a:t>settings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>
                <a:solidFill>
                  <a:srgbClr val="1F0BB5"/>
                </a:solidFill>
              </a:rPr>
              <a:t>windows security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Device Security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core isolation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623216"/>
                </a:solidFill>
              </a:rPr>
              <a:t>memory integrity off</a:t>
            </a:r>
          </a:p>
        </p:txBody>
      </p:sp>
      <p:pic>
        <p:nvPicPr>
          <p:cNvPr id="144" name="A screenshot of a computerDescription automatically generated" descr="A screenshot of a computer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46" y="4177426"/>
            <a:ext cx="12126558" cy="616001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tep1: window security device security "/>
          <p:cNvSpPr txBox="1"/>
          <p:nvPr/>
        </p:nvSpPr>
        <p:spPr>
          <a:xfrm>
            <a:off x="973942" y="3621665"/>
            <a:ext cx="540118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ct val="107916"/>
              </a:lnSpc>
              <a:spcBef>
                <a:spcPts val="800"/>
              </a:spcBef>
              <a:defRPr sz="1100"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pPr>
            <a:r>
              <a:rPr sz="2000" b="1"/>
              <a:t>Step1: window security </a:t>
            </a:r>
            <a:r>
              <a:rPr sz="200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2000" b="1"/>
              <a:t>device security </a:t>
            </a:r>
            <a:r>
              <a:rPr sz="2000">
                <a:latin typeface="Wingdings"/>
                <a:ea typeface="Wingdings"/>
                <a:cs typeface="Wingdings"/>
                <a:sym typeface="Wingdings"/>
              </a:rPr>
              <a:t>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Box 4"/>
          <p:cNvSpPr txBox="1"/>
          <p:nvPr/>
        </p:nvSpPr>
        <p:spPr>
          <a:xfrm>
            <a:off x="547058" y="482008"/>
            <a:ext cx="14679284" cy="199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300"/>
              </a:lnSpc>
              <a:defRPr sz="116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KVM install</a:t>
            </a:r>
          </a:p>
        </p:txBody>
      </p:sp>
      <p:sp>
        <p:nvSpPr>
          <p:cNvPr id="149" name="Note:…"/>
          <p:cNvSpPr txBox="1"/>
          <p:nvPr/>
        </p:nvSpPr>
        <p:spPr>
          <a:xfrm>
            <a:off x="492369" y="2376623"/>
            <a:ext cx="15806033" cy="1651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30000"/>
              </a:lnSpc>
              <a:defRPr sz="3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Note: </a:t>
            </a:r>
          </a:p>
          <a:p>
            <a:pPr algn="just">
              <a:lnSpc>
                <a:spcPct val="130000"/>
              </a:lnSpc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Perform the following steps:</a:t>
            </a:r>
          </a:p>
          <a:p>
            <a:pPr marL="342900" indent="-342900" algn="just">
              <a:lnSpc>
                <a:spcPct val="130000"/>
              </a:lnSpc>
              <a:buSzPct val="100000"/>
              <a:buAutoNum type="arabicPeriod"/>
              <a:defRPr sz="3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 to: </a:t>
            </a:r>
            <a:r>
              <a:rPr>
                <a:solidFill>
                  <a:srgbClr val="FF0066"/>
                </a:solidFill>
              </a:rPr>
              <a:t>settings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>
                <a:solidFill>
                  <a:srgbClr val="1F0BB5"/>
                </a:solidFill>
              </a:rPr>
              <a:t>windows security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Device Security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core isolation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623216"/>
                </a:solidFill>
              </a:rPr>
              <a:t>memory integrity off</a:t>
            </a:r>
          </a:p>
        </p:txBody>
      </p:sp>
      <p:pic>
        <p:nvPicPr>
          <p:cNvPr id="150" name="A screenshot of a computerDescription automatically generated" descr="A screenshot of a computer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42" y="4182383"/>
            <a:ext cx="12488348" cy="58263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4"/>
          <p:cNvSpPr txBox="1"/>
          <p:nvPr/>
        </p:nvSpPr>
        <p:spPr>
          <a:xfrm>
            <a:off x="547058" y="482008"/>
            <a:ext cx="14679284" cy="199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300"/>
              </a:lnSpc>
              <a:defRPr sz="116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KVM install</a:t>
            </a:r>
          </a:p>
        </p:txBody>
      </p:sp>
      <p:sp>
        <p:nvSpPr>
          <p:cNvPr id="154" name="Note:…"/>
          <p:cNvSpPr txBox="1"/>
          <p:nvPr/>
        </p:nvSpPr>
        <p:spPr>
          <a:xfrm>
            <a:off x="609607" y="2088756"/>
            <a:ext cx="14554186" cy="1559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>
              <a:lnSpc>
                <a:spcPct val="130000"/>
              </a:lnSpc>
              <a:defRPr sz="2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Note: </a:t>
            </a:r>
          </a:p>
          <a:p>
            <a:pPr algn="just">
              <a:lnSpc>
                <a:spcPct val="130000"/>
              </a:lnSpc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Perform the following steps:</a:t>
            </a:r>
          </a:p>
          <a:p>
            <a:pPr marL="342900" indent="-342900" algn="just">
              <a:lnSpc>
                <a:spcPct val="130000"/>
              </a:lnSpc>
              <a:buSzPct val="100000"/>
              <a:buAutoNum type="arabicPeriod"/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 to: </a:t>
            </a:r>
            <a:r>
              <a:rPr>
                <a:solidFill>
                  <a:srgbClr val="FF0066"/>
                </a:solidFill>
              </a:rPr>
              <a:t>settings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 </a:t>
            </a:r>
            <a:r>
              <a:rPr>
                <a:solidFill>
                  <a:srgbClr val="1F0BB5"/>
                </a:solidFill>
              </a:rPr>
              <a:t>windows security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Device Security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00B050"/>
                </a:solidFill>
              </a:rPr>
              <a:t>core isolation</a:t>
            </a:r>
            <a:r>
              <a:rPr b="0">
                <a:solidFill>
                  <a:srgbClr val="FF0066"/>
                </a:solidFill>
                <a:latin typeface="Symbol"/>
                <a:ea typeface="Symbol"/>
                <a:cs typeface="Symbol"/>
                <a:sym typeface="Symbol"/>
              </a:rPr>
              <a:t>®</a:t>
            </a:r>
            <a:r>
              <a:rPr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623216"/>
                </a:solidFill>
              </a:rPr>
              <a:t>memory integrity off</a:t>
            </a:r>
          </a:p>
        </p:txBody>
      </p:sp>
      <p:sp>
        <p:nvSpPr>
          <p:cNvPr id="155" name="Step 3"/>
          <p:cNvSpPr txBox="1"/>
          <p:nvPr/>
        </p:nvSpPr>
        <p:spPr>
          <a:xfrm>
            <a:off x="3801809" y="4716779"/>
            <a:ext cx="866389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ct val="107916"/>
              </a:lnSpc>
              <a:spcBef>
                <a:spcPts val="800"/>
              </a:spcBef>
              <a:defRPr sz="2000" b="1">
                <a:uFill>
                  <a:solidFill>
                    <a:srgbClr val="000000"/>
                  </a:solidFill>
                </a:u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>
              <a:defRPr sz="1100" b="0"/>
            </a:pPr>
            <a:r>
              <a:rPr sz="2000" b="1"/>
              <a:t>Step 3</a:t>
            </a:r>
          </a:p>
        </p:txBody>
      </p:sp>
      <p:pic>
        <p:nvPicPr>
          <p:cNvPr id="156" name="A screenshot of a computerDescription automatically generated" descr="A screenshot of a computer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85" y="3686625"/>
            <a:ext cx="13304532" cy="6378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2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TextBox 9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164" name="TextBox 10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Preparation for KVM install</a:t>
            </a:r>
          </a:p>
        </p:txBody>
      </p:sp>
      <p:sp>
        <p:nvSpPr>
          <p:cNvPr id="165" name="TextBox 11"/>
          <p:cNvSpPr txBox="1"/>
          <p:nvPr/>
        </p:nvSpPr>
        <p:spPr>
          <a:xfrm>
            <a:off x="2123694" y="3479936"/>
            <a:ext cx="14040612" cy="4338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In your </a:t>
            </a:r>
            <a:r>
              <a:rPr dirty="0" err="1"/>
              <a:t>Virtualbox</a:t>
            </a:r>
            <a:r>
              <a:rPr dirty="0"/>
              <a:t> or VMWare workstation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Turn on nested virtualization —processor enable </a:t>
            </a:r>
            <a:r>
              <a:rPr dirty="0" err="1"/>
              <a:t>vtx</a:t>
            </a:r>
            <a:endParaRPr dirty="0"/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Ensure windows allows nested virtualization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Ensure core isolation is turned OFF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check using </a:t>
            </a: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kvm</a:t>
            </a:r>
            <a:r>
              <a:rPr dirty="0"/>
              <a:t>-ok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egrep</a:t>
            </a:r>
            <a:r>
              <a:rPr dirty="0"/>
              <a:t> -c '(</a:t>
            </a:r>
            <a:r>
              <a:rPr dirty="0" err="1"/>
              <a:t>vmx|svm</a:t>
            </a:r>
            <a:r>
              <a:rPr dirty="0"/>
              <a:t>)' /proc/</a:t>
            </a:r>
            <a:r>
              <a:rPr dirty="0" err="1"/>
              <a:t>cpuinfo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shot 2024-03-26 at 12.17.06 PM.png" descr="Screenshot 2024-03-26 at 12.17.0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6" y="2474842"/>
            <a:ext cx="17694108" cy="4027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TextBox 9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173" name="TextBox 10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Preparation for KVM install</a:t>
            </a:r>
          </a:p>
        </p:txBody>
      </p:sp>
      <p:sp>
        <p:nvSpPr>
          <p:cNvPr id="174" name="TextBox 11"/>
          <p:cNvSpPr txBox="1"/>
          <p:nvPr/>
        </p:nvSpPr>
        <p:spPr>
          <a:xfrm>
            <a:off x="2123694" y="3479936"/>
            <a:ext cx="14040612" cy="431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After ensuring cloudstack is up and running you will need to install a few new packages</a:t>
            </a:r>
          </a:p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on your terminal run the following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apt install -y openssh-server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apt install -y cpu-checker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apt install -y cloudstack-agent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shot 2024-03-26 at 12.21.03 PM.png" descr="Screenshot 2024-03-26 at 12.21.03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99" y="1070936"/>
            <a:ext cx="13631002" cy="8145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9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TextBox 9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182" name="TextBox 10"/>
          <p:cNvSpPr txBox="1"/>
          <p:nvPr/>
        </p:nvSpPr>
        <p:spPr>
          <a:xfrm>
            <a:off x="1954965" y="1504261"/>
            <a:ext cx="14209342" cy="1028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Preparation for KVM install</a:t>
            </a:r>
          </a:p>
        </p:txBody>
      </p:sp>
      <p:sp>
        <p:nvSpPr>
          <p:cNvPr id="183" name="TextBox 11"/>
          <p:cNvSpPr txBox="1"/>
          <p:nvPr/>
        </p:nvSpPr>
        <p:spPr>
          <a:xfrm>
            <a:off x="2123694" y="2466286"/>
            <a:ext cx="14040612" cy="648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Setup domain name because you have to install kvm and management server to same machine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7AFCE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hostname --fqdn</a:t>
            </a:r>
          </a:p>
          <a:p>
            <a:pPr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this command tells you your complete name, for ex it is </a:t>
            </a:r>
            <a:r>
              <a:rPr>
                <a:solidFill>
                  <a:srgbClr val="07AFCE"/>
                </a:solidFill>
              </a:rPr>
              <a:t>server.cloud.c1</a:t>
            </a:r>
            <a:r>
              <a:t>, then do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sudo nano /etc/idmapd.conf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here uncomment domain and write the domain name from your hostname</a:t>
            </a:r>
          </a:p>
          <a:p>
            <a:pPr marL="885188" lvl="1" indent="-442594">
              <a:lnSpc>
                <a:spcPts val="5700"/>
              </a:lnSpc>
              <a:buSzPct val="100000"/>
              <a:buFont typeface="Arial"/>
              <a:buChar char="•"/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now my domain name will be </a:t>
            </a:r>
            <a:r>
              <a:rPr>
                <a:solidFill>
                  <a:srgbClr val="07AFCE"/>
                </a:solidFill>
              </a:rPr>
              <a:t>cloud.c1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7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8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9" name="TextBox 9"/>
          <p:cNvSpPr txBox="1"/>
          <p:nvPr/>
        </p:nvSpPr>
        <p:spPr>
          <a:xfrm>
            <a:off x="2123694" y="3479936"/>
            <a:ext cx="14040612" cy="14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You should run these in root mode by entering</a:t>
            </a:r>
          </a:p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su root and your password</a:t>
            </a:r>
          </a:p>
        </p:txBody>
      </p:sp>
      <p:sp>
        <p:nvSpPr>
          <p:cNvPr id="200" name="TextBox 10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201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Edit permission</a:t>
            </a:r>
          </a:p>
        </p:txBody>
      </p:sp>
      <p:sp>
        <p:nvSpPr>
          <p:cNvPr id="202" name="TextBox 12"/>
          <p:cNvSpPr txBox="1"/>
          <p:nvPr/>
        </p:nvSpPr>
        <p:spPr>
          <a:xfrm>
            <a:off x="1954966" y="5223647"/>
            <a:ext cx="15965835" cy="4118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sed -i -e 's/\#vnc_listen.*$/vnc_listen = "0.0.0.0"/g' /etc/libvirt/qemu.conf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systemctl mask libvirtd.socket libvirtd-ro.socket libvirtd-admin.socket libvirtd-tls.socket libvirtd-tcp.socket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systemctl restart libvirtd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apt-get install uuid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UUID=$(uuid)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echo host_uuid = \"$UUID\" &gt;&gt; /etc/libvirt/libvirtd.conf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5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TextBox 9"/>
          <p:cNvSpPr txBox="1"/>
          <p:nvPr/>
        </p:nvSpPr>
        <p:spPr>
          <a:xfrm>
            <a:off x="2123694" y="3479936"/>
            <a:ext cx="14040612" cy="14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You should run these in root mode by entering</a:t>
            </a:r>
          </a:p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su root and your password</a:t>
            </a:r>
          </a:p>
        </p:txBody>
      </p:sp>
      <p:sp>
        <p:nvSpPr>
          <p:cNvPr id="208" name="TextBox 10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209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Edit permission</a:t>
            </a:r>
          </a:p>
        </p:txBody>
      </p:sp>
      <p:sp>
        <p:nvSpPr>
          <p:cNvPr id="210" name="TextBox 12"/>
          <p:cNvSpPr txBox="1"/>
          <p:nvPr/>
        </p:nvSpPr>
        <p:spPr>
          <a:xfrm>
            <a:off x="1954966" y="5223647"/>
            <a:ext cx="15965835" cy="2035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4100"/>
              </a:lnSpc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Sudo nano /etc/libvirt/libvirtd.conf</a:t>
            </a:r>
          </a:p>
          <a:p>
            <a:pPr>
              <a:lnSpc>
                <a:spcPts val="4100"/>
              </a:lnSpc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endParaRPr/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echo host_uuid = \"$UUID\" &gt;&gt; /etc/libvirt/libvirtd.conf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Navigate to the VM Settings - Hardware page for the VM you would like to edit.…"/>
          <p:cNvSpPr txBox="1"/>
          <p:nvPr/>
        </p:nvSpPr>
        <p:spPr>
          <a:xfrm>
            <a:off x="695691" y="3534197"/>
            <a:ext cx="17146042" cy="3218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 defTabSz="457200">
              <a:lnSpc>
                <a:spcPts val="8400"/>
              </a:lnSpc>
              <a:buClr>
                <a:srgbClr val="444444"/>
              </a:buClr>
              <a:buSzPct val="100000"/>
              <a:buFont typeface="Arial"/>
              <a:buAutoNum type="arabicPeriod"/>
              <a:defRPr sz="5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Navigate to the </a:t>
            </a:r>
            <a:r>
              <a:rPr b="1"/>
              <a:t>VM Settings - Hardware</a:t>
            </a:r>
            <a:r>
              <a:t> page for the VM you would like to edit.</a:t>
            </a:r>
          </a:p>
          <a:p>
            <a:pPr marL="457200" indent="-317500" defTabSz="457200">
              <a:lnSpc>
                <a:spcPts val="8400"/>
              </a:lnSpc>
              <a:buClr>
                <a:srgbClr val="444444"/>
              </a:buClr>
              <a:buSzPct val="100000"/>
              <a:buFont typeface="Arial"/>
              <a:buAutoNum type="arabicPeriod"/>
              <a:defRPr sz="5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Click </a:t>
            </a:r>
            <a:r>
              <a:rPr b="1"/>
              <a:t>Edit</a:t>
            </a:r>
            <a:r>
              <a:t> in the </a:t>
            </a:r>
            <a:r>
              <a:rPr b="1"/>
              <a:t>Guest OS</a:t>
            </a:r>
            <a:r>
              <a:t> settings section.</a:t>
            </a:r>
          </a:p>
          <a:p>
            <a:pPr marL="457200" indent="-317500" defTabSz="457200">
              <a:lnSpc>
                <a:spcPts val="8400"/>
              </a:lnSpc>
              <a:buClr>
                <a:srgbClr val="444444"/>
              </a:buClr>
              <a:buSzPct val="100000"/>
              <a:buFont typeface="Arial"/>
              <a:buAutoNum type="arabicPeriod"/>
              <a:defRPr sz="5400" b="1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0"/>
              <a:t>Click the checkbox for </a:t>
            </a:r>
            <a:r>
              <a:t>Enable nested virtualization.</a:t>
            </a:r>
          </a:p>
        </p:txBody>
      </p:sp>
      <p:sp>
        <p:nvSpPr>
          <p:cNvPr id="101" name="Set up nested virtualization in VMWare Workstation"/>
          <p:cNvSpPr txBox="1"/>
          <p:nvPr/>
        </p:nvSpPr>
        <p:spPr>
          <a:xfrm>
            <a:off x="996804" y="1736014"/>
            <a:ext cx="15142925" cy="187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8500"/>
              </a:lnSpc>
              <a:spcBef>
                <a:spcPts val="1000"/>
              </a:spcBef>
              <a:defRPr sz="4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Set up nested virtualization in VMWare Workstation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Freeform 4"/>
          <p:cNvSpPr/>
          <p:nvPr/>
        </p:nvSpPr>
        <p:spPr>
          <a:xfrm>
            <a:off x="944335" y="1028699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extBox 9"/>
          <p:cNvSpPr txBox="1"/>
          <p:nvPr/>
        </p:nvSpPr>
        <p:spPr>
          <a:xfrm>
            <a:off x="2123695" y="2867185"/>
            <a:ext cx="14040612" cy="1414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You should </a:t>
            </a:r>
            <a:r>
              <a:rPr lang="en-IN" dirty="0"/>
              <a:t>make these settings in /etc/</a:t>
            </a:r>
            <a:r>
              <a:rPr lang="en-IN" dirty="0" err="1"/>
              <a:t>libvirt</a:t>
            </a:r>
            <a:r>
              <a:rPr lang="en-IN" dirty="0"/>
              <a:t>/</a:t>
            </a:r>
            <a:r>
              <a:rPr lang="en-IN" dirty="0" err="1"/>
              <a:t>libvirtd.conf</a:t>
            </a:r>
            <a:r>
              <a:rPr lang="en-IN" dirty="0"/>
              <a:t>, uncomment the lines</a:t>
            </a:r>
            <a:endParaRPr dirty="0"/>
          </a:p>
        </p:txBody>
      </p:sp>
      <p:sp>
        <p:nvSpPr>
          <p:cNvPr id="216" name="TextBox 10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217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Edit permission</a:t>
            </a:r>
          </a:p>
        </p:txBody>
      </p:sp>
      <p:sp>
        <p:nvSpPr>
          <p:cNvPr id="218" name="TextBox 12"/>
          <p:cNvSpPr txBox="1"/>
          <p:nvPr/>
        </p:nvSpPr>
        <p:spPr>
          <a:xfrm>
            <a:off x="1954965" y="4256009"/>
            <a:ext cx="15965835" cy="4698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listen_tls</a:t>
            </a:r>
            <a:r>
              <a:rPr dirty="0"/>
              <a:t>=0</a:t>
            </a:r>
            <a:endParaRPr lang="en-IN" dirty="0"/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listen_tcp</a:t>
            </a:r>
            <a:r>
              <a:rPr dirty="0"/>
              <a:t>=0</a:t>
            </a:r>
            <a:endParaRPr lang="en-IN" dirty="0"/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tcp_port</a:t>
            </a:r>
            <a:r>
              <a:rPr dirty="0"/>
              <a:t> = "165</a:t>
            </a:r>
            <a:r>
              <a:rPr lang="en-IN" dirty="0"/>
              <a:t>09"</a:t>
            </a:r>
            <a:endParaRPr dirty="0"/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t</a:t>
            </a:r>
            <a:r>
              <a:rPr lang="en-IN" dirty="0"/>
              <a:t>ls</a:t>
            </a:r>
            <a:r>
              <a:rPr dirty="0"/>
              <a:t>_port = "165</a:t>
            </a:r>
            <a:r>
              <a:rPr lang="en-IN" dirty="0"/>
              <a:t>14</a:t>
            </a:r>
            <a:r>
              <a:rPr dirty="0"/>
              <a:t>"</a:t>
            </a:r>
            <a:endParaRPr lang="en-IN" dirty="0"/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 err="1"/>
              <a:t>listen_addr</a:t>
            </a:r>
            <a:r>
              <a:rPr lang="en-IN" dirty="0"/>
              <a:t> = "192.168.0.1“ # set as your gateway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mdns_adv</a:t>
            </a:r>
            <a:r>
              <a:rPr dirty="0"/>
              <a:t> = 0</a:t>
            </a:r>
            <a:r>
              <a:rPr lang="en-IN" dirty="0"/>
              <a:t> # this line needs to be added separately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auth_tcp</a:t>
            </a:r>
            <a:r>
              <a:rPr dirty="0"/>
              <a:t> = "none"</a:t>
            </a:r>
            <a:endParaRPr lang="en-IN" dirty="0"/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/>
              <a:t>Save and exit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systemctl</a:t>
            </a:r>
            <a:r>
              <a:rPr dirty="0"/>
              <a:t> restart </a:t>
            </a:r>
            <a:r>
              <a:rPr dirty="0" err="1"/>
              <a:t>libvirtd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3" name="Freeform 4"/>
          <p:cNvSpPr/>
          <p:nvPr/>
        </p:nvSpPr>
        <p:spPr>
          <a:xfrm>
            <a:off x="944335" y="1028699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extBox 9"/>
          <p:cNvSpPr txBox="1"/>
          <p:nvPr/>
        </p:nvSpPr>
        <p:spPr>
          <a:xfrm>
            <a:off x="2123695" y="2867185"/>
            <a:ext cx="14040612" cy="1414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You should </a:t>
            </a:r>
            <a:r>
              <a:rPr lang="en-IN" dirty="0"/>
              <a:t>make these settings in /etc/</a:t>
            </a:r>
            <a:r>
              <a:rPr lang="en-IN" dirty="0" err="1"/>
              <a:t>cloudstack</a:t>
            </a:r>
            <a:r>
              <a:rPr lang="en-IN" dirty="0"/>
              <a:t>/agent/</a:t>
            </a:r>
            <a:r>
              <a:rPr lang="en-IN" dirty="0" err="1"/>
              <a:t>agent.properties</a:t>
            </a:r>
            <a:r>
              <a:rPr lang="en-IN" dirty="0"/>
              <a:t>, change these lines</a:t>
            </a:r>
            <a:endParaRPr dirty="0"/>
          </a:p>
        </p:txBody>
      </p:sp>
      <p:sp>
        <p:nvSpPr>
          <p:cNvPr id="216" name="TextBox 10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217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Edit permission</a:t>
            </a:r>
          </a:p>
        </p:txBody>
      </p:sp>
      <p:sp>
        <p:nvSpPr>
          <p:cNvPr id="218" name="TextBox 12"/>
          <p:cNvSpPr txBox="1"/>
          <p:nvPr/>
        </p:nvSpPr>
        <p:spPr>
          <a:xfrm>
            <a:off x="1954965" y="4256009"/>
            <a:ext cx="15965835" cy="4173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/>
              <a:t>host</a:t>
            </a:r>
            <a:r>
              <a:rPr lang="en-IN" dirty="0">
                <a:solidFill>
                  <a:srgbClr val="00B0F0"/>
                </a:solidFill>
              </a:rPr>
              <a:t>=[give your management server </a:t>
            </a:r>
            <a:r>
              <a:rPr lang="en-IN" dirty="0" err="1">
                <a:solidFill>
                  <a:srgbClr val="00B0F0"/>
                </a:solidFill>
              </a:rPr>
              <a:t>ip</a:t>
            </a:r>
            <a:r>
              <a:rPr lang="en-IN" dirty="0">
                <a:solidFill>
                  <a:srgbClr val="00B0F0"/>
                </a:solidFill>
              </a:rPr>
              <a:t> here]@</a:t>
            </a:r>
            <a:r>
              <a:rPr lang="en-IN" dirty="0"/>
              <a:t>static</a:t>
            </a:r>
          </a:p>
          <a:p>
            <a:pPr marL="321634" lvl="1" indent="0">
              <a:lnSpc>
                <a:spcPts val="4100"/>
              </a:lnSpc>
              <a:buSzPct val="100000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/>
              <a:t>This should look like host=</a:t>
            </a:r>
            <a:r>
              <a:rPr lang="en-IN" dirty="0">
                <a:solidFill>
                  <a:srgbClr val="00B0F0"/>
                </a:solidFill>
              </a:rPr>
              <a:t>10.0.2.15</a:t>
            </a:r>
            <a:r>
              <a:rPr lang="en-IN" dirty="0"/>
              <a:t>@static</a:t>
            </a:r>
          </a:p>
          <a:p>
            <a:pPr marL="321634" lvl="1" indent="0">
              <a:lnSpc>
                <a:spcPts val="4100"/>
              </a:lnSpc>
              <a:buSzPct val="100000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/>
              <a:t>Uncomment the lines</a:t>
            </a:r>
          </a:p>
          <a:p>
            <a:pPr marL="643268" lvl="4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 err="1"/>
              <a:t>private.network.device</a:t>
            </a:r>
            <a:r>
              <a:rPr lang="en-IN" dirty="0"/>
              <a:t>=</a:t>
            </a:r>
            <a:r>
              <a:rPr lang="en-IN" dirty="0">
                <a:solidFill>
                  <a:srgbClr val="00B0F0"/>
                </a:solidFill>
              </a:rPr>
              <a:t>cloudbr0</a:t>
            </a:r>
          </a:p>
          <a:p>
            <a:pPr marL="643268" lvl="4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 err="1"/>
              <a:t>public.network.device</a:t>
            </a:r>
            <a:r>
              <a:rPr lang="en-IN" dirty="0"/>
              <a:t>=</a:t>
            </a:r>
            <a:r>
              <a:rPr lang="en-IN" dirty="0">
                <a:solidFill>
                  <a:srgbClr val="00B0F0"/>
                </a:solidFill>
              </a:rPr>
              <a:t>cloudbr0</a:t>
            </a:r>
          </a:p>
          <a:p>
            <a:pPr marL="643268" lvl="4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 err="1"/>
              <a:t>guest.network.device</a:t>
            </a:r>
            <a:r>
              <a:rPr lang="en-IN" dirty="0"/>
              <a:t>=</a:t>
            </a:r>
            <a:r>
              <a:rPr lang="en-IN" dirty="0">
                <a:solidFill>
                  <a:srgbClr val="00B0F0"/>
                </a:solidFill>
              </a:rPr>
              <a:t>cloudbr0</a:t>
            </a:r>
          </a:p>
          <a:p>
            <a:pPr marL="321634" lvl="1" indent="0">
              <a:lnSpc>
                <a:spcPts val="4100"/>
              </a:lnSpc>
              <a:buSzPct val="100000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/>
              <a:t>Make sure all </a:t>
            </a:r>
            <a:r>
              <a:rPr lang="en-IN"/>
              <a:t>use cloudbr0</a:t>
            </a:r>
            <a:endParaRPr lang="en-IN" dirty="0"/>
          </a:p>
          <a:p>
            <a:pPr marL="321634" lvl="1" indent="0">
              <a:lnSpc>
                <a:spcPts val="4100"/>
              </a:lnSpc>
              <a:buSzPct val="100000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lang="en-IN" dirty="0"/>
              <a:t>After making these changes, restart </a:t>
            </a:r>
            <a:r>
              <a:rPr lang="en-IN" dirty="0" err="1"/>
              <a:t>libvirt</a:t>
            </a:r>
            <a:r>
              <a:rPr lang="en-IN" dirty="0"/>
              <a:t>, restart </a:t>
            </a:r>
            <a:r>
              <a:rPr lang="en-IN" dirty="0" err="1"/>
              <a:t>cloudstack</a:t>
            </a:r>
            <a:r>
              <a:rPr lang="en-IN" dirty="0"/>
              <a:t>-agent</a:t>
            </a:r>
          </a:p>
        </p:txBody>
      </p:sp>
    </p:spTree>
    <p:extLst>
      <p:ext uri="{BB962C8B-B14F-4D97-AF65-F5344CB8AC3E}">
        <p14:creationId xmlns:p14="http://schemas.microsoft.com/office/powerpoint/2010/main" val="21654068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TextBox 9"/>
          <p:cNvSpPr txBox="1"/>
          <p:nvPr/>
        </p:nvSpPr>
        <p:spPr>
          <a:xfrm>
            <a:off x="2123694" y="3479936"/>
            <a:ext cx="14040612" cy="14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You should run these in root mode by entering</a:t>
            </a:r>
          </a:p>
          <a:p>
            <a: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su root and your password</a:t>
            </a:r>
          </a:p>
        </p:txBody>
      </p:sp>
      <p:sp>
        <p:nvSpPr>
          <p:cNvPr id="227" name="TextBox 10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228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Edit permission</a:t>
            </a:r>
          </a:p>
        </p:txBody>
      </p:sp>
      <p:sp>
        <p:nvSpPr>
          <p:cNvPr id="229" name="TextBox 12"/>
          <p:cNvSpPr txBox="1"/>
          <p:nvPr/>
        </p:nvSpPr>
        <p:spPr>
          <a:xfrm>
            <a:off x="1954966" y="5223647"/>
            <a:ext cx="15965835" cy="2556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ln -s /etc/apparmor.d/usr.sbin.libvirtd /etc/apparmor.d/disable/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ln -s /etc/apparmor.d/usr.lib.libvirt.virt-aa-helper /etc/apparmor.d/disable/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apparmor_parser -R /etc/apparmor.d/usr.sbin.libvirtd</a:t>
            </a:r>
          </a:p>
          <a:p>
            <a:pPr marL="643268" lvl="1" indent="-321634">
              <a:lnSpc>
                <a:spcPts val="4100"/>
              </a:lnSpc>
              <a:buSzPct val="100000"/>
              <a:buFont typeface="Arial"/>
              <a:buChar char="•"/>
              <a:defRPr sz="29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apparmor_parser -R /etc/apparmor.d/usr.lib.libvirt.virt-aa-helper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TextBox 9"/>
          <p:cNvSpPr txBox="1"/>
          <p:nvPr/>
        </p:nvSpPr>
        <p:spPr>
          <a:xfrm>
            <a:off x="2284429" y="2841762"/>
            <a:ext cx="14040612" cy="141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Bridging will be needed between management server and KVM</a:t>
            </a:r>
          </a:p>
        </p:txBody>
      </p:sp>
      <p:sp>
        <p:nvSpPr>
          <p:cNvPr id="235" name="TextBox 10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236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Configure Networks</a:t>
            </a:r>
          </a:p>
        </p:txBody>
      </p:sp>
      <p:sp>
        <p:nvSpPr>
          <p:cNvPr id="237" name="TextBox 12"/>
          <p:cNvSpPr txBox="1"/>
          <p:nvPr/>
        </p:nvSpPr>
        <p:spPr>
          <a:xfrm>
            <a:off x="3020693" y="4448533"/>
            <a:ext cx="12560632" cy="3558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34056" lvl="1" indent="-367028">
              <a:lnSpc>
                <a:spcPts val="4700"/>
              </a:lnSpc>
              <a:buSzPct val="100000"/>
              <a:buFont typeface="Arial"/>
              <a:buChar char="•"/>
              <a:defRPr sz="33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Go to sudo nano /etc/netplan/01-network-manager-all.yaml</a:t>
            </a:r>
          </a:p>
          <a:p>
            <a:pPr marL="734056" lvl="1" indent="-367028">
              <a:lnSpc>
                <a:spcPts val="4700"/>
              </a:lnSpc>
              <a:buSzPct val="100000"/>
              <a:buFont typeface="Arial"/>
              <a:buChar char="•"/>
              <a:defRPr sz="33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Visit tinyurl.com/int362cp to find contents of this file</a:t>
            </a:r>
          </a:p>
          <a:p>
            <a:pPr marL="734056" lvl="1" indent="-367028">
              <a:lnSpc>
                <a:spcPts val="4700"/>
              </a:lnSpc>
              <a:buSzPct val="100000"/>
              <a:buFont typeface="Arial"/>
              <a:buChar char="•"/>
              <a:defRPr sz="33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you should know by now what needs to be replaced in this, close and exit</a:t>
            </a:r>
          </a:p>
          <a:p>
            <a:pPr marL="734056" lvl="1" indent="-367028">
              <a:lnSpc>
                <a:spcPts val="4700"/>
              </a:lnSpc>
              <a:buSzPct val="100000"/>
              <a:buFont typeface="Arial"/>
              <a:buChar char="•"/>
              <a:defRPr sz="33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sudo netplan apply or netplan --debbug apply</a:t>
            </a:r>
          </a:p>
          <a:p>
            <a:pPr marL="734056" lvl="1" indent="-367028">
              <a:lnSpc>
                <a:spcPts val="4700"/>
              </a:lnSpc>
              <a:buSzPct val="100000"/>
              <a:buFont typeface="Arial"/>
              <a:buChar char="•"/>
              <a:defRPr sz="33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t>sudo systemctl restart NetworkManager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0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1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TextBox 9"/>
          <p:cNvSpPr txBox="1"/>
          <p:nvPr/>
        </p:nvSpPr>
        <p:spPr>
          <a:xfrm>
            <a:off x="2284429" y="2841762"/>
            <a:ext cx="14040612" cy="69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Your firewall needs information on working ports so run these</a:t>
            </a:r>
          </a:p>
        </p:txBody>
      </p:sp>
      <p:sp>
        <p:nvSpPr>
          <p:cNvPr id="243" name="TextBox 10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244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Configure Firewall</a:t>
            </a:r>
          </a:p>
        </p:txBody>
      </p:sp>
      <p:sp>
        <p:nvSpPr>
          <p:cNvPr id="245" name="TextBox 12"/>
          <p:cNvSpPr txBox="1"/>
          <p:nvPr/>
        </p:nvSpPr>
        <p:spPr>
          <a:xfrm>
            <a:off x="3024419" y="3517336"/>
            <a:ext cx="12560632" cy="4347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69288" lvl="1" indent="-334644">
              <a:lnSpc>
                <a:spcPts val="4300"/>
              </a:lnSpc>
              <a:buSzPct val="100000"/>
              <a:buFont typeface="Arial"/>
              <a:buChar char="•"/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$ </a:t>
            </a:r>
            <a:r>
              <a:rPr dirty="0" err="1"/>
              <a:t>ufw</a:t>
            </a:r>
            <a:r>
              <a:rPr dirty="0"/>
              <a:t> allow proto </a:t>
            </a:r>
            <a:r>
              <a:rPr dirty="0" err="1"/>
              <a:t>tcp</a:t>
            </a:r>
            <a:r>
              <a:rPr dirty="0"/>
              <a:t> from any to any port 22</a:t>
            </a:r>
          </a:p>
          <a:p>
            <a:pPr>
              <a:lnSpc>
                <a:spcPts val="4300"/>
              </a:lnSpc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did you get permission denied.... who will give </a:t>
            </a:r>
            <a:r>
              <a:rPr dirty="0" err="1"/>
              <a:t>sudo</a:t>
            </a:r>
            <a:r>
              <a:rPr dirty="0"/>
              <a:t> in front?</a:t>
            </a:r>
          </a:p>
          <a:p>
            <a:pPr marL="669288" lvl="1" indent="-334644">
              <a:lnSpc>
                <a:spcPts val="4300"/>
              </a:lnSpc>
              <a:buSzPct val="100000"/>
              <a:buFont typeface="Arial"/>
              <a:buChar char="•"/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$ </a:t>
            </a:r>
            <a:r>
              <a:rPr dirty="0" err="1"/>
              <a:t>ufw</a:t>
            </a:r>
            <a:r>
              <a:rPr dirty="0"/>
              <a:t> allow proto </a:t>
            </a:r>
            <a:r>
              <a:rPr dirty="0" err="1"/>
              <a:t>tcp</a:t>
            </a:r>
            <a:r>
              <a:rPr dirty="0"/>
              <a:t> from any to any port 1798</a:t>
            </a:r>
          </a:p>
          <a:p>
            <a:pPr marL="669288" lvl="1" indent="-334644">
              <a:lnSpc>
                <a:spcPts val="4300"/>
              </a:lnSpc>
              <a:buSzPct val="100000"/>
              <a:buFont typeface="Arial"/>
              <a:buChar char="•"/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$ </a:t>
            </a:r>
            <a:r>
              <a:rPr dirty="0" err="1"/>
              <a:t>ufw</a:t>
            </a:r>
            <a:r>
              <a:rPr dirty="0"/>
              <a:t> allow proto </a:t>
            </a:r>
            <a:r>
              <a:rPr dirty="0" err="1"/>
              <a:t>tcp</a:t>
            </a:r>
            <a:r>
              <a:rPr dirty="0"/>
              <a:t> from any to any port 16514</a:t>
            </a:r>
          </a:p>
          <a:p>
            <a:pPr marL="669288" lvl="1" indent="-334644">
              <a:lnSpc>
                <a:spcPts val="4300"/>
              </a:lnSpc>
              <a:buSzPct val="100000"/>
              <a:buFont typeface="Arial"/>
              <a:buChar char="•"/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$ </a:t>
            </a:r>
            <a:r>
              <a:rPr dirty="0" err="1"/>
              <a:t>ufw</a:t>
            </a:r>
            <a:r>
              <a:rPr dirty="0"/>
              <a:t> allow proto </a:t>
            </a:r>
            <a:r>
              <a:rPr dirty="0" err="1"/>
              <a:t>tcp</a:t>
            </a:r>
            <a:r>
              <a:rPr dirty="0"/>
              <a:t> from any to any port 5900:6100</a:t>
            </a:r>
          </a:p>
          <a:p>
            <a:pPr marL="669288" lvl="1" indent="-334644">
              <a:lnSpc>
                <a:spcPts val="4300"/>
              </a:lnSpc>
              <a:buSzPct val="100000"/>
              <a:buFont typeface="Arial"/>
              <a:buChar char="•"/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$ </a:t>
            </a:r>
            <a:r>
              <a:rPr dirty="0" err="1"/>
              <a:t>ufw</a:t>
            </a:r>
            <a:r>
              <a:rPr dirty="0"/>
              <a:t> allow proto </a:t>
            </a:r>
            <a:r>
              <a:rPr dirty="0" err="1"/>
              <a:t>tcp</a:t>
            </a:r>
            <a:r>
              <a:rPr dirty="0"/>
              <a:t> from any to any port 49152:49216</a:t>
            </a:r>
          </a:p>
          <a:p>
            <a:pPr>
              <a:lnSpc>
                <a:spcPts val="4300"/>
              </a:lnSpc>
              <a:defRPr sz="48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or you could get rid of it using</a:t>
            </a:r>
          </a:p>
          <a:p>
            <a:pPr marL="669288" lvl="1" indent="-334644">
              <a:lnSpc>
                <a:spcPts val="4300"/>
              </a:lnSpc>
              <a:buSzPct val="100000"/>
              <a:buFont typeface="Arial"/>
              <a:buChar char="•"/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ufw</a:t>
            </a:r>
            <a:r>
              <a:rPr dirty="0"/>
              <a:t> disable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7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TextBox 9"/>
          <p:cNvSpPr txBox="1"/>
          <p:nvPr/>
        </p:nvSpPr>
        <p:spPr>
          <a:xfrm>
            <a:off x="2284429" y="2841762"/>
            <a:ext cx="14040612" cy="69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Now check status of a few services if they are functional</a:t>
            </a:r>
          </a:p>
        </p:txBody>
      </p:sp>
      <p:sp>
        <p:nvSpPr>
          <p:cNvPr id="259" name="TextBox 10"/>
          <p:cNvSpPr txBox="1"/>
          <p:nvPr/>
        </p:nvSpPr>
        <p:spPr>
          <a:xfrm>
            <a:off x="12446544" y="600075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INT-362</a:t>
            </a:r>
          </a:p>
        </p:txBody>
      </p:sp>
      <p:sp>
        <p:nvSpPr>
          <p:cNvPr id="260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Configure additional settings</a:t>
            </a:r>
          </a:p>
        </p:txBody>
      </p:sp>
      <p:sp>
        <p:nvSpPr>
          <p:cNvPr id="261" name="TextBox 12"/>
          <p:cNvSpPr txBox="1"/>
          <p:nvPr/>
        </p:nvSpPr>
        <p:spPr>
          <a:xfrm>
            <a:off x="3024419" y="3517336"/>
            <a:ext cx="12560632" cy="3481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12466" lvl="1" indent="-356233">
              <a:lnSpc>
                <a:spcPts val="4600"/>
              </a:lnSpc>
              <a:buSzPct val="100000"/>
              <a:buFont typeface="Arial"/>
              <a:buChar char="•"/>
              <a:defRPr sz="32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In an extreme case you might need to pick up </a:t>
            </a:r>
            <a:r>
              <a:rPr dirty="0" err="1"/>
              <a:t>host_uuid</a:t>
            </a:r>
            <a:r>
              <a:rPr dirty="0"/>
              <a:t> without quotes from </a:t>
            </a:r>
          </a:p>
          <a:p>
            <a:pPr marL="712466" lvl="1" indent="-356233">
              <a:lnSpc>
                <a:spcPts val="4600"/>
              </a:lnSpc>
              <a:buSzPct val="100000"/>
              <a:buFont typeface="Arial"/>
              <a:buChar char="•"/>
              <a:defRPr sz="3200">
                <a:solidFill>
                  <a:srgbClr val="07AFCE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nano /</a:t>
            </a:r>
            <a:r>
              <a:rPr dirty="0" err="1"/>
              <a:t>etc</a:t>
            </a:r>
            <a:r>
              <a:rPr dirty="0"/>
              <a:t>/</a:t>
            </a:r>
            <a:r>
              <a:rPr dirty="0" err="1"/>
              <a:t>libvirt</a:t>
            </a:r>
            <a:r>
              <a:rPr dirty="0"/>
              <a:t>/</a:t>
            </a:r>
            <a:r>
              <a:rPr dirty="0" err="1"/>
              <a:t>libvirtd.conf</a:t>
            </a:r>
            <a:endParaRPr dirty="0"/>
          </a:p>
          <a:p>
            <a:pPr marL="712466" lvl="1" indent="-356233">
              <a:lnSpc>
                <a:spcPts val="4600"/>
              </a:lnSpc>
              <a:buSzPct val="100000"/>
              <a:buFont typeface="Arial"/>
              <a:buChar char="•"/>
              <a:defRPr sz="32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find the host-</a:t>
            </a:r>
            <a:r>
              <a:rPr dirty="0" err="1"/>
              <a:t>uuid</a:t>
            </a:r>
            <a:r>
              <a:rPr dirty="0"/>
              <a:t> in end of file, copy the </a:t>
            </a:r>
            <a:r>
              <a:rPr dirty="0" err="1"/>
              <a:t>uuid</a:t>
            </a:r>
            <a:endParaRPr dirty="0"/>
          </a:p>
          <a:p>
            <a:pPr marL="712466" lvl="1" indent="-356233">
              <a:lnSpc>
                <a:spcPts val="4600"/>
              </a:lnSpc>
              <a:buSzPct val="100000"/>
              <a:buFont typeface="Arial"/>
              <a:buChar char="•"/>
              <a:defRPr sz="32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then open </a:t>
            </a:r>
            <a:r>
              <a:rPr dirty="0" err="1">
                <a:solidFill>
                  <a:srgbClr val="07AFCE"/>
                </a:solidFill>
              </a:rPr>
              <a:t>sudo</a:t>
            </a:r>
            <a:r>
              <a:rPr dirty="0">
                <a:solidFill>
                  <a:srgbClr val="07AFCE"/>
                </a:solidFill>
              </a:rPr>
              <a:t> nano /</a:t>
            </a:r>
            <a:r>
              <a:rPr dirty="0" err="1">
                <a:solidFill>
                  <a:srgbClr val="07AFCE"/>
                </a:solidFill>
              </a:rPr>
              <a:t>etc</a:t>
            </a:r>
            <a:r>
              <a:rPr dirty="0">
                <a:solidFill>
                  <a:srgbClr val="07AFCE"/>
                </a:solidFill>
              </a:rPr>
              <a:t>/</a:t>
            </a:r>
            <a:r>
              <a:rPr dirty="0" err="1">
                <a:solidFill>
                  <a:srgbClr val="07AFCE"/>
                </a:solidFill>
              </a:rPr>
              <a:t>cloudstack</a:t>
            </a:r>
            <a:r>
              <a:rPr dirty="0">
                <a:solidFill>
                  <a:srgbClr val="07AFCE"/>
                </a:solidFill>
              </a:rPr>
              <a:t>/agent/</a:t>
            </a:r>
            <a:r>
              <a:rPr dirty="0" err="1">
                <a:solidFill>
                  <a:srgbClr val="07AFCE"/>
                </a:solidFill>
              </a:rPr>
              <a:t>agent.properties</a:t>
            </a:r>
            <a:endParaRPr dirty="0">
              <a:solidFill>
                <a:srgbClr val="07AFCE"/>
              </a:solidFill>
            </a:endParaRPr>
          </a:p>
          <a:p>
            <a:pPr marL="712466" lvl="1" indent="-356233">
              <a:lnSpc>
                <a:spcPts val="4600"/>
              </a:lnSpc>
              <a:buSzPct val="100000"/>
              <a:buFont typeface="Arial"/>
              <a:buChar char="•"/>
              <a:defRPr sz="32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/>
              <a:t>paste in from of </a:t>
            </a:r>
            <a:r>
              <a:rPr dirty="0" err="1"/>
              <a:t>guid</a:t>
            </a:r>
            <a:r>
              <a:rPr dirty="0"/>
              <a:t>=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5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TextBox 9"/>
          <p:cNvSpPr txBox="1"/>
          <p:nvPr/>
        </p:nvSpPr>
        <p:spPr>
          <a:xfrm>
            <a:off x="2280703" y="4213361"/>
            <a:ext cx="14040613" cy="69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700"/>
              </a:lnSpc>
              <a:defRPr sz="4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Troubleshoot!!! Check logs</a:t>
            </a:r>
          </a:p>
        </p:txBody>
      </p:sp>
      <p:sp>
        <p:nvSpPr>
          <p:cNvPr id="267" name="TextBox 10"/>
          <p:cNvSpPr txBox="1"/>
          <p:nvPr/>
        </p:nvSpPr>
        <p:spPr>
          <a:xfrm>
            <a:off x="12446544" y="609600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INT-362</a:t>
            </a:r>
          </a:p>
        </p:txBody>
      </p:sp>
      <p:sp>
        <p:nvSpPr>
          <p:cNvPr id="268" name="TextBox 11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Try adding host</a:t>
            </a:r>
          </a:p>
        </p:txBody>
      </p:sp>
      <p:sp>
        <p:nvSpPr>
          <p:cNvPr id="269" name="TextBox 12"/>
          <p:cNvSpPr txBox="1"/>
          <p:nvPr/>
        </p:nvSpPr>
        <p:spPr>
          <a:xfrm>
            <a:off x="3020693" y="5309372"/>
            <a:ext cx="12560632" cy="1729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12466" lvl="1" indent="-356233">
              <a:lnSpc>
                <a:spcPts val="4600"/>
              </a:lnSpc>
              <a:buSzPct val="100000"/>
              <a:buFont typeface="Arial"/>
              <a:buChar char="•"/>
              <a:defRPr sz="32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systemctl</a:t>
            </a:r>
            <a:r>
              <a:rPr dirty="0"/>
              <a:t> status </a:t>
            </a:r>
            <a:r>
              <a:rPr dirty="0" err="1"/>
              <a:t>libvirtd</a:t>
            </a:r>
            <a:endParaRPr dirty="0"/>
          </a:p>
          <a:p>
            <a:pPr marL="712466" lvl="1" indent="-356233">
              <a:lnSpc>
                <a:spcPts val="4600"/>
              </a:lnSpc>
              <a:buSzPct val="100000"/>
              <a:buFont typeface="Arial"/>
              <a:buChar char="•"/>
              <a:defRPr sz="32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systemctl</a:t>
            </a:r>
            <a:r>
              <a:rPr dirty="0"/>
              <a:t> status </a:t>
            </a:r>
            <a:r>
              <a:rPr dirty="0" err="1"/>
              <a:t>cloudstack</a:t>
            </a:r>
            <a:r>
              <a:rPr dirty="0"/>
              <a:t>-agent</a:t>
            </a:r>
          </a:p>
          <a:p>
            <a:pPr marL="712466" lvl="1" indent="-356233">
              <a:lnSpc>
                <a:spcPts val="4600"/>
              </a:lnSpc>
              <a:buSzPct val="100000"/>
              <a:buFont typeface="Arial"/>
              <a:buChar char="•"/>
              <a:defRPr sz="32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journalctl</a:t>
            </a:r>
            <a:r>
              <a:rPr dirty="0"/>
              <a:t> -</a:t>
            </a:r>
            <a:r>
              <a:rPr dirty="0" err="1"/>
              <a:t>xe</a:t>
            </a:r>
            <a:r>
              <a:rPr lang="en-IN"/>
              <a:t>u</a:t>
            </a:r>
            <a:r>
              <a:t> </a:t>
            </a:r>
            <a:r>
              <a:rPr dirty="0" err="1"/>
              <a:t>cloudstack</a:t>
            </a:r>
            <a:r>
              <a:rPr dirty="0"/>
              <a:t>-agent</a:t>
            </a:r>
          </a:p>
        </p:txBody>
      </p:sp>
      <p:sp>
        <p:nvSpPr>
          <p:cNvPr id="270" name="TextBox 13"/>
          <p:cNvSpPr txBox="1"/>
          <p:nvPr/>
        </p:nvSpPr>
        <p:spPr>
          <a:xfrm>
            <a:off x="2039329" y="27941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Unable to add host?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3" name="Freeform 4"/>
          <p:cNvSpPr/>
          <p:nvPr/>
        </p:nvSpPr>
        <p:spPr>
          <a:xfrm>
            <a:off x="1028700" y="1028700"/>
            <a:ext cx="16230601" cy="8229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" y="0"/>
                </a:moveTo>
                <a:lnTo>
                  <a:pt x="21477" y="0"/>
                </a:lnTo>
                <a:cubicBezTo>
                  <a:pt x="21545" y="0"/>
                  <a:pt x="21600" y="109"/>
                  <a:pt x="21600" y="242"/>
                </a:cubicBezTo>
                <a:lnTo>
                  <a:pt x="21600" y="21358"/>
                </a:lnTo>
                <a:cubicBezTo>
                  <a:pt x="21600" y="21491"/>
                  <a:pt x="21545" y="21600"/>
                  <a:pt x="21477" y="21600"/>
                </a:cubicBezTo>
                <a:lnTo>
                  <a:pt x="123" y="21600"/>
                </a:lnTo>
                <a:cubicBezTo>
                  <a:pt x="55" y="21600"/>
                  <a:pt x="0" y="21491"/>
                  <a:pt x="0" y="21358"/>
                </a:cubicBezTo>
                <a:lnTo>
                  <a:pt x="0" y="242"/>
                </a:lnTo>
                <a:cubicBezTo>
                  <a:pt x="0" y="109"/>
                  <a:pt x="55" y="0"/>
                  <a:pt x="123" y="0"/>
                </a:cubicBezTo>
                <a:close/>
              </a:path>
            </a:pathLst>
          </a:custGeom>
          <a:solidFill>
            <a:srgbClr val="FBFBFB">
              <a:alpha val="89804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Freeform 7"/>
          <p:cNvSpPr/>
          <p:nvPr/>
        </p:nvSpPr>
        <p:spPr>
          <a:xfrm>
            <a:off x="11601846" y="419787"/>
            <a:ext cx="7163656" cy="12178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1" y="0"/>
                </a:moveTo>
                <a:lnTo>
                  <a:pt x="20969" y="0"/>
                </a:lnTo>
                <a:cubicBezTo>
                  <a:pt x="21317" y="0"/>
                  <a:pt x="21600" y="1662"/>
                  <a:pt x="21600" y="3712"/>
                </a:cubicBezTo>
                <a:lnTo>
                  <a:pt x="21600" y="17888"/>
                </a:lnTo>
                <a:cubicBezTo>
                  <a:pt x="21600" y="18873"/>
                  <a:pt x="21534" y="19817"/>
                  <a:pt x="21415" y="20513"/>
                </a:cubicBezTo>
                <a:cubicBezTo>
                  <a:pt x="21297" y="21209"/>
                  <a:pt x="21136" y="21600"/>
                  <a:pt x="20969" y="21600"/>
                </a:cubicBezTo>
                <a:lnTo>
                  <a:pt x="631" y="21600"/>
                </a:lnTo>
                <a:cubicBezTo>
                  <a:pt x="464" y="21600"/>
                  <a:pt x="303" y="21209"/>
                  <a:pt x="185" y="20513"/>
                </a:cubicBezTo>
                <a:cubicBezTo>
                  <a:pt x="66" y="19817"/>
                  <a:pt x="0" y="18873"/>
                  <a:pt x="0" y="17888"/>
                </a:cubicBezTo>
                <a:lnTo>
                  <a:pt x="0" y="3712"/>
                </a:lnTo>
                <a:cubicBezTo>
                  <a:pt x="0" y="2727"/>
                  <a:pt x="66" y="1783"/>
                  <a:pt x="185" y="1087"/>
                </a:cubicBezTo>
                <a:cubicBezTo>
                  <a:pt x="303" y="391"/>
                  <a:pt x="464" y="0"/>
                  <a:pt x="631" y="0"/>
                </a:cubicBezTo>
                <a:close/>
              </a:path>
            </a:pathLst>
          </a:custGeom>
          <a:solidFill>
            <a:srgbClr val="0D0F68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5" name="TextBox 9"/>
          <p:cNvSpPr txBox="1"/>
          <p:nvPr/>
        </p:nvSpPr>
        <p:spPr>
          <a:xfrm>
            <a:off x="12446544" y="609600"/>
            <a:ext cx="5474258" cy="761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200"/>
              </a:lnSpc>
              <a:defRPr sz="45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INT-362</a:t>
            </a:r>
          </a:p>
        </p:txBody>
      </p:sp>
      <p:sp>
        <p:nvSpPr>
          <p:cNvPr id="276" name="TextBox 10"/>
          <p:cNvSpPr txBox="1"/>
          <p:nvPr/>
        </p:nvSpPr>
        <p:spPr>
          <a:xfrm>
            <a:off x="1954965" y="1879737"/>
            <a:ext cx="14209342" cy="1028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t>Everything seems fine ?</a:t>
            </a:r>
          </a:p>
        </p:txBody>
      </p:sp>
      <p:sp>
        <p:nvSpPr>
          <p:cNvPr id="277" name="TextBox 11"/>
          <p:cNvSpPr txBox="1"/>
          <p:nvPr/>
        </p:nvSpPr>
        <p:spPr>
          <a:xfrm>
            <a:off x="3020693" y="5309372"/>
            <a:ext cx="12560632" cy="560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600"/>
              </a:lnSpc>
              <a:defRPr sz="32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setup the ip addresses properly</a:t>
            </a:r>
          </a:p>
        </p:txBody>
      </p:sp>
      <p:sp>
        <p:nvSpPr>
          <p:cNvPr id="278" name="TextBox 12"/>
          <p:cNvSpPr txBox="1"/>
          <p:nvPr/>
        </p:nvSpPr>
        <p:spPr>
          <a:xfrm>
            <a:off x="2196339" y="2794137"/>
            <a:ext cx="14209342" cy="209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400"/>
              </a:lnSpc>
              <a:defRPr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r>
              <a:rPr dirty="0"/>
              <a:t>Go to management</a:t>
            </a:r>
            <a:r>
              <a:rPr lang="en-IN" dirty="0"/>
              <a:t> </a:t>
            </a:r>
            <a:r>
              <a:rPr dirty="0"/>
              <a:t>server in browser and add host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et up nested virtualization in VMWare Workstation"/>
          <p:cNvSpPr txBox="1"/>
          <p:nvPr/>
        </p:nvSpPr>
        <p:spPr>
          <a:xfrm>
            <a:off x="502006" y="416424"/>
            <a:ext cx="14973559" cy="769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8500"/>
              </a:lnSpc>
              <a:spcBef>
                <a:spcPts val="1000"/>
              </a:spcBef>
              <a:defRPr sz="4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Set up nested virtualization in VMWare Workstation</a:t>
            </a:r>
          </a:p>
        </p:txBody>
      </p:sp>
      <p:pic>
        <p:nvPicPr>
          <p:cNvPr id="104" name="Screenshot 2024-03-28 at 2.44.16 PM.png" descr="Screenshot 2024-03-28 at 2.44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58" y="1560014"/>
            <a:ext cx="15490084" cy="86338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Screenshot 2024-03-28 at 12.15.09 PM.png" descr="Screenshot 2024-03-28 at 12.15.09 PM.png"/>
          <p:cNvPicPr>
            <a:picLocks noChangeAspect="1"/>
          </p:cNvPicPr>
          <p:nvPr/>
        </p:nvPicPr>
        <p:blipFill>
          <a:blip r:embed="rId2"/>
          <a:srcRect r="20595"/>
          <a:stretch>
            <a:fillRect/>
          </a:stretch>
        </p:blipFill>
        <p:spPr>
          <a:xfrm>
            <a:off x="1040138" y="3107817"/>
            <a:ext cx="9597040" cy="6819797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How to disable Hyper-V in Windows 11 using Control Panel…"/>
          <p:cNvSpPr txBox="1"/>
          <p:nvPr/>
        </p:nvSpPr>
        <p:spPr>
          <a:xfrm>
            <a:off x="464481" y="333799"/>
            <a:ext cx="15707397" cy="24952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lnSpc>
                <a:spcPts val="9600"/>
              </a:lnSpc>
              <a:spcBef>
                <a:spcPts val="1300"/>
              </a:spcBef>
              <a:defRPr sz="4380" b="1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How to disable Hyper-V in Windows 11 using Control Panel</a:t>
            </a:r>
          </a:p>
          <a:p>
            <a:pPr defTabSz="457200">
              <a:lnSpc>
                <a:spcPts val="6000"/>
              </a:lnSpc>
              <a:spcBef>
                <a:spcPts val="2400"/>
              </a:spcBef>
              <a:defRPr sz="2160">
                <a:solidFill>
                  <a:srgbClr val="18181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The simplest way to turn off Hyper-V on your PC involves navigating through Windows Features in the Control Panel.</a:t>
            </a:r>
          </a:p>
          <a:p>
            <a:pPr marL="457200" indent="-317500" defTabSz="457200">
              <a:lnSpc>
                <a:spcPts val="4800"/>
              </a:lnSpc>
              <a:spcBef>
                <a:spcPts val="1200"/>
              </a:spcBef>
              <a:buClr>
                <a:srgbClr val="181818"/>
              </a:buClr>
              <a:buSzPct val="100000"/>
              <a:buFont typeface="Helvetica"/>
              <a:buAutoNum type="arabicPeriod"/>
              <a:defRPr sz="2150">
                <a:solidFill>
                  <a:srgbClr val="18181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Type "</a:t>
            </a:r>
            <a:r>
              <a:rPr b="1"/>
              <a:t>Control panel</a:t>
            </a:r>
            <a:r>
              <a:t>" into the </a:t>
            </a:r>
            <a:r>
              <a:rPr b="1"/>
              <a:t>Search Bar</a:t>
            </a:r>
            <a:r>
              <a:t> and click on the </a:t>
            </a:r>
            <a:r>
              <a:rPr b="1"/>
              <a:t>Control Panel</a:t>
            </a:r>
            <a:r>
              <a:t> suggestion.</a:t>
            </a:r>
          </a:p>
          <a:p>
            <a:pPr marL="457200" indent="-317500" defTabSz="457200">
              <a:lnSpc>
                <a:spcPts val="4800"/>
              </a:lnSpc>
              <a:spcBef>
                <a:spcPts val="1200"/>
              </a:spcBef>
              <a:buClr>
                <a:srgbClr val="181818"/>
              </a:buClr>
              <a:buSzPct val="100000"/>
              <a:buFont typeface="Helvetica"/>
              <a:buAutoNum type="arabicPeriod"/>
              <a:defRPr sz="2150">
                <a:solidFill>
                  <a:srgbClr val="18181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Click on </a:t>
            </a:r>
            <a:r>
              <a:rPr b="1"/>
              <a:t>Programs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creenshot 2024-03-28 at 12.16.14 PM.png" descr="Screenshot 2024-03-28 at 12.16.14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3" y="2636281"/>
            <a:ext cx="12433301" cy="58293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"/>
          <p:cNvSpPr txBox="1"/>
          <p:nvPr/>
        </p:nvSpPr>
        <p:spPr>
          <a:xfrm>
            <a:off x="899029" y="564093"/>
            <a:ext cx="127001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>
                <a:solidFill>
                  <a:srgbClr val="181818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111" name="Select Turn Windows features on or off"/>
          <p:cNvSpPr txBox="1"/>
          <p:nvPr/>
        </p:nvSpPr>
        <p:spPr>
          <a:xfrm>
            <a:off x="721652" y="946823"/>
            <a:ext cx="7087157" cy="54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/>
            </a:lvl1pPr>
          </a:lstStyle>
          <a:p>
            <a:r>
              <a:t>Select Turn Windows features on or off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2"/>
          <p:cNvSpPr/>
          <p:nvPr/>
        </p:nvSpPr>
        <p:spPr>
          <a:xfrm>
            <a:off x="270933" y="0"/>
            <a:ext cx="18288001" cy="102870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marL="457200" indent="-317500" defTabSz="457200">
              <a:lnSpc>
                <a:spcPts val="4900"/>
              </a:lnSpc>
              <a:spcBef>
                <a:spcPts val="1200"/>
              </a:spcBef>
              <a:buClr>
                <a:srgbClr val="181818"/>
              </a:buClr>
              <a:buSzPct val="100000"/>
              <a:buFont typeface="Helvetica"/>
              <a:buAutoNum type="arabicPeriod"/>
              <a:defRPr sz="2250">
                <a:solidFill>
                  <a:srgbClr val="18181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Scroll down until you spot </a:t>
            </a:r>
            <a:r>
              <a:rPr b="1"/>
              <a:t>Hyper-V</a:t>
            </a:r>
            <a:r>
              <a:t> in the </a:t>
            </a:r>
            <a:r>
              <a:rPr b="1"/>
              <a:t>Windows Features</a:t>
            </a:r>
            <a:r>
              <a:t> window and click on the checkmark next to it to disable Hyper-V.</a:t>
            </a:r>
          </a:p>
        </p:txBody>
      </p:sp>
      <p:sp>
        <p:nvSpPr>
          <p:cNvPr id="114" name="TextBox 5"/>
          <p:cNvSpPr txBox="1"/>
          <p:nvPr/>
        </p:nvSpPr>
        <p:spPr>
          <a:xfrm>
            <a:off x="3303711" y="6900285"/>
            <a:ext cx="11680580" cy="880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7200"/>
              </a:lnSpc>
              <a:defRPr sz="51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Adding hosts</a:t>
            </a:r>
          </a:p>
        </p:txBody>
      </p:sp>
      <p:sp>
        <p:nvSpPr>
          <p:cNvPr id="115" name="TextBox 6"/>
          <p:cNvSpPr txBox="1"/>
          <p:nvPr/>
        </p:nvSpPr>
        <p:spPr>
          <a:xfrm>
            <a:off x="3303711" y="2965393"/>
            <a:ext cx="11680580" cy="51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4200"/>
              </a:lnSpc>
              <a:defRPr sz="3000">
                <a:solidFill>
                  <a:srgbClr val="0D0F68"/>
                </a:solidFill>
                <a:latin typeface="Garet"/>
                <a:ea typeface="Garet"/>
                <a:cs typeface="Garet"/>
                <a:sym typeface="Garet"/>
              </a:defRPr>
            </a:lvl1pPr>
          </a:lstStyle>
          <a:p>
            <a:r>
              <a:t>INT-362</a:t>
            </a:r>
          </a:p>
        </p:txBody>
      </p:sp>
      <p:sp>
        <p:nvSpPr>
          <p:cNvPr id="116" name="Text"/>
          <p:cNvSpPr txBox="1"/>
          <p:nvPr/>
        </p:nvSpPr>
        <p:spPr>
          <a:xfrm>
            <a:off x="595444" y="736501"/>
            <a:ext cx="1085402" cy="4216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marL="457200" indent="-317500" defTabSz="457200">
              <a:lnSpc>
                <a:spcPts val="4900"/>
              </a:lnSpc>
              <a:spcBef>
                <a:spcPts val="1200"/>
              </a:spcBef>
              <a:buClr>
                <a:srgbClr val="181818"/>
              </a:buClr>
              <a:buSzPct val="100000"/>
              <a:buFont typeface="Helvetica"/>
              <a:buAutoNum type="arabicPeriod"/>
              <a:tabLst>
                <a:tab pos="139700" algn="l"/>
                <a:tab pos="457200" algn="l"/>
              </a:tabLst>
              <a:defRPr sz="2250">
                <a:solidFill>
                  <a:srgbClr val="181818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pic>
        <p:nvPicPr>
          <p:cNvPr id="117" name="Screenshot 2024-03-28 at 12.17.37 PM.png" descr="Screenshot 2024-03-28 at 12.17.37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80" y="635661"/>
            <a:ext cx="11169648" cy="92527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0" name="TextBox 5"/>
          <p:cNvSpPr txBox="1"/>
          <p:nvPr/>
        </p:nvSpPr>
        <p:spPr>
          <a:xfrm>
            <a:off x="1670470" y="775631"/>
            <a:ext cx="11680580" cy="1778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8500"/>
              </a:lnSpc>
              <a:spcBef>
                <a:spcPts val="1000"/>
              </a:spcBef>
              <a:defRPr sz="4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Set up VirtualBox nested virtualization</a:t>
            </a:r>
          </a:p>
        </p:txBody>
      </p:sp>
      <p:sp>
        <p:nvSpPr>
          <p:cNvPr id="121" name="The system settings are divided into a series of tabs. Select the Processor tab, then the Enable Nested VT-x/AMD-V checkbox and click OK. Now the VM is ready for nested virtualization"/>
          <p:cNvSpPr txBox="1"/>
          <p:nvPr/>
        </p:nvSpPr>
        <p:spPr>
          <a:xfrm>
            <a:off x="140038" y="1963769"/>
            <a:ext cx="17236274" cy="817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2500" b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system settings are divided into a series of tabs. Select the Processor tab, then the Enable Nested VT-x/AMD-V checkbox and click OK. Now the VM is ready for nested virtualization</a:t>
            </a:r>
          </a:p>
        </p:txBody>
      </p:sp>
      <p:pic>
        <p:nvPicPr>
          <p:cNvPr id="12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540" y="2981240"/>
            <a:ext cx="8660521" cy="5578820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open the settings of  (powered off) virtual machine and go to System -&gt; Processor, the option &quot;Enable Nested VT-x/AMD-V&quot; is greyed out and if it cannot  be enabled.…"/>
          <p:cNvSpPr txBox="1"/>
          <p:nvPr/>
        </p:nvSpPr>
        <p:spPr>
          <a:xfrm>
            <a:off x="463887" y="5235656"/>
            <a:ext cx="6852876" cy="349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457200">
              <a:defRPr sz="2800">
                <a:solidFill>
                  <a:srgbClr val="0C0D0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open the settings of  (powered off) virtual machine and go to </a:t>
            </a:r>
            <a:r>
              <a:rPr b="1"/>
              <a:t>System</a:t>
            </a:r>
            <a:r>
              <a:t> -&gt; </a:t>
            </a:r>
            <a:r>
              <a:rPr b="1"/>
              <a:t>Processor</a:t>
            </a:r>
            <a:r>
              <a:t>, the option "</a:t>
            </a:r>
            <a:r>
              <a:rPr b="1"/>
              <a:t>Enable Nested VT-x/AMD-V</a:t>
            </a:r>
            <a:r>
              <a:t>" is greyed out and if it cannot  be enabled.</a:t>
            </a:r>
          </a:p>
          <a:p>
            <a:pPr algn="just" defTabSz="457200">
              <a:defRPr sz="2800">
                <a:solidFill>
                  <a:srgbClr val="0C0D0E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/>
          </a:p>
          <a:p>
            <a:pPr algn="just" defTabSz="457200">
              <a:defRPr sz="2800">
                <a:solidFill>
                  <a:srgbClr val="0C0D0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open a new </a:t>
            </a:r>
            <a:r>
              <a:rPr i="1"/>
              <a:t>PowerShell</a:t>
            </a:r>
            <a:r>
              <a:t> in your VB installation folder and type:</a:t>
            </a:r>
          </a:p>
        </p:txBody>
      </p:sp>
      <p:sp>
        <p:nvSpPr>
          <p:cNvPr id="124" name="./VBoxManage modifyvm &quot;Virtual Machine Name&quot; --nested-hw-virt on"/>
          <p:cNvSpPr txBox="1"/>
          <p:nvPr/>
        </p:nvSpPr>
        <p:spPr>
          <a:xfrm>
            <a:off x="441385" y="8986671"/>
            <a:ext cx="16395500" cy="751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just" defTabSz="457200">
              <a:defRPr sz="4200" b="1">
                <a:solidFill>
                  <a:srgbClr val="0C0D0E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./VBoxManage modifyvm "Virtual Machine Name" --nested-hw-virt on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It can be enabled by ticking the Enable hypervisor applications in this virtual machine option. This is found in the advanced options of the Processors &amp; Memory screen for the virtual machine you want to run nested virtualization on."/>
          <p:cNvSpPr txBox="1"/>
          <p:nvPr/>
        </p:nvSpPr>
        <p:spPr>
          <a:xfrm>
            <a:off x="67468" y="1523151"/>
            <a:ext cx="15801797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2000">
                <a:solidFill>
                  <a:srgbClr val="1E1E1E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It can be enabled by ticking the </a:t>
            </a:r>
            <a:r>
              <a:rPr b="1" dirty="0"/>
              <a:t>Enable hypervisor applications in this virtual machine</a:t>
            </a:r>
            <a:r>
              <a:rPr dirty="0"/>
              <a:t> option. This is found in the advanced options of the </a:t>
            </a:r>
            <a:r>
              <a:rPr b="1" dirty="0"/>
              <a:t>Processors &amp; Memory</a:t>
            </a:r>
            <a:r>
              <a:rPr dirty="0"/>
              <a:t> screen for the virtual machine you want to run nested virtualization on.</a:t>
            </a:r>
          </a:p>
        </p:txBody>
      </p:sp>
      <p:sp>
        <p:nvSpPr>
          <p:cNvPr id="128" name="Set up nested virtualization in VMWare Fusion in MAC"/>
          <p:cNvSpPr txBox="1"/>
          <p:nvPr/>
        </p:nvSpPr>
        <p:spPr>
          <a:xfrm>
            <a:off x="316411" y="293479"/>
            <a:ext cx="16067744" cy="1870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lnSpc>
                <a:spcPts val="8500"/>
              </a:lnSpc>
              <a:spcBef>
                <a:spcPts val="1000"/>
              </a:spcBef>
              <a:defRPr sz="4800" b="1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Set up nested virtualization in VMWare Fusion in MAC  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238" y="2513731"/>
            <a:ext cx="9928426" cy="7766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TextBox 4"/>
          <p:cNvSpPr txBox="1"/>
          <p:nvPr/>
        </p:nvSpPr>
        <p:spPr>
          <a:xfrm>
            <a:off x="1804358" y="228008"/>
            <a:ext cx="14679284" cy="1994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6300"/>
              </a:lnSpc>
              <a:defRPr sz="11600">
                <a:solidFill>
                  <a:srgbClr val="0D0F68"/>
                </a:solidFill>
                <a:latin typeface="Yeseva One Bold"/>
                <a:ea typeface="Yeseva One Bold"/>
                <a:cs typeface="Yeseva One Bold"/>
                <a:sym typeface="Yeseva One Bold"/>
              </a:defRPr>
            </a:lvl1pPr>
          </a:lstStyle>
          <a:p>
            <a:r>
              <a:t>KVM install</a:t>
            </a:r>
          </a:p>
        </p:txBody>
      </p:sp>
      <p:sp>
        <p:nvSpPr>
          <p:cNvPr id="138" name="TextBox 5"/>
          <p:cNvSpPr txBox="1"/>
          <p:nvPr/>
        </p:nvSpPr>
        <p:spPr>
          <a:xfrm>
            <a:off x="287705" y="2785485"/>
            <a:ext cx="17373922" cy="4985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30000"/>
              </a:lnSpc>
              <a:defRPr sz="2800" b="1">
                <a:solidFill>
                  <a:srgbClr val="1F0BB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Installation of KVM and Cloud Stack Agent in Ubuntu </a:t>
            </a:r>
          </a:p>
          <a:p>
            <a:pPr algn="just">
              <a:lnSpc>
                <a:spcPct val="130000"/>
              </a:lnSpc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For the sake of completeness, the user should check if KVM is running ok on the machine using the following command:</a:t>
            </a:r>
          </a:p>
          <a:p>
            <a:pPr algn="just">
              <a:lnSpc>
                <a:spcPct val="130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algn="just">
              <a:lnSpc>
                <a:spcPct val="130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algn="just">
              <a:lnSpc>
                <a:spcPct val="130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algn="just">
              <a:lnSpc>
                <a:spcPct val="130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algn="just">
              <a:lnSpc>
                <a:spcPct val="130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IN" dirty="0"/>
          </a:p>
          <a:p>
            <a:pPr algn="just">
              <a:lnSpc>
                <a:spcPct val="130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IN" dirty="0"/>
          </a:p>
          <a:p>
            <a:pPr algn="just">
              <a:lnSpc>
                <a:spcPct val="130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kvm</a:t>
            </a:r>
            <a:r>
              <a:rPr dirty="0"/>
              <a:t>-ok</a:t>
            </a:r>
            <a:endParaRPr dirty="0">
              <a:solidFill>
                <a:srgbClr val="623216"/>
              </a:solidFill>
            </a:endParaRPr>
          </a:p>
        </p:txBody>
      </p:sp>
      <p:pic>
        <p:nvPicPr>
          <p:cNvPr id="139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81" y="4199948"/>
            <a:ext cx="12899658" cy="2260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1246</Words>
  <Application>Microsoft Office PowerPoint</Application>
  <PresentationFormat>Custom</PresentationFormat>
  <Paragraphs>156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Gunseerat Kaur</cp:lastModifiedBy>
  <cp:revision>4</cp:revision>
  <dcterms:modified xsi:type="dcterms:W3CDTF">2024-04-22T04:33:34Z</dcterms:modified>
</cp:coreProperties>
</file>