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0" r:id="rId1"/>
  </p:sldMasterIdLst>
  <p:notesMasterIdLst>
    <p:notesMasterId r:id="rId17"/>
  </p:notesMasterIdLst>
  <p:sldIdLst>
    <p:sldId id="266" r:id="rId2"/>
    <p:sldId id="257" r:id="rId3"/>
    <p:sldId id="267" r:id="rId4"/>
    <p:sldId id="259" r:id="rId5"/>
    <p:sldId id="258" r:id="rId6"/>
    <p:sldId id="268" r:id="rId7"/>
    <p:sldId id="269" r:id="rId8"/>
    <p:sldId id="270" r:id="rId9"/>
    <p:sldId id="260" r:id="rId10"/>
    <p:sldId id="263" r:id="rId11"/>
    <p:sldId id="262" r:id="rId12"/>
    <p:sldId id="271" r:id="rId13"/>
    <p:sldId id="261" r:id="rId14"/>
    <p:sldId id="264" r:id="rId15"/>
    <p:sldId id="265"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824F43-AC54-4C78-84E3-4B1A9417634A}">
          <p14:sldIdLst>
            <p14:sldId id="266"/>
            <p14:sldId id="257"/>
            <p14:sldId id="267"/>
            <p14:sldId id="259"/>
            <p14:sldId id="258"/>
            <p14:sldId id="268"/>
            <p14:sldId id="269"/>
            <p14:sldId id="270"/>
            <p14:sldId id="260"/>
            <p14:sldId id="263"/>
            <p14:sldId id="262"/>
            <p14:sldId id="271"/>
            <p14:sldId id="261"/>
            <p14:sldId id="264"/>
            <p14:sldId id="26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3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1" autoAdjust="0"/>
    <p:restoredTop sz="94660"/>
  </p:normalViewPr>
  <p:slideViewPr>
    <p:cSldViewPr snapToGrid="0">
      <p:cViewPr varScale="1">
        <p:scale>
          <a:sx n="107" d="100"/>
          <a:sy n="107" d="100"/>
        </p:scale>
        <p:origin x="758" y="82"/>
      </p:cViewPr>
      <p:guideLst>
        <p:guide orient="horz" pos="1620"/>
        <p:guide pos="2880"/>
        <p:guide orient="horz" pos="3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8B0A4-68C7-4D4A-AEAB-966A9AE955BB}"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247DDC6B-76FB-4EBE-859F-86F596D65F46}">
      <dgm:prSet/>
      <dgm:spPr/>
      <dgm:t>
        <a:bodyPr/>
        <a:lstStyle/>
        <a:p>
          <a:r>
            <a:rPr lang="en-US" sz="1700" dirty="0"/>
            <a:t>COMPETITION-ZOMATO</a:t>
          </a:r>
        </a:p>
      </dgm:t>
    </dgm:pt>
    <dgm:pt modelId="{30CA2C7C-18EB-4608-AA4A-6B3DD2C8E0BA}" type="parTrans" cxnId="{E560679D-888B-49A4-B642-988E18330516}">
      <dgm:prSet/>
      <dgm:spPr/>
      <dgm:t>
        <a:bodyPr/>
        <a:lstStyle/>
        <a:p>
          <a:endParaRPr lang="en-US"/>
        </a:p>
      </dgm:t>
    </dgm:pt>
    <dgm:pt modelId="{F19BD686-00D6-4868-A716-F757DF91779A}" type="sibTrans" cxnId="{E560679D-888B-49A4-B642-988E18330516}">
      <dgm:prSet/>
      <dgm:spPr/>
      <dgm:t>
        <a:bodyPr/>
        <a:lstStyle/>
        <a:p>
          <a:endParaRPr lang="en-US"/>
        </a:p>
      </dgm:t>
    </dgm:pt>
    <dgm:pt modelId="{890836BB-D932-43F3-A939-5C45AF793EB5}">
      <dgm:prSet custT="1"/>
      <dgm:spPr/>
      <dgm:t>
        <a:bodyPr/>
        <a:lstStyle/>
        <a:p>
          <a:r>
            <a:rPr lang="en-IN" sz="1400" dirty="0">
              <a:latin typeface="Maiandra GD" panose="020E0502030308020204" pitchFamily="34" charset="0"/>
            </a:rPr>
            <a:t>Orders are either pickup or home delivery</a:t>
          </a:r>
          <a:endParaRPr lang="en-US" sz="1400" dirty="0">
            <a:latin typeface="Maiandra GD" panose="020E0502030308020204" pitchFamily="34" charset="0"/>
          </a:endParaRPr>
        </a:p>
      </dgm:t>
    </dgm:pt>
    <dgm:pt modelId="{56E2C18E-6B0D-4711-B5B6-1A07AF863472}" type="parTrans" cxnId="{E0F3C01E-BA09-4BF7-A88C-421973AFD213}">
      <dgm:prSet/>
      <dgm:spPr/>
      <dgm:t>
        <a:bodyPr/>
        <a:lstStyle/>
        <a:p>
          <a:endParaRPr lang="en-US"/>
        </a:p>
      </dgm:t>
    </dgm:pt>
    <dgm:pt modelId="{E8CACBB4-AAC1-48C0-9785-D344E0425845}" type="sibTrans" cxnId="{E0F3C01E-BA09-4BF7-A88C-421973AFD213}">
      <dgm:prSet/>
      <dgm:spPr/>
      <dgm:t>
        <a:bodyPr/>
        <a:lstStyle/>
        <a:p>
          <a:endParaRPr lang="en-US"/>
        </a:p>
      </dgm:t>
    </dgm:pt>
    <dgm:pt modelId="{6B1D5EEA-D678-45ED-BFA1-989FE786465D}">
      <dgm:prSet custT="1"/>
      <dgm:spPr/>
      <dgm:t>
        <a:bodyPr/>
        <a:lstStyle/>
        <a:p>
          <a:r>
            <a:rPr lang="en-IN" sz="1400">
              <a:latin typeface="Maiandra GD" panose="020E0502030308020204" pitchFamily="34" charset="0"/>
            </a:rPr>
            <a:t>Just the image of menu card (Sometimes in disabled form if not available)</a:t>
          </a:r>
          <a:endParaRPr lang="en-US" sz="1400">
            <a:latin typeface="Maiandra GD" panose="020E0502030308020204" pitchFamily="34" charset="0"/>
          </a:endParaRPr>
        </a:p>
      </dgm:t>
    </dgm:pt>
    <dgm:pt modelId="{F2BBFFC9-FBF1-4F02-B7C4-D85E99EA1EE7}" type="parTrans" cxnId="{163E84B5-4D2F-4B54-A3E6-2010167C19CA}">
      <dgm:prSet/>
      <dgm:spPr/>
      <dgm:t>
        <a:bodyPr/>
        <a:lstStyle/>
        <a:p>
          <a:endParaRPr lang="en-US"/>
        </a:p>
      </dgm:t>
    </dgm:pt>
    <dgm:pt modelId="{10C61F29-4527-467A-8EA0-FBA307F2C4DA}" type="sibTrans" cxnId="{163E84B5-4D2F-4B54-A3E6-2010167C19CA}">
      <dgm:prSet/>
      <dgm:spPr/>
      <dgm:t>
        <a:bodyPr/>
        <a:lstStyle/>
        <a:p>
          <a:endParaRPr lang="en-US"/>
        </a:p>
      </dgm:t>
    </dgm:pt>
    <dgm:pt modelId="{CAFA9307-183C-4317-8C4A-5F597DC3EB9C}">
      <dgm:prSet custT="1"/>
      <dgm:spPr/>
      <dgm:t>
        <a:bodyPr/>
        <a:lstStyle/>
        <a:p>
          <a:r>
            <a:rPr lang="en-IN" sz="1400" dirty="0">
              <a:latin typeface="Maiandra GD" panose="020E0502030308020204" pitchFamily="34" charset="0"/>
            </a:rPr>
            <a:t>No such feature exist for inhouse food system in a restaurant</a:t>
          </a:r>
          <a:endParaRPr lang="en-US" sz="1400" dirty="0">
            <a:latin typeface="Maiandra GD" panose="020E0502030308020204" pitchFamily="34" charset="0"/>
          </a:endParaRPr>
        </a:p>
      </dgm:t>
    </dgm:pt>
    <dgm:pt modelId="{1571A891-2324-4D5B-8CF1-4061B1863CB2}" type="parTrans" cxnId="{053D3D94-63C2-46DB-A6C0-F5388C363F66}">
      <dgm:prSet/>
      <dgm:spPr/>
      <dgm:t>
        <a:bodyPr/>
        <a:lstStyle/>
        <a:p>
          <a:endParaRPr lang="en-US"/>
        </a:p>
      </dgm:t>
    </dgm:pt>
    <dgm:pt modelId="{70F6AE64-D73F-4A59-A1B4-C519FCBBADF8}" type="sibTrans" cxnId="{053D3D94-63C2-46DB-A6C0-F5388C363F66}">
      <dgm:prSet/>
      <dgm:spPr/>
      <dgm:t>
        <a:bodyPr/>
        <a:lstStyle/>
        <a:p>
          <a:endParaRPr lang="en-US"/>
        </a:p>
      </dgm:t>
    </dgm:pt>
    <dgm:pt modelId="{56096BE3-7013-4FFD-9CC8-CA00FEE3E0EC}">
      <dgm:prSet custT="1"/>
      <dgm:spPr/>
      <dgm:t>
        <a:bodyPr/>
        <a:lstStyle/>
        <a:p>
          <a:r>
            <a:rPr lang="en-US" sz="1400" dirty="0">
              <a:latin typeface="Maiandra GD" panose="020E0502030308020204" pitchFamily="34" charset="0"/>
            </a:rPr>
            <a:t>Food package may be distorted or stolen</a:t>
          </a:r>
        </a:p>
      </dgm:t>
    </dgm:pt>
    <dgm:pt modelId="{EC269579-DB97-43E0-AE29-06A9C530B1B6}" type="parTrans" cxnId="{A4DD1741-E57F-4CEF-8A46-D0A850BA03D4}">
      <dgm:prSet/>
      <dgm:spPr/>
      <dgm:t>
        <a:bodyPr/>
        <a:lstStyle/>
        <a:p>
          <a:endParaRPr lang="en-US"/>
        </a:p>
      </dgm:t>
    </dgm:pt>
    <dgm:pt modelId="{EB4CDD11-8565-4290-BF0B-0AFB5A50424E}" type="sibTrans" cxnId="{A4DD1741-E57F-4CEF-8A46-D0A850BA03D4}">
      <dgm:prSet/>
      <dgm:spPr/>
      <dgm:t>
        <a:bodyPr/>
        <a:lstStyle/>
        <a:p>
          <a:endParaRPr lang="en-US"/>
        </a:p>
      </dgm:t>
    </dgm:pt>
    <dgm:pt modelId="{D36DE209-E728-4A04-8D1F-90507D2F7526}" type="pres">
      <dgm:prSet presAssocID="{FF78B0A4-68C7-4D4A-AEAB-966A9AE955BB}" presName="diagram" presStyleCnt="0">
        <dgm:presLayoutVars>
          <dgm:dir/>
          <dgm:resizeHandles val="exact"/>
        </dgm:presLayoutVars>
      </dgm:prSet>
      <dgm:spPr/>
    </dgm:pt>
    <dgm:pt modelId="{3CAD0D6B-3A06-4C03-A841-04E4F5595FC3}" type="pres">
      <dgm:prSet presAssocID="{247DDC6B-76FB-4EBE-859F-86F596D65F46}" presName="arrow" presStyleLbl="node1" presStyleIdx="0" presStyleCnt="1" custScaleX="110345" custScaleY="100200">
        <dgm:presLayoutVars>
          <dgm:bulletEnabled val="1"/>
        </dgm:presLayoutVars>
      </dgm:prSet>
      <dgm:spPr/>
    </dgm:pt>
  </dgm:ptLst>
  <dgm:cxnLst>
    <dgm:cxn modelId="{E0F3C01E-BA09-4BF7-A88C-421973AFD213}" srcId="{247DDC6B-76FB-4EBE-859F-86F596D65F46}" destId="{890836BB-D932-43F3-A939-5C45AF793EB5}" srcOrd="0" destOrd="0" parTransId="{56E2C18E-6B0D-4711-B5B6-1A07AF863472}" sibTransId="{E8CACBB4-AAC1-48C0-9785-D344E0425845}"/>
    <dgm:cxn modelId="{10E93B37-314C-42A4-B9D9-D7013D4EE6FA}" type="presOf" srcId="{247DDC6B-76FB-4EBE-859F-86F596D65F46}" destId="{3CAD0D6B-3A06-4C03-A841-04E4F5595FC3}" srcOrd="0" destOrd="0" presId="urn:microsoft.com/office/officeart/2005/8/layout/arrow5"/>
    <dgm:cxn modelId="{4779A637-2919-4E4A-B033-C1B294209339}" type="presOf" srcId="{56096BE3-7013-4FFD-9CC8-CA00FEE3E0EC}" destId="{3CAD0D6B-3A06-4C03-A841-04E4F5595FC3}" srcOrd="0" destOrd="4" presId="urn:microsoft.com/office/officeart/2005/8/layout/arrow5"/>
    <dgm:cxn modelId="{A4DD1741-E57F-4CEF-8A46-D0A850BA03D4}" srcId="{247DDC6B-76FB-4EBE-859F-86F596D65F46}" destId="{56096BE3-7013-4FFD-9CC8-CA00FEE3E0EC}" srcOrd="3" destOrd="0" parTransId="{EC269579-DB97-43E0-AE29-06A9C530B1B6}" sibTransId="{EB4CDD11-8565-4290-BF0B-0AFB5A50424E}"/>
    <dgm:cxn modelId="{09A0596B-3AE2-48E1-B7D3-385A5E669CA1}" type="presOf" srcId="{FF78B0A4-68C7-4D4A-AEAB-966A9AE955BB}" destId="{D36DE209-E728-4A04-8D1F-90507D2F7526}" srcOrd="0" destOrd="0" presId="urn:microsoft.com/office/officeart/2005/8/layout/arrow5"/>
    <dgm:cxn modelId="{9D783D4C-38A2-4FB8-B9F6-FFB6AFC52731}" type="presOf" srcId="{CAFA9307-183C-4317-8C4A-5F597DC3EB9C}" destId="{3CAD0D6B-3A06-4C03-A841-04E4F5595FC3}" srcOrd="0" destOrd="3" presId="urn:microsoft.com/office/officeart/2005/8/layout/arrow5"/>
    <dgm:cxn modelId="{053D3D94-63C2-46DB-A6C0-F5388C363F66}" srcId="{247DDC6B-76FB-4EBE-859F-86F596D65F46}" destId="{CAFA9307-183C-4317-8C4A-5F597DC3EB9C}" srcOrd="2" destOrd="0" parTransId="{1571A891-2324-4D5B-8CF1-4061B1863CB2}" sibTransId="{70F6AE64-D73F-4A59-A1B4-C519FCBBADF8}"/>
    <dgm:cxn modelId="{E560679D-888B-49A4-B642-988E18330516}" srcId="{FF78B0A4-68C7-4D4A-AEAB-966A9AE955BB}" destId="{247DDC6B-76FB-4EBE-859F-86F596D65F46}" srcOrd="0" destOrd="0" parTransId="{30CA2C7C-18EB-4608-AA4A-6B3DD2C8E0BA}" sibTransId="{F19BD686-00D6-4868-A716-F757DF91779A}"/>
    <dgm:cxn modelId="{163E84B5-4D2F-4B54-A3E6-2010167C19CA}" srcId="{247DDC6B-76FB-4EBE-859F-86F596D65F46}" destId="{6B1D5EEA-D678-45ED-BFA1-989FE786465D}" srcOrd="1" destOrd="0" parTransId="{F2BBFFC9-FBF1-4F02-B7C4-D85E99EA1EE7}" sibTransId="{10C61F29-4527-467A-8EA0-FBA307F2C4DA}"/>
    <dgm:cxn modelId="{61F2B2D2-FE1B-4680-A8F3-225CE92F3911}" type="presOf" srcId="{890836BB-D932-43F3-A939-5C45AF793EB5}" destId="{3CAD0D6B-3A06-4C03-A841-04E4F5595FC3}" srcOrd="0" destOrd="1" presId="urn:microsoft.com/office/officeart/2005/8/layout/arrow5"/>
    <dgm:cxn modelId="{4E6E12E6-B669-4FBB-8CE2-A6CE39522AF3}" type="presOf" srcId="{6B1D5EEA-D678-45ED-BFA1-989FE786465D}" destId="{3CAD0D6B-3A06-4C03-A841-04E4F5595FC3}" srcOrd="0" destOrd="2" presId="urn:microsoft.com/office/officeart/2005/8/layout/arrow5"/>
    <dgm:cxn modelId="{B57DE9F7-99D7-450A-9324-A3BB99435ED2}" type="presParOf" srcId="{D36DE209-E728-4A04-8D1F-90507D2F7526}" destId="{3CAD0D6B-3A06-4C03-A841-04E4F5595FC3}" srcOrd="0"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15105F-F00E-49D4-A5F5-F89CC12059C8}"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IN"/>
        </a:p>
      </dgm:t>
    </dgm:pt>
    <dgm:pt modelId="{B8E9E442-1DA9-4BC0-BAF5-8BCD6FB81B9F}">
      <dgm:prSet phldrT="[Text]"/>
      <dgm:spPr/>
      <dgm:t>
        <a:bodyPr/>
        <a:lstStyle/>
        <a:p>
          <a:r>
            <a:rPr lang="en-IN" dirty="0"/>
            <a:t>  </a:t>
          </a:r>
        </a:p>
      </dgm:t>
    </dgm:pt>
    <dgm:pt modelId="{51001C13-E24F-4596-9F7D-31AF12CA7ED8}" type="parTrans" cxnId="{DB8539F3-D52B-465F-A734-BB850D666671}">
      <dgm:prSet/>
      <dgm:spPr/>
      <dgm:t>
        <a:bodyPr/>
        <a:lstStyle/>
        <a:p>
          <a:endParaRPr lang="en-IN"/>
        </a:p>
      </dgm:t>
    </dgm:pt>
    <dgm:pt modelId="{9BD0AD13-BEBA-455A-92CA-3E5BD55F8402}" type="sibTrans" cxnId="{DB8539F3-D52B-465F-A734-BB850D666671}">
      <dgm:prSet/>
      <dgm:spPr/>
      <dgm:t>
        <a:bodyPr/>
        <a:lstStyle/>
        <a:p>
          <a:endParaRPr lang="en-IN"/>
        </a:p>
      </dgm:t>
    </dgm:pt>
    <dgm:pt modelId="{70C77C04-D8B8-4F90-A63F-9839B74E8F16}">
      <dgm:prSet phldrT="[Text]"/>
      <dgm:spPr/>
      <dgm:t>
        <a:bodyPr/>
        <a:lstStyle/>
        <a:p>
          <a:r>
            <a:rPr lang="en-IN" dirty="0"/>
            <a:t> </a:t>
          </a:r>
        </a:p>
      </dgm:t>
    </dgm:pt>
    <dgm:pt modelId="{E71DB0D8-28AE-4CAB-A7B4-15C2B0A42436}" type="parTrans" cxnId="{89F36F7D-887D-4966-BE97-5CEE24EA34AD}">
      <dgm:prSet/>
      <dgm:spPr/>
      <dgm:t>
        <a:bodyPr/>
        <a:lstStyle/>
        <a:p>
          <a:endParaRPr lang="en-IN"/>
        </a:p>
      </dgm:t>
    </dgm:pt>
    <dgm:pt modelId="{582CF815-C66A-4236-9DC2-4BCF6829024C}" type="sibTrans" cxnId="{89F36F7D-887D-4966-BE97-5CEE24EA34AD}">
      <dgm:prSet/>
      <dgm:spPr/>
      <dgm:t>
        <a:bodyPr/>
        <a:lstStyle/>
        <a:p>
          <a:endParaRPr lang="en-IN"/>
        </a:p>
      </dgm:t>
    </dgm:pt>
    <dgm:pt modelId="{42D9B1BA-0377-4167-8D37-63B00D23EA4E}">
      <dgm:prSet phldrT="[Text]"/>
      <dgm:spPr/>
      <dgm:t>
        <a:bodyPr/>
        <a:lstStyle/>
        <a:p>
          <a:r>
            <a:rPr lang="en-IN" dirty="0"/>
            <a:t> </a:t>
          </a:r>
        </a:p>
      </dgm:t>
    </dgm:pt>
    <dgm:pt modelId="{BB128099-2992-43C6-81A0-28F7E013825A}" type="parTrans" cxnId="{1933BDDC-854B-4185-A434-8D116FD76924}">
      <dgm:prSet/>
      <dgm:spPr/>
      <dgm:t>
        <a:bodyPr/>
        <a:lstStyle/>
        <a:p>
          <a:endParaRPr lang="en-IN"/>
        </a:p>
      </dgm:t>
    </dgm:pt>
    <dgm:pt modelId="{47F6CB24-474C-4051-98DC-6AB3399A6C52}" type="sibTrans" cxnId="{1933BDDC-854B-4185-A434-8D116FD76924}">
      <dgm:prSet/>
      <dgm:spPr/>
      <dgm:t>
        <a:bodyPr/>
        <a:lstStyle/>
        <a:p>
          <a:endParaRPr lang="en-IN"/>
        </a:p>
      </dgm:t>
    </dgm:pt>
    <dgm:pt modelId="{A81B2926-3656-4BF2-AA92-A6E5379BB1B8}">
      <dgm:prSet phldrT="[Text]"/>
      <dgm:spPr/>
      <dgm:t>
        <a:bodyPr/>
        <a:lstStyle/>
        <a:p>
          <a:r>
            <a:rPr lang="en-IN" dirty="0"/>
            <a:t> </a:t>
          </a:r>
        </a:p>
      </dgm:t>
    </dgm:pt>
    <dgm:pt modelId="{3D77DDE4-B94D-4C90-8410-59A3B3BF91C8}" type="parTrans" cxnId="{390BC286-456C-402B-819B-3743A979505B}">
      <dgm:prSet/>
      <dgm:spPr/>
      <dgm:t>
        <a:bodyPr/>
        <a:lstStyle/>
        <a:p>
          <a:endParaRPr lang="en-IN"/>
        </a:p>
      </dgm:t>
    </dgm:pt>
    <dgm:pt modelId="{D7AC4DDA-02B9-4505-9414-C16ED79A6A54}" type="sibTrans" cxnId="{390BC286-456C-402B-819B-3743A979505B}">
      <dgm:prSet/>
      <dgm:spPr/>
      <dgm:t>
        <a:bodyPr/>
        <a:lstStyle/>
        <a:p>
          <a:endParaRPr lang="en-IN"/>
        </a:p>
      </dgm:t>
    </dgm:pt>
    <dgm:pt modelId="{B11CB06B-1F68-4F03-A735-B3D722514865}">
      <dgm:prSet phldrT="[Text]"/>
      <dgm:spPr/>
      <dgm:t>
        <a:bodyPr/>
        <a:lstStyle/>
        <a:p>
          <a:r>
            <a:rPr lang="en-IN" dirty="0"/>
            <a:t> </a:t>
          </a:r>
        </a:p>
      </dgm:t>
    </dgm:pt>
    <dgm:pt modelId="{F6ED0C10-4499-4BDF-A04F-1E88F5BBC9D7}" type="parTrans" cxnId="{E3AEAD84-F8BA-4E89-AFEA-7E58CC6B2DD8}">
      <dgm:prSet/>
      <dgm:spPr/>
      <dgm:t>
        <a:bodyPr/>
        <a:lstStyle/>
        <a:p>
          <a:endParaRPr lang="en-IN"/>
        </a:p>
      </dgm:t>
    </dgm:pt>
    <dgm:pt modelId="{F9449A5A-8A31-46A8-9D28-5BF801FAB2B7}" type="sibTrans" cxnId="{E3AEAD84-F8BA-4E89-AFEA-7E58CC6B2DD8}">
      <dgm:prSet/>
      <dgm:spPr/>
      <dgm:t>
        <a:bodyPr/>
        <a:lstStyle/>
        <a:p>
          <a:endParaRPr lang="en-IN"/>
        </a:p>
      </dgm:t>
    </dgm:pt>
    <dgm:pt modelId="{52D59A89-8620-4459-974C-E5BA568AC9F6}">
      <dgm:prSet phldrT="[Text]"/>
      <dgm:spPr/>
      <dgm:t>
        <a:bodyPr/>
        <a:lstStyle/>
        <a:p>
          <a:r>
            <a:rPr lang="en-IN" dirty="0"/>
            <a:t> </a:t>
          </a:r>
        </a:p>
      </dgm:t>
    </dgm:pt>
    <dgm:pt modelId="{916F6C50-5155-493B-9FFC-EDC8773AB1E4}" type="parTrans" cxnId="{78D86910-8736-42A4-8BDC-1DE1AE9DC266}">
      <dgm:prSet/>
      <dgm:spPr/>
      <dgm:t>
        <a:bodyPr/>
        <a:lstStyle/>
        <a:p>
          <a:endParaRPr lang="en-IN"/>
        </a:p>
      </dgm:t>
    </dgm:pt>
    <dgm:pt modelId="{7FBDCF8C-B597-4A47-8038-25C2E0E4D002}" type="sibTrans" cxnId="{78D86910-8736-42A4-8BDC-1DE1AE9DC266}">
      <dgm:prSet/>
      <dgm:spPr/>
      <dgm:t>
        <a:bodyPr/>
        <a:lstStyle/>
        <a:p>
          <a:endParaRPr lang="en-IN"/>
        </a:p>
      </dgm:t>
    </dgm:pt>
    <dgm:pt modelId="{6F104B6E-79FA-447F-B7C0-9D7C94DF6865}" type="pres">
      <dgm:prSet presAssocID="{BB15105F-F00E-49D4-A5F5-F89CC12059C8}" presName="Name0" presStyleCnt="0">
        <dgm:presLayoutVars>
          <dgm:dir/>
        </dgm:presLayoutVars>
      </dgm:prSet>
      <dgm:spPr/>
    </dgm:pt>
    <dgm:pt modelId="{153D6DDA-8F6B-49E5-8CD8-944961C2402D}" type="pres">
      <dgm:prSet presAssocID="{B8E9E442-1DA9-4BC0-BAF5-8BCD6FB81B9F}" presName="withChildren" presStyleCnt="0"/>
      <dgm:spPr/>
    </dgm:pt>
    <dgm:pt modelId="{92A3406C-9E33-4230-9BEF-CDFB2F131AD9}" type="pres">
      <dgm:prSet presAssocID="{B8E9E442-1DA9-4BC0-BAF5-8BCD6FB81B9F}" presName="bigCircle" presStyleLbl="vennNode1" presStyleIdx="0" presStyleCnt="6" custScaleX="26960" custScaleY="20806" custLinFactNeighborX="-36211" custLinFactNeighborY="-33985"/>
      <dgm:spPr>
        <a:solidFill>
          <a:schemeClr val="tx1">
            <a:lumMod val="85000"/>
            <a:alpha val="50000"/>
          </a:schemeClr>
        </a:solidFill>
        <a:ln>
          <a:solidFill>
            <a:schemeClr val="tx1">
              <a:lumMod val="95000"/>
            </a:schemeClr>
          </a:solidFill>
        </a:ln>
      </dgm:spPr>
    </dgm:pt>
    <dgm:pt modelId="{C3FA6E46-4B9C-4081-B623-503A66B33C65}" type="pres">
      <dgm:prSet presAssocID="{B8E9E442-1DA9-4BC0-BAF5-8BCD6FB81B9F}" presName="medCircle" presStyleLbl="vennNode1" presStyleIdx="1" presStyleCnt="6" custScaleX="157332" custScaleY="116553" custLinFactY="65977" custLinFactNeighborX="-20809" custLinFactNeighborY="100000"/>
      <dgm:spPr>
        <a:solidFill>
          <a:schemeClr val="tx1">
            <a:lumMod val="85000"/>
            <a:alpha val="50000"/>
          </a:schemeClr>
        </a:solidFill>
        <a:ln>
          <a:solidFill>
            <a:schemeClr val="tx1">
              <a:lumMod val="95000"/>
            </a:schemeClr>
          </a:solidFill>
        </a:ln>
      </dgm:spPr>
    </dgm:pt>
    <dgm:pt modelId="{2B86B037-8E6D-4CCB-9D29-36BB05964399}" type="pres">
      <dgm:prSet presAssocID="{B8E9E442-1DA9-4BC0-BAF5-8BCD6FB81B9F}" presName="txLvl1" presStyleLbl="revTx" presStyleIdx="0" presStyleCnt="6" custScaleX="8497" custScaleY="10844" custLinFactNeighborX="48406" custLinFactNeighborY="-44002"/>
      <dgm:spPr/>
    </dgm:pt>
    <dgm:pt modelId="{9E188E07-77F8-4775-A95C-5909A8E542D8}" type="pres">
      <dgm:prSet presAssocID="{B8E9E442-1DA9-4BC0-BAF5-8BCD6FB81B9F}" presName="lin" presStyleCnt="0"/>
      <dgm:spPr/>
    </dgm:pt>
    <dgm:pt modelId="{EEFCA550-E05A-47B0-AF3E-BB765CCD7545}" type="pres">
      <dgm:prSet presAssocID="{70C77C04-D8B8-4F90-A63F-9839B74E8F16}" presName="txLvl2" presStyleLbl="revTx" presStyleIdx="1" presStyleCnt="6"/>
      <dgm:spPr/>
    </dgm:pt>
    <dgm:pt modelId="{B9A39729-23E4-43FD-9349-7A35E35A0A3C}" type="pres">
      <dgm:prSet presAssocID="{582CF815-C66A-4236-9DC2-4BCF6829024C}" presName="smCircle" presStyleLbl="vennNode1" presStyleIdx="2" presStyleCnt="6" custLinFactX="1147596" custLinFactY="-200000" custLinFactNeighborX="1200000" custLinFactNeighborY="-237213"/>
      <dgm:spPr>
        <a:solidFill>
          <a:schemeClr val="tx1">
            <a:lumMod val="95000"/>
            <a:alpha val="50000"/>
          </a:schemeClr>
        </a:solidFill>
        <a:ln>
          <a:solidFill>
            <a:schemeClr val="tx1">
              <a:lumMod val="95000"/>
            </a:schemeClr>
          </a:solidFill>
        </a:ln>
      </dgm:spPr>
    </dgm:pt>
    <dgm:pt modelId="{A6F58B65-BC14-4B17-8AF9-7CD6F72F105E}" type="pres">
      <dgm:prSet presAssocID="{42D9B1BA-0377-4167-8D37-63B00D23EA4E}" presName="txLvl2" presStyleLbl="revTx" presStyleIdx="2" presStyleCnt="6" custScaleX="27826" custLinFactX="73076" custLinFactNeighborX="100000" custLinFactNeighborY="-14039"/>
      <dgm:spPr/>
    </dgm:pt>
    <dgm:pt modelId="{399B5562-59BC-4351-92CD-603213536CD7}" type="pres">
      <dgm:prSet presAssocID="{B8E9E442-1DA9-4BC0-BAF5-8BCD6FB81B9F}" presName="overlap" presStyleCnt="0"/>
      <dgm:spPr/>
    </dgm:pt>
    <dgm:pt modelId="{984CD5EA-7385-4F9C-BB43-379C24F228C6}" type="pres">
      <dgm:prSet presAssocID="{A81B2926-3656-4BF2-AA92-A6E5379BB1B8}" presName="withChildren" presStyleCnt="0"/>
      <dgm:spPr/>
    </dgm:pt>
    <dgm:pt modelId="{8822479C-798B-4379-A7FF-72D69609F389}" type="pres">
      <dgm:prSet presAssocID="{A81B2926-3656-4BF2-AA92-A6E5379BB1B8}" presName="bigCircle" presStyleLbl="vennNode1" presStyleIdx="3" presStyleCnt="6" custScaleX="23846" custScaleY="22173" custLinFactNeighborX="-22843" custLinFactNeighborY="-1764"/>
      <dgm:spPr>
        <a:solidFill>
          <a:schemeClr val="tx1">
            <a:lumMod val="85000"/>
            <a:alpha val="50000"/>
          </a:schemeClr>
        </a:solidFill>
        <a:ln>
          <a:solidFill>
            <a:schemeClr val="tx1">
              <a:lumMod val="95000"/>
            </a:schemeClr>
          </a:solidFill>
        </a:ln>
      </dgm:spPr>
    </dgm:pt>
    <dgm:pt modelId="{0D05D1AD-4EF2-4510-A3EA-97F03FDA0EC9}" type="pres">
      <dgm:prSet presAssocID="{A81B2926-3656-4BF2-AA92-A6E5379BB1B8}" presName="medCircle" presStyleLbl="vennNode1" presStyleIdx="4" presStyleCnt="6" custScaleX="129799" custScaleY="127806" custLinFactNeighborX="37568" custLinFactNeighborY="43590"/>
      <dgm:spPr>
        <a:solidFill>
          <a:schemeClr val="tx1">
            <a:lumMod val="85000"/>
            <a:alpha val="50000"/>
          </a:schemeClr>
        </a:solidFill>
        <a:ln>
          <a:solidFill>
            <a:schemeClr val="tx1">
              <a:lumMod val="95000"/>
            </a:schemeClr>
          </a:solidFill>
        </a:ln>
      </dgm:spPr>
    </dgm:pt>
    <dgm:pt modelId="{9E4E933C-1A29-4B9C-A1D0-481AB5591AAB}" type="pres">
      <dgm:prSet presAssocID="{A81B2926-3656-4BF2-AA92-A6E5379BB1B8}" presName="txLvl1" presStyleLbl="revTx" presStyleIdx="3" presStyleCnt="6"/>
      <dgm:spPr/>
    </dgm:pt>
    <dgm:pt modelId="{35BAADE9-DB2A-4742-AF24-9C60C1FFD244}" type="pres">
      <dgm:prSet presAssocID="{A81B2926-3656-4BF2-AA92-A6E5379BB1B8}" presName="lin" presStyleCnt="0"/>
      <dgm:spPr/>
    </dgm:pt>
    <dgm:pt modelId="{78BDA5D6-598F-4C40-9CC1-AB1B343C57F6}" type="pres">
      <dgm:prSet presAssocID="{B11CB06B-1F68-4F03-A735-B3D722514865}" presName="txLvl2" presStyleLbl="revTx" presStyleIdx="4" presStyleCnt="6"/>
      <dgm:spPr/>
    </dgm:pt>
    <dgm:pt modelId="{DA5989AF-3567-4C9C-9051-02185CB2520A}" type="pres">
      <dgm:prSet presAssocID="{F9449A5A-8A31-46A8-9D28-5BF801FAB2B7}" presName="smCircle" presStyleLbl="vennNode1" presStyleIdx="5" presStyleCnt="6" custLinFactX="1200000" custLinFactY="100000" custLinFactNeighborX="1276049" custLinFactNeighborY="191480"/>
      <dgm:spPr>
        <a:solidFill>
          <a:schemeClr val="tx1">
            <a:lumMod val="95000"/>
            <a:alpha val="50000"/>
          </a:schemeClr>
        </a:solidFill>
        <a:ln>
          <a:solidFill>
            <a:schemeClr val="tx1">
              <a:lumMod val="95000"/>
            </a:schemeClr>
          </a:solidFill>
        </a:ln>
      </dgm:spPr>
    </dgm:pt>
    <dgm:pt modelId="{EC920C21-F687-43DD-8AB5-13E749F840A2}" type="pres">
      <dgm:prSet presAssocID="{52D59A89-8620-4459-974C-E5BA568AC9F6}" presName="txLvl2" presStyleLbl="revTx" presStyleIdx="5" presStyleCnt="6"/>
      <dgm:spPr/>
    </dgm:pt>
  </dgm:ptLst>
  <dgm:cxnLst>
    <dgm:cxn modelId="{E48AE80E-D5C1-494B-9584-257745C3D0A0}" type="presOf" srcId="{B8E9E442-1DA9-4BC0-BAF5-8BCD6FB81B9F}" destId="{2B86B037-8E6D-4CCB-9D29-36BB05964399}" srcOrd="0" destOrd="0" presId="urn:microsoft.com/office/officeart/2008/layout/VerticalCircleList"/>
    <dgm:cxn modelId="{78D86910-8736-42A4-8BDC-1DE1AE9DC266}" srcId="{A81B2926-3656-4BF2-AA92-A6E5379BB1B8}" destId="{52D59A89-8620-4459-974C-E5BA568AC9F6}" srcOrd="1" destOrd="0" parTransId="{916F6C50-5155-493B-9FFC-EDC8773AB1E4}" sibTransId="{7FBDCF8C-B597-4A47-8038-25C2E0E4D002}"/>
    <dgm:cxn modelId="{33AB2230-EC91-4D42-B4A9-C6D5307CA708}" type="presOf" srcId="{A81B2926-3656-4BF2-AA92-A6E5379BB1B8}" destId="{9E4E933C-1A29-4B9C-A1D0-481AB5591AAB}" srcOrd="0" destOrd="0" presId="urn:microsoft.com/office/officeart/2008/layout/VerticalCircleList"/>
    <dgm:cxn modelId="{2C9BC67C-E46E-4DC7-8B63-0A75401B7284}" type="presOf" srcId="{70C77C04-D8B8-4F90-A63F-9839B74E8F16}" destId="{EEFCA550-E05A-47B0-AF3E-BB765CCD7545}" srcOrd="0" destOrd="0" presId="urn:microsoft.com/office/officeart/2008/layout/VerticalCircleList"/>
    <dgm:cxn modelId="{89F36F7D-887D-4966-BE97-5CEE24EA34AD}" srcId="{B8E9E442-1DA9-4BC0-BAF5-8BCD6FB81B9F}" destId="{70C77C04-D8B8-4F90-A63F-9839B74E8F16}" srcOrd="0" destOrd="0" parTransId="{E71DB0D8-28AE-4CAB-A7B4-15C2B0A42436}" sibTransId="{582CF815-C66A-4236-9DC2-4BCF6829024C}"/>
    <dgm:cxn modelId="{E3AEAD84-F8BA-4E89-AFEA-7E58CC6B2DD8}" srcId="{A81B2926-3656-4BF2-AA92-A6E5379BB1B8}" destId="{B11CB06B-1F68-4F03-A735-B3D722514865}" srcOrd="0" destOrd="0" parTransId="{F6ED0C10-4499-4BDF-A04F-1E88F5BBC9D7}" sibTransId="{F9449A5A-8A31-46A8-9D28-5BF801FAB2B7}"/>
    <dgm:cxn modelId="{390BC286-456C-402B-819B-3743A979505B}" srcId="{BB15105F-F00E-49D4-A5F5-F89CC12059C8}" destId="{A81B2926-3656-4BF2-AA92-A6E5379BB1B8}" srcOrd="1" destOrd="0" parTransId="{3D77DDE4-B94D-4C90-8410-59A3B3BF91C8}" sibTransId="{D7AC4DDA-02B9-4505-9414-C16ED79A6A54}"/>
    <dgm:cxn modelId="{38F29C8E-CABD-45A2-8ABC-60C9D7942113}" type="presOf" srcId="{42D9B1BA-0377-4167-8D37-63B00D23EA4E}" destId="{A6F58B65-BC14-4B17-8AF9-7CD6F72F105E}" srcOrd="0" destOrd="0" presId="urn:microsoft.com/office/officeart/2008/layout/VerticalCircleList"/>
    <dgm:cxn modelId="{B6692793-A629-4699-90E8-E81FF48F6067}" type="presOf" srcId="{B11CB06B-1F68-4F03-A735-B3D722514865}" destId="{78BDA5D6-598F-4C40-9CC1-AB1B343C57F6}" srcOrd="0" destOrd="0" presId="urn:microsoft.com/office/officeart/2008/layout/VerticalCircleList"/>
    <dgm:cxn modelId="{322A0BB2-B4E7-4533-8BB2-22DB5E5B09FA}" type="presOf" srcId="{52D59A89-8620-4459-974C-E5BA568AC9F6}" destId="{EC920C21-F687-43DD-8AB5-13E749F840A2}" srcOrd="0" destOrd="0" presId="urn:microsoft.com/office/officeart/2008/layout/VerticalCircleList"/>
    <dgm:cxn modelId="{1933BDDC-854B-4185-A434-8D116FD76924}" srcId="{B8E9E442-1DA9-4BC0-BAF5-8BCD6FB81B9F}" destId="{42D9B1BA-0377-4167-8D37-63B00D23EA4E}" srcOrd="1" destOrd="0" parTransId="{BB128099-2992-43C6-81A0-28F7E013825A}" sibTransId="{47F6CB24-474C-4051-98DC-6AB3399A6C52}"/>
    <dgm:cxn modelId="{FD7D10EB-5924-4AC4-A148-1E3ADEDFB5CB}" type="presOf" srcId="{BB15105F-F00E-49D4-A5F5-F89CC12059C8}" destId="{6F104B6E-79FA-447F-B7C0-9D7C94DF6865}" srcOrd="0" destOrd="0" presId="urn:microsoft.com/office/officeart/2008/layout/VerticalCircleList"/>
    <dgm:cxn modelId="{DB8539F3-D52B-465F-A734-BB850D666671}" srcId="{BB15105F-F00E-49D4-A5F5-F89CC12059C8}" destId="{B8E9E442-1DA9-4BC0-BAF5-8BCD6FB81B9F}" srcOrd="0" destOrd="0" parTransId="{51001C13-E24F-4596-9F7D-31AF12CA7ED8}" sibTransId="{9BD0AD13-BEBA-455A-92CA-3E5BD55F8402}"/>
    <dgm:cxn modelId="{B6F2752A-1ED7-4A75-BD46-57DEEA82F44A}" type="presParOf" srcId="{6F104B6E-79FA-447F-B7C0-9D7C94DF6865}" destId="{153D6DDA-8F6B-49E5-8CD8-944961C2402D}" srcOrd="0" destOrd="0" presId="urn:microsoft.com/office/officeart/2008/layout/VerticalCircleList"/>
    <dgm:cxn modelId="{9CDA9D4D-4E6A-4BD8-8FA7-026511FC3953}" type="presParOf" srcId="{153D6DDA-8F6B-49E5-8CD8-944961C2402D}" destId="{92A3406C-9E33-4230-9BEF-CDFB2F131AD9}" srcOrd="0" destOrd="0" presId="urn:microsoft.com/office/officeart/2008/layout/VerticalCircleList"/>
    <dgm:cxn modelId="{7A60C8CD-3E53-414A-A21B-2B5BBD81520C}" type="presParOf" srcId="{153D6DDA-8F6B-49E5-8CD8-944961C2402D}" destId="{C3FA6E46-4B9C-4081-B623-503A66B33C65}" srcOrd="1" destOrd="0" presId="urn:microsoft.com/office/officeart/2008/layout/VerticalCircleList"/>
    <dgm:cxn modelId="{BDBE79AC-C912-4B8E-900C-B28797684ED6}" type="presParOf" srcId="{153D6DDA-8F6B-49E5-8CD8-944961C2402D}" destId="{2B86B037-8E6D-4CCB-9D29-36BB05964399}" srcOrd="2" destOrd="0" presId="urn:microsoft.com/office/officeart/2008/layout/VerticalCircleList"/>
    <dgm:cxn modelId="{C4A87FCC-3120-4E54-8CC6-76670DAB1C3A}" type="presParOf" srcId="{153D6DDA-8F6B-49E5-8CD8-944961C2402D}" destId="{9E188E07-77F8-4775-A95C-5909A8E542D8}" srcOrd="3" destOrd="0" presId="urn:microsoft.com/office/officeart/2008/layout/VerticalCircleList"/>
    <dgm:cxn modelId="{E5C8EA8C-62BE-421E-80DA-88470DA6A17C}" type="presParOf" srcId="{9E188E07-77F8-4775-A95C-5909A8E542D8}" destId="{EEFCA550-E05A-47B0-AF3E-BB765CCD7545}" srcOrd="0" destOrd="0" presId="urn:microsoft.com/office/officeart/2008/layout/VerticalCircleList"/>
    <dgm:cxn modelId="{27BA1550-9C26-4C9A-BA27-3DC31AA34DF4}" type="presParOf" srcId="{9E188E07-77F8-4775-A95C-5909A8E542D8}" destId="{B9A39729-23E4-43FD-9349-7A35E35A0A3C}" srcOrd="1" destOrd="0" presId="urn:microsoft.com/office/officeart/2008/layout/VerticalCircleList"/>
    <dgm:cxn modelId="{7FA39568-AA9B-4284-B567-FAD41F0A67ED}" type="presParOf" srcId="{9E188E07-77F8-4775-A95C-5909A8E542D8}" destId="{A6F58B65-BC14-4B17-8AF9-7CD6F72F105E}" srcOrd="2" destOrd="0" presId="urn:microsoft.com/office/officeart/2008/layout/VerticalCircleList"/>
    <dgm:cxn modelId="{C00B7E7B-9ED2-40A5-9AB7-B4936BF55DC9}" type="presParOf" srcId="{6F104B6E-79FA-447F-B7C0-9D7C94DF6865}" destId="{399B5562-59BC-4351-92CD-603213536CD7}" srcOrd="1" destOrd="0" presId="urn:microsoft.com/office/officeart/2008/layout/VerticalCircleList"/>
    <dgm:cxn modelId="{A1955DAA-E5AE-4CC0-A2E3-B44B396EDA96}" type="presParOf" srcId="{6F104B6E-79FA-447F-B7C0-9D7C94DF6865}" destId="{984CD5EA-7385-4F9C-BB43-379C24F228C6}" srcOrd="2" destOrd="0" presId="urn:microsoft.com/office/officeart/2008/layout/VerticalCircleList"/>
    <dgm:cxn modelId="{A661747B-707D-4486-8678-CEE3A215821E}" type="presParOf" srcId="{984CD5EA-7385-4F9C-BB43-379C24F228C6}" destId="{8822479C-798B-4379-A7FF-72D69609F389}" srcOrd="0" destOrd="0" presId="urn:microsoft.com/office/officeart/2008/layout/VerticalCircleList"/>
    <dgm:cxn modelId="{CA36C8BB-0599-419E-8D4A-E52305C94687}" type="presParOf" srcId="{984CD5EA-7385-4F9C-BB43-379C24F228C6}" destId="{0D05D1AD-4EF2-4510-A3EA-97F03FDA0EC9}" srcOrd="1" destOrd="0" presId="urn:microsoft.com/office/officeart/2008/layout/VerticalCircleList"/>
    <dgm:cxn modelId="{509E7CC8-B4FD-4AB7-89E3-0CC0B0E2BD43}" type="presParOf" srcId="{984CD5EA-7385-4F9C-BB43-379C24F228C6}" destId="{9E4E933C-1A29-4B9C-A1D0-481AB5591AAB}" srcOrd="2" destOrd="0" presId="urn:microsoft.com/office/officeart/2008/layout/VerticalCircleList"/>
    <dgm:cxn modelId="{9C796BAE-70F3-48AB-BCA9-DBB29ECF9C86}" type="presParOf" srcId="{984CD5EA-7385-4F9C-BB43-379C24F228C6}" destId="{35BAADE9-DB2A-4742-AF24-9C60C1FFD244}" srcOrd="3" destOrd="0" presId="urn:microsoft.com/office/officeart/2008/layout/VerticalCircleList"/>
    <dgm:cxn modelId="{D5A8DD48-CD50-4DBF-90CC-C721EAA5247A}" type="presParOf" srcId="{35BAADE9-DB2A-4742-AF24-9C60C1FFD244}" destId="{78BDA5D6-598F-4C40-9CC1-AB1B343C57F6}" srcOrd="0" destOrd="0" presId="urn:microsoft.com/office/officeart/2008/layout/VerticalCircleList"/>
    <dgm:cxn modelId="{0E63FEF3-8824-44D5-ABDC-EEE536F40798}" type="presParOf" srcId="{35BAADE9-DB2A-4742-AF24-9C60C1FFD244}" destId="{DA5989AF-3567-4C9C-9051-02185CB2520A}" srcOrd="1" destOrd="0" presId="urn:microsoft.com/office/officeart/2008/layout/VerticalCircleList"/>
    <dgm:cxn modelId="{3D587160-E39B-4170-8897-9DD0E2B44DC8}" type="presParOf" srcId="{35BAADE9-DB2A-4742-AF24-9C60C1FFD244}" destId="{EC920C21-F687-43DD-8AB5-13E749F840A2}"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D0D6B-3A06-4C03-A841-04E4F5595FC3}">
      <dsp:nvSpPr>
        <dsp:cNvPr id="0" name=""/>
        <dsp:cNvSpPr/>
      </dsp:nvSpPr>
      <dsp:spPr>
        <a:xfrm>
          <a:off x="2193" y="1"/>
          <a:ext cx="4073512" cy="3698997"/>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755650">
            <a:lnSpc>
              <a:spcPct val="90000"/>
            </a:lnSpc>
            <a:spcBef>
              <a:spcPct val="0"/>
            </a:spcBef>
            <a:spcAft>
              <a:spcPct val="35000"/>
            </a:spcAft>
            <a:buNone/>
          </a:pPr>
          <a:r>
            <a:rPr lang="en-US" sz="1700" kern="1200" dirty="0"/>
            <a:t>COMPETITION-ZOMATO</a:t>
          </a:r>
        </a:p>
        <a:p>
          <a:pPr marL="114300" lvl="1" indent="-114300" algn="l" defTabSz="622300">
            <a:lnSpc>
              <a:spcPct val="90000"/>
            </a:lnSpc>
            <a:spcBef>
              <a:spcPct val="0"/>
            </a:spcBef>
            <a:spcAft>
              <a:spcPct val="15000"/>
            </a:spcAft>
            <a:buChar char="•"/>
          </a:pPr>
          <a:r>
            <a:rPr lang="en-IN" sz="1400" kern="1200" dirty="0">
              <a:latin typeface="Maiandra GD" panose="020E0502030308020204" pitchFamily="34" charset="0"/>
            </a:rPr>
            <a:t>Orders are either pickup or home delivery</a:t>
          </a:r>
          <a:endParaRPr lang="en-US" sz="1400" kern="1200" dirty="0">
            <a:latin typeface="Maiandra GD" panose="020E0502030308020204" pitchFamily="34" charset="0"/>
          </a:endParaRPr>
        </a:p>
        <a:p>
          <a:pPr marL="114300" lvl="1" indent="-114300" algn="l" defTabSz="622300">
            <a:lnSpc>
              <a:spcPct val="90000"/>
            </a:lnSpc>
            <a:spcBef>
              <a:spcPct val="0"/>
            </a:spcBef>
            <a:spcAft>
              <a:spcPct val="15000"/>
            </a:spcAft>
            <a:buChar char="•"/>
          </a:pPr>
          <a:r>
            <a:rPr lang="en-IN" sz="1400" kern="1200">
              <a:latin typeface="Maiandra GD" panose="020E0502030308020204" pitchFamily="34" charset="0"/>
            </a:rPr>
            <a:t>Just the image of menu card (Sometimes in disabled form if not available)</a:t>
          </a:r>
          <a:endParaRPr lang="en-US" sz="1400" kern="1200">
            <a:latin typeface="Maiandra GD" panose="020E0502030308020204" pitchFamily="34" charset="0"/>
          </a:endParaRPr>
        </a:p>
        <a:p>
          <a:pPr marL="114300" lvl="1" indent="-114300" algn="l" defTabSz="622300">
            <a:lnSpc>
              <a:spcPct val="90000"/>
            </a:lnSpc>
            <a:spcBef>
              <a:spcPct val="0"/>
            </a:spcBef>
            <a:spcAft>
              <a:spcPct val="15000"/>
            </a:spcAft>
            <a:buChar char="•"/>
          </a:pPr>
          <a:r>
            <a:rPr lang="en-IN" sz="1400" kern="1200" dirty="0">
              <a:latin typeface="Maiandra GD" panose="020E0502030308020204" pitchFamily="34" charset="0"/>
            </a:rPr>
            <a:t>No such feature exist for inhouse food system in a restaurant</a:t>
          </a:r>
          <a:endParaRPr lang="en-US" sz="1400" kern="1200" dirty="0">
            <a:latin typeface="Maiandra GD" panose="020E0502030308020204" pitchFamily="34" charset="0"/>
          </a:endParaRPr>
        </a:p>
        <a:p>
          <a:pPr marL="114300" lvl="1" indent="-114300" algn="l" defTabSz="622300">
            <a:lnSpc>
              <a:spcPct val="90000"/>
            </a:lnSpc>
            <a:spcBef>
              <a:spcPct val="0"/>
            </a:spcBef>
            <a:spcAft>
              <a:spcPct val="15000"/>
            </a:spcAft>
            <a:buChar char="•"/>
          </a:pPr>
          <a:r>
            <a:rPr lang="en-US" sz="1400" kern="1200" dirty="0">
              <a:latin typeface="Maiandra GD" panose="020E0502030308020204" pitchFamily="34" charset="0"/>
            </a:rPr>
            <a:t>Food package may be distorted or stolen</a:t>
          </a:r>
        </a:p>
      </dsp:txBody>
      <dsp:txXfrm>
        <a:off x="1020571" y="1"/>
        <a:ext cx="2036756" cy="30516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406C-9E33-4230-9BEF-CDFB2F131AD9}">
      <dsp:nvSpPr>
        <dsp:cNvPr id="0" name=""/>
        <dsp:cNvSpPr/>
      </dsp:nvSpPr>
      <dsp:spPr>
        <a:xfrm>
          <a:off x="505345" y="143746"/>
          <a:ext cx="1083100" cy="995534"/>
        </a:xfrm>
        <a:prstGeom prst="ellipse">
          <a:avLst/>
        </a:prstGeom>
        <a:solidFill>
          <a:schemeClr val="tx1">
            <a:lumMod val="85000"/>
            <a:alpha val="50000"/>
          </a:schemeClr>
        </a:solidFill>
        <a:ln w="12700" cap="flat" cmpd="sng" algn="ctr">
          <a:solidFill>
            <a:schemeClr val="tx1">
              <a:lumMod val="9500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3FA6E46-4B9C-4081-B623-503A66B33C65}">
      <dsp:nvSpPr>
        <dsp:cNvPr id="0" name=""/>
        <dsp:cNvSpPr/>
      </dsp:nvSpPr>
      <dsp:spPr>
        <a:xfrm>
          <a:off x="361155" y="1434414"/>
          <a:ext cx="1138839" cy="1003838"/>
        </a:xfrm>
        <a:prstGeom prst="ellipse">
          <a:avLst/>
        </a:prstGeom>
        <a:solidFill>
          <a:schemeClr val="tx1">
            <a:lumMod val="85000"/>
            <a:alpha val="50000"/>
          </a:schemeClr>
        </a:solidFill>
        <a:ln w="12700" cap="flat" cmpd="sng" algn="ctr">
          <a:solidFill>
            <a:schemeClr val="tx1">
              <a:lumMod val="9500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B86B037-8E6D-4CCB-9D29-36BB05964399}">
      <dsp:nvSpPr>
        <dsp:cNvPr id="0" name=""/>
        <dsp:cNvSpPr/>
      </dsp:nvSpPr>
      <dsp:spPr>
        <a:xfrm>
          <a:off x="4723218" y="81145"/>
          <a:ext cx="328664" cy="9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 rIns="0" bIns="6350" numCol="1" spcCol="1270" anchor="ctr" anchorCtr="0">
          <a:noAutofit/>
        </a:bodyPr>
        <a:lstStyle/>
        <a:p>
          <a:pPr marL="0" lvl="0" indent="0" algn="l" defTabSz="222250">
            <a:lnSpc>
              <a:spcPct val="90000"/>
            </a:lnSpc>
            <a:spcBef>
              <a:spcPct val="0"/>
            </a:spcBef>
            <a:spcAft>
              <a:spcPct val="35000"/>
            </a:spcAft>
            <a:buNone/>
          </a:pPr>
          <a:r>
            <a:rPr lang="en-IN" sz="500" kern="1200" dirty="0"/>
            <a:t>  </a:t>
          </a:r>
        </a:p>
      </dsp:txBody>
      <dsp:txXfrm>
        <a:off x="4723218" y="81145"/>
        <a:ext cx="328664" cy="93396"/>
      </dsp:txXfrm>
    </dsp:sp>
    <dsp:sp modelId="{EEFCA550-E05A-47B0-AF3E-BB765CCD7545}">
      <dsp:nvSpPr>
        <dsp:cNvPr id="0" name=""/>
        <dsp:cNvSpPr/>
      </dsp:nvSpPr>
      <dsp:spPr>
        <a:xfrm>
          <a:off x="1081200" y="937455"/>
          <a:ext cx="3868006" cy="63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 rIns="0" bIns="5080" numCol="1" spcCol="1270" anchor="ctr" anchorCtr="0">
          <a:noAutofit/>
        </a:bodyPr>
        <a:lstStyle/>
        <a:p>
          <a:pPr marL="0" lvl="0" indent="0" algn="l" defTabSz="177800">
            <a:lnSpc>
              <a:spcPct val="90000"/>
            </a:lnSpc>
            <a:spcBef>
              <a:spcPct val="0"/>
            </a:spcBef>
            <a:spcAft>
              <a:spcPct val="35000"/>
            </a:spcAft>
            <a:buNone/>
          </a:pPr>
          <a:r>
            <a:rPr lang="en-IN" sz="400" kern="1200" dirty="0"/>
            <a:t> </a:t>
          </a:r>
        </a:p>
      </dsp:txBody>
      <dsp:txXfrm>
        <a:off x="1081200" y="937455"/>
        <a:ext cx="3868006" cy="63969"/>
      </dsp:txXfrm>
    </dsp:sp>
    <dsp:sp modelId="{B9A39729-23E4-43FD-9349-7A35E35A0A3C}">
      <dsp:nvSpPr>
        <dsp:cNvPr id="0" name=""/>
        <dsp:cNvSpPr/>
      </dsp:nvSpPr>
      <dsp:spPr>
        <a:xfrm>
          <a:off x="1535167" y="811006"/>
          <a:ext cx="19337" cy="19337"/>
        </a:xfrm>
        <a:prstGeom prst="ellipse">
          <a:avLst/>
        </a:prstGeom>
        <a:solidFill>
          <a:schemeClr val="tx1">
            <a:lumMod val="95000"/>
            <a:alpha val="50000"/>
          </a:schemeClr>
        </a:solidFill>
        <a:ln w="12700" cap="flat" cmpd="sng" algn="ctr">
          <a:solidFill>
            <a:schemeClr val="tx1">
              <a:lumMod val="9500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6F58B65-BC14-4B17-8AF9-7CD6F72F105E}">
      <dsp:nvSpPr>
        <dsp:cNvPr id="0" name=""/>
        <dsp:cNvSpPr/>
      </dsp:nvSpPr>
      <dsp:spPr>
        <a:xfrm>
          <a:off x="4384675" y="1018048"/>
          <a:ext cx="1076311" cy="63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 rIns="0" bIns="5080" numCol="1" spcCol="1270" anchor="ctr" anchorCtr="0">
          <a:noAutofit/>
        </a:bodyPr>
        <a:lstStyle/>
        <a:p>
          <a:pPr marL="0" lvl="0" indent="0" algn="l" defTabSz="177800">
            <a:lnSpc>
              <a:spcPct val="90000"/>
            </a:lnSpc>
            <a:spcBef>
              <a:spcPct val="0"/>
            </a:spcBef>
            <a:spcAft>
              <a:spcPct val="35000"/>
            </a:spcAft>
            <a:buNone/>
          </a:pPr>
          <a:r>
            <a:rPr lang="en-IN" sz="400" kern="1200" dirty="0"/>
            <a:t> </a:t>
          </a:r>
        </a:p>
      </dsp:txBody>
      <dsp:txXfrm>
        <a:off x="4384675" y="1018048"/>
        <a:ext cx="1076311" cy="63969"/>
      </dsp:txXfrm>
    </dsp:sp>
    <dsp:sp modelId="{8822479C-798B-4379-A7FF-72D69609F389}">
      <dsp:nvSpPr>
        <dsp:cNvPr id="0" name=""/>
        <dsp:cNvSpPr/>
      </dsp:nvSpPr>
      <dsp:spPr>
        <a:xfrm>
          <a:off x="778479" y="3993251"/>
          <a:ext cx="1140993" cy="1060943"/>
        </a:xfrm>
        <a:prstGeom prst="ellipse">
          <a:avLst/>
        </a:prstGeom>
        <a:solidFill>
          <a:schemeClr val="tx1">
            <a:lumMod val="85000"/>
            <a:alpha val="50000"/>
          </a:schemeClr>
        </a:solidFill>
        <a:ln w="12700" cap="flat" cmpd="sng" algn="ctr">
          <a:solidFill>
            <a:schemeClr val="tx1">
              <a:lumMod val="9500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D05D1AD-4EF2-4510-A3EA-97F03FDA0EC9}">
      <dsp:nvSpPr>
        <dsp:cNvPr id="0" name=""/>
        <dsp:cNvSpPr/>
      </dsp:nvSpPr>
      <dsp:spPr>
        <a:xfrm>
          <a:off x="471139" y="2672354"/>
          <a:ext cx="1117922" cy="1100756"/>
        </a:xfrm>
        <a:prstGeom prst="ellipse">
          <a:avLst/>
        </a:prstGeom>
        <a:solidFill>
          <a:schemeClr val="tx1">
            <a:lumMod val="85000"/>
            <a:alpha val="50000"/>
          </a:schemeClr>
        </a:solidFill>
        <a:ln w="12700" cap="flat" cmpd="sng" algn="ctr">
          <a:solidFill>
            <a:schemeClr val="tx1">
              <a:lumMod val="9500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E4E933C-1A29-4B9C-A1D0-481AB5591AAB}">
      <dsp:nvSpPr>
        <dsp:cNvPr id="0" name=""/>
        <dsp:cNvSpPr/>
      </dsp:nvSpPr>
      <dsp:spPr>
        <a:xfrm>
          <a:off x="706537" y="2416669"/>
          <a:ext cx="4606872" cy="861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350" rIns="0" bIns="6350" numCol="1" spcCol="1270" anchor="ctr" anchorCtr="0">
          <a:noAutofit/>
        </a:bodyPr>
        <a:lstStyle/>
        <a:p>
          <a:pPr marL="0" lvl="0" indent="0" algn="l" defTabSz="222250">
            <a:lnSpc>
              <a:spcPct val="90000"/>
            </a:lnSpc>
            <a:spcBef>
              <a:spcPct val="0"/>
            </a:spcBef>
            <a:spcAft>
              <a:spcPct val="35000"/>
            </a:spcAft>
            <a:buNone/>
          </a:pPr>
          <a:r>
            <a:rPr lang="en-IN" sz="500" kern="1200" dirty="0"/>
            <a:t> </a:t>
          </a:r>
        </a:p>
      </dsp:txBody>
      <dsp:txXfrm>
        <a:off x="706537" y="2416669"/>
        <a:ext cx="4606872" cy="861271"/>
      </dsp:txXfrm>
    </dsp:sp>
    <dsp:sp modelId="{78BDA5D6-598F-4C40-9CC1-AB1B343C57F6}">
      <dsp:nvSpPr>
        <dsp:cNvPr id="0" name=""/>
        <dsp:cNvSpPr/>
      </dsp:nvSpPr>
      <dsp:spPr>
        <a:xfrm>
          <a:off x="706537" y="3277940"/>
          <a:ext cx="4606872" cy="64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 rIns="0" bIns="5080" numCol="1" spcCol="1270" anchor="ctr" anchorCtr="0">
          <a:noAutofit/>
        </a:bodyPr>
        <a:lstStyle/>
        <a:p>
          <a:pPr marL="0" lvl="0" indent="0" algn="l" defTabSz="177800">
            <a:lnSpc>
              <a:spcPct val="90000"/>
            </a:lnSpc>
            <a:spcBef>
              <a:spcPct val="0"/>
            </a:spcBef>
            <a:spcAft>
              <a:spcPct val="35000"/>
            </a:spcAft>
            <a:buNone/>
          </a:pPr>
          <a:r>
            <a:rPr lang="en-IN" sz="400" kern="1200" dirty="0"/>
            <a:t> </a:t>
          </a:r>
        </a:p>
      </dsp:txBody>
      <dsp:txXfrm>
        <a:off x="706537" y="3277940"/>
        <a:ext cx="4606872" cy="64094"/>
      </dsp:txXfrm>
    </dsp:sp>
    <dsp:sp modelId="{DA5989AF-3567-4C9C-9051-02185CB2520A}">
      <dsp:nvSpPr>
        <dsp:cNvPr id="0" name=""/>
        <dsp:cNvSpPr/>
      </dsp:nvSpPr>
      <dsp:spPr>
        <a:xfrm>
          <a:off x="1186281" y="3484138"/>
          <a:ext cx="19375" cy="19375"/>
        </a:xfrm>
        <a:prstGeom prst="ellipse">
          <a:avLst/>
        </a:prstGeom>
        <a:solidFill>
          <a:schemeClr val="tx1">
            <a:lumMod val="95000"/>
            <a:alpha val="50000"/>
          </a:schemeClr>
        </a:solidFill>
        <a:ln w="12700" cap="flat" cmpd="sng" algn="ctr">
          <a:solidFill>
            <a:schemeClr val="tx1">
              <a:lumMod val="9500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C920C21-F687-43DD-8AB5-13E749F840A2}">
      <dsp:nvSpPr>
        <dsp:cNvPr id="0" name=""/>
        <dsp:cNvSpPr/>
      </dsp:nvSpPr>
      <dsp:spPr>
        <a:xfrm>
          <a:off x="706537" y="3361410"/>
          <a:ext cx="4606872" cy="64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 rIns="0" bIns="5080" numCol="1" spcCol="1270" anchor="ctr" anchorCtr="0">
          <a:noAutofit/>
        </a:bodyPr>
        <a:lstStyle/>
        <a:p>
          <a:pPr marL="0" lvl="0" indent="0" algn="l" defTabSz="177800">
            <a:lnSpc>
              <a:spcPct val="90000"/>
            </a:lnSpc>
            <a:spcBef>
              <a:spcPct val="0"/>
            </a:spcBef>
            <a:spcAft>
              <a:spcPct val="35000"/>
            </a:spcAft>
            <a:buNone/>
          </a:pPr>
          <a:r>
            <a:rPr lang="en-IN" sz="400" kern="1200" dirty="0"/>
            <a:t> </a:t>
          </a:r>
        </a:p>
      </dsp:txBody>
      <dsp:txXfrm>
        <a:off x="706537" y="3361410"/>
        <a:ext cx="4606872" cy="6409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2f1bd0f2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2f1bd0f2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2f1bd0f20_0_1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2f1bd0f20_0_1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2f1bd0f20_1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2f1bd0f20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2f1bd0f2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2f1bd0f2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2f1bd0f20_4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2f1bd0f20_4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2f1bd0f20_4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2f1bd0f20_4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2f1bd0f20_4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b2f1bd0f20_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2f1bd0f20_4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2f1bd0f20_4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2f1bd0f20_4_1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2f1bd0f20_4_1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D2EECB-C706-45E1-A11A-17573D2690E8}"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62833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2EECB-C706-45E1-A11A-17573D2690E8}"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7412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2EECB-C706-45E1-A11A-17573D2690E8}"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75104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5"/>
        <p:cNvGrpSpPr/>
        <p:nvPr/>
      </p:nvGrpSpPr>
      <p:grpSpPr>
        <a:xfrm>
          <a:off x="0" y="0"/>
          <a:ext cx="0" cy="0"/>
          <a:chOff x="0" y="0"/>
          <a:chExt cx="0" cy="0"/>
        </a:xfrm>
      </p:grpSpPr>
      <p:sp>
        <p:nvSpPr>
          <p:cNvPr id="59" name="Google Shape;59;p13"/>
          <p:cNvSpPr txBox="1">
            <a:spLocks noGrp="1"/>
          </p:cNvSpPr>
          <p:nvPr>
            <p:ph type="title"/>
          </p:nvPr>
        </p:nvSpPr>
        <p:spPr>
          <a:xfrm>
            <a:off x="284100" y="307975"/>
            <a:ext cx="2479800" cy="42687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000"/>
              <a:buNone/>
              <a:defRPr sz="3000" b="1">
                <a:solidFill>
                  <a:schemeClr val="lt1"/>
                </a:solidFill>
              </a:defRPr>
            </a:lvl1pPr>
            <a:lvl2pPr lvl="1" algn="l" rtl="0">
              <a:lnSpc>
                <a:spcPct val="100000"/>
              </a:lnSpc>
              <a:spcBef>
                <a:spcPts val="0"/>
              </a:spcBef>
              <a:spcAft>
                <a:spcPts val="0"/>
              </a:spcAft>
              <a:buClr>
                <a:schemeClr val="lt1"/>
              </a:buClr>
              <a:buSzPts val="3000"/>
              <a:buNone/>
              <a:defRPr sz="3000" b="1">
                <a:solidFill>
                  <a:schemeClr val="lt1"/>
                </a:solidFill>
              </a:defRPr>
            </a:lvl2pPr>
            <a:lvl3pPr lvl="2" algn="l" rtl="0">
              <a:lnSpc>
                <a:spcPct val="100000"/>
              </a:lnSpc>
              <a:spcBef>
                <a:spcPts val="0"/>
              </a:spcBef>
              <a:spcAft>
                <a:spcPts val="0"/>
              </a:spcAft>
              <a:buClr>
                <a:schemeClr val="lt1"/>
              </a:buClr>
              <a:buSzPts val="3000"/>
              <a:buNone/>
              <a:defRPr sz="3000" b="1">
                <a:solidFill>
                  <a:schemeClr val="lt1"/>
                </a:solidFill>
              </a:defRPr>
            </a:lvl3pPr>
            <a:lvl4pPr lvl="3" algn="l" rtl="0">
              <a:lnSpc>
                <a:spcPct val="100000"/>
              </a:lnSpc>
              <a:spcBef>
                <a:spcPts val="0"/>
              </a:spcBef>
              <a:spcAft>
                <a:spcPts val="0"/>
              </a:spcAft>
              <a:buClr>
                <a:schemeClr val="lt1"/>
              </a:buClr>
              <a:buSzPts val="3000"/>
              <a:buNone/>
              <a:defRPr sz="3000" b="1">
                <a:solidFill>
                  <a:schemeClr val="lt1"/>
                </a:solidFill>
              </a:defRPr>
            </a:lvl4pPr>
            <a:lvl5pPr lvl="4" algn="l" rtl="0">
              <a:lnSpc>
                <a:spcPct val="100000"/>
              </a:lnSpc>
              <a:spcBef>
                <a:spcPts val="0"/>
              </a:spcBef>
              <a:spcAft>
                <a:spcPts val="0"/>
              </a:spcAft>
              <a:buClr>
                <a:schemeClr val="lt1"/>
              </a:buClr>
              <a:buSzPts val="3000"/>
              <a:buNone/>
              <a:defRPr sz="3000" b="1">
                <a:solidFill>
                  <a:schemeClr val="lt1"/>
                </a:solidFill>
              </a:defRPr>
            </a:lvl5pPr>
            <a:lvl6pPr lvl="5" algn="l" rtl="0">
              <a:lnSpc>
                <a:spcPct val="100000"/>
              </a:lnSpc>
              <a:spcBef>
                <a:spcPts val="0"/>
              </a:spcBef>
              <a:spcAft>
                <a:spcPts val="0"/>
              </a:spcAft>
              <a:buClr>
                <a:schemeClr val="lt1"/>
              </a:buClr>
              <a:buSzPts val="3000"/>
              <a:buNone/>
              <a:defRPr sz="3000" b="1">
                <a:solidFill>
                  <a:schemeClr val="lt1"/>
                </a:solidFill>
              </a:defRPr>
            </a:lvl6pPr>
            <a:lvl7pPr lvl="6" algn="l" rtl="0">
              <a:lnSpc>
                <a:spcPct val="100000"/>
              </a:lnSpc>
              <a:spcBef>
                <a:spcPts val="0"/>
              </a:spcBef>
              <a:spcAft>
                <a:spcPts val="0"/>
              </a:spcAft>
              <a:buClr>
                <a:schemeClr val="lt1"/>
              </a:buClr>
              <a:buSzPts val="3000"/>
              <a:buNone/>
              <a:defRPr sz="3000" b="1">
                <a:solidFill>
                  <a:schemeClr val="lt1"/>
                </a:solidFill>
              </a:defRPr>
            </a:lvl7pPr>
            <a:lvl8pPr lvl="7" algn="l" rtl="0">
              <a:lnSpc>
                <a:spcPct val="100000"/>
              </a:lnSpc>
              <a:spcBef>
                <a:spcPts val="0"/>
              </a:spcBef>
              <a:spcAft>
                <a:spcPts val="0"/>
              </a:spcAft>
              <a:buClr>
                <a:schemeClr val="lt1"/>
              </a:buClr>
              <a:buSzPts val="3000"/>
              <a:buNone/>
              <a:defRPr sz="3000" b="1">
                <a:solidFill>
                  <a:schemeClr val="lt1"/>
                </a:solidFill>
              </a:defRPr>
            </a:lvl8pPr>
            <a:lvl9pPr lvl="8" algn="l" rtl="0">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60" name="Google Shape;60;p13"/>
          <p:cNvSpPr txBox="1">
            <a:spLocks noGrp="1"/>
          </p:cNvSpPr>
          <p:nvPr>
            <p:ph type="body" idx="1"/>
          </p:nvPr>
        </p:nvSpPr>
        <p:spPr>
          <a:xfrm>
            <a:off x="3381100" y="307975"/>
            <a:ext cx="5451300" cy="4268700"/>
          </a:xfrm>
          <a:prstGeom prst="rect">
            <a:avLst/>
          </a:prstGeom>
          <a:noFill/>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61" name="Google Shape;61;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04745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93"/>
        <p:cNvGrpSpPr/>
        <p:nvPr/>
      </p:nvGrpSpPr>
      <p:grpSpPr>
        <a:xfrm>
          <a:off x="0" y="0"/>
          <a:ext cx="0" cy="0"/>
          <a:chOff x="0" y="0"/>
          <a:chExt cx="0" cy="0"/>
        </a:xfrm>
      </p:grpSpPr>
      <p:sp>
        <p:nvSpPr>
          <p:cNvPr id="102" name="Google Shape;102;p18"/>
          <p:cNvSpPr txBox="1">
            <a:spLocks noGrp="1"/>
          </p:cNvSpPr>
          <p:nvPr>
            <p:ph type="title"/>
          </p:nvPr>
        </p:nvSpPr>
        <p:spPr>
          <a:xfrm>
            <a:off x="233600" y="829550"/>
            <a:ext cx="2566200" cy="8925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None/>
              <a:defRPr sz="2100" b="1">
                <a:solidFill>
                  <a:schemeClr val="lt1"/>
                </a:solidFill>
              </a:defRPr>
            </a:lvl1pPr>
            <a:lvl2pPr lvl="1" algn="l">
              <a:lnSpc>
                <a:spcPct val="100000"/>
              </a:lnSpc>
              <a:spcBef>
                <a:spcPts val="0"/>
              </a:spcBef>
              <a:spcAft>
                <a:spcPts val="0"/>
              </a:spcAft>
              <a:buNone/>
              <a:defRPr sz="2100" b="1">
                <a:solidFill>
                  <a:schemeClr val="lt1"/>
                </a:solidFill>
              </a:defRPr>
            </a:lvl2pPr>
            <a:lvl3pPr lvl="2" algn="l">
              <a:lnSpc>
                <a:spcPct val="100000"/>
              </a:lnSpc>
              <a:spcBef>
                <a:spcPts val="0"/>
              </a:spcBef>
              <a:spcAft>
                <a:spcPts val="0"/>
              </a:spcAft>
              <a:buNone/>
              <a:defRPr sz="2100" b="1">
                <a:solidFill>
                  <a:schemeClr val="lt1"/>
                </a:solidFill>
              </a:defRPr>
            </a:lvl3pPr>
            <a:lvl4pPr lvl="3" algn="l">
              <a:lnSpc>
                <a:spcPct val="100000"/>
              </a:lnSpc>
              <a:spcBef>
                <a:spcPts val="0"/>
              </a:spcBef>
              <a:spcAft>
                <a:spcPts val="0"/>
              </a:spcAft>
              <a:buNone/>
              <a:defRPr sz="2100" b="1">
                <a:solidFill>
                  <a:schemeClr val="lt1"/>
                </a:solidFill>
              </a:defRPr>
            </a:lvl4pPr>
            <a:lvl5pPr lvl="4" algn="l">
              <a:lnSpc>
                <a:spcPct val="100000"/>
              </a:lnSpc>
              <a:spcBef>
                <a:spcPts val="0"/>
              </a:spcBef>
              <a:spcAft>
                <a:spcPts val="0"/>
              </a:spcAft>
              <a:buNone/>
              <a:defRPr sz="2100" b="1">
                <a:solidFill>
                  <a:schemeClr val="lt1"/>
                </a:solidFill>
              </a:defRPr>
            </a:lvl5pPr>
            <a:lvl6pPr lvl="5" algn="l">
              <a:lnSpc>
                <a:spcPct val="100000"/>
              </a:lnSpc>
              <a:spcBef>
                <a:spcPts val="0"/>
              </a:spcBef>
              <a:spcAft>
                <a:spcPts val="0"/>
              </a:spcAft>
              <a:buNone/>
              <a:defRPr sz="2100" b="1">
                <a:solidFill>
                  <a:schemeClr val="lt1"/>
                </a:solidFill>
              </a:defRPr>
            </a:lvl6pPr>
            <a:lvl7pPr lvl="6" algn="l">
              <a:lnSpc>
                <a:spcPct val="100000"/>
              </a:lnSpc>
              <a:spcBef>
                <a:spcPts val="0"/>
              </a:spcBef>
              <a:spcAft>
                <a:spcPts val="0"/>
              </a:spcAft>
              <a:buNone/>
              <a:defRPr sz="2100" b="1">
                <a:solidFill>
                  <a:schemeClr val="lt1"/>
                </a:solidFill>
              </a:defRPr>
            </a:lvl7pPr>
            <a:lvl8pPr lvl="7" algn="l">
              <a:lnSpc>
                <a:spcPct val="100000"/>
              </a:lnSpc>
              <a:spcBef>
                <a:spcPts val="0"/>
              </a:spcBef>
              <a:spcAft>
                <a:spcPts val="0"/>
              </a:spcAft>
              <a:buNone/>
              <a:defRPr sz="2100" b="1">
                <a:solidFill>
                  <a:schemeClr val="lt1"/>
                </a:solidFill>
              </a:defRPr>
            </a:lvl8pPr>
            <a:lvl9pPr lvl="8" algn="l">
              <a:lnSpc>
                <a:spcPct val="100000"/>
              </a:lnSpc>
              <a:spcBef>
                <a:spcPts val="0"/>
              </a:spcBef>
              <a:spcAft>
                <a:spcPts val="0"/>
              </a:spcAft>
              <a:buNone/>
              <a:defRPr sz="2100" b="1">
                <a:solidFill>
                  <a:schemeClr val="lt1"/>
                </a:solidFill>
              </a:defRPr>
            </a:lvl9pPr>
          </a:lstStyle>
          <a:p>
            <a:endParaRPr/>
          </a:p>
        </p:txBody>
      </p:sp>
      <p:sp>
        <p:nvSpPr>
          <p:cNvPr id="103" name="Google Shape;103;p18"/>
          <p:cNvSpPr txBox="1">
            <a:spLocks noGrp="1"/>
          </p:cNvSpPr>
          <p:nvPr>
            <p:ph type="body" idx="1"/>
          </p:nvPr>
        </p:nvSpPr>
        <p:spPr>
          <a:xfrm>
            <a:off x="233600" y="1798300"/>
            <a:ext cx="2566200" cy="2977200"/>
          </a:xfrm>
          <a:prstGeom prst="rect">
            <a:avLst/>
          </a:prstGeom>
          <a:noFill/>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lt1"/>
              </a:buClr>
              <a:buSzPts val="1400"/>
              <a:buChar char="●"/>
              <a:defRPr sz="14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104" name="Google Shape;104;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03734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2883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Content with Caption">
  <p:cSld name="3_Content with Caption">
    <p:spTree>
      <p:nvGrpSpPr>
        <p:cNvPr id="1" name="Shape 69"/>
        <p:cNvGrpSpPr/>
        <p:nvPr/>
      </p:nvGrpSpPr>
      <p:grpSpPr>
        <a:xfrm>
          <a:off x="0" y="0"/>
          <a:ext cx="0" cy="0"/>
          <a:chOff x="0" y="0"/>
          <a:chExt cx="0" cy="0"/>
        </a:xfrm>
      </p:grpSpPr>
      <p:sp>
        <p:nvSpPr>
          <p:cNvPr id="71" name="Google Shape;71;p15"/>
          <p:cNvSpPr txBox="1">
            <a:spLocks noGrp="1"/>
          </p:cNvSpPr>
          <p:nvPr>
            <p:ph type="title"/>
          </p:nvPr>
        </p:nvSpPr>
        <p:spPr>
          <a:xfrm>
            <a:off x="575893" y="1985796"/>
            <a:ext cx="2273700" cy="12918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rgbClr val="FFFFFF"/>
              </a:buClr>
              <a:buSzPts val="1800"/>
              <a:buFont typeface="Gill Sans"/>
              <a:buNone/>
              <a:defRPr sz="1800" b="0">
                <a:solidFill>
                  <a:srgbClr val="FFFFFF"/>
                </a:solidFill>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72" name="Google Shape;72;p15"/>
          <p:cNvSpPr txBox="1">
            <a:spLocks noGrp="1"/>
          </p:cNvSpPr>
          <p:nvPr>
            <p:ph type="body" idx="1"/>
          </p:nvPr>
        </p:nvSpPr>
        <p:spPr>
          <a:xfrm>
            <a:off x="3675696" y="884872"/>
            <a:ext cx="4988100" cy="3493500"/>
          </a:xfrm>
          <a:prstGeom prst="rect">
            <a:avLst/>
          </a:prstGeom>
          <a:noFill/>
          <a:ln>
            <a:noFill/>
          </a:ln>
        </p:spPr>
        <p:txBody>
          <a:bodyPr spcFirstLastPara="1" wrap="square" lIns="68575" tIns="34275" rIns="68575" bIns="34275" anchor="ctr" anchorCtr="0">
            <a:noAutofit/>
          </a:bodyPr>
          <a:lstStyle>
            <a:lvl1pPr marL="457200" lvl="0" indent="-317500" algn="l" rtl="0">
              <a:spcBef>
                <a:spcPts val="300"/>
              </a:spcBef>
              <a:spcAft>
                <a:spcPts val="0"/>
              </a:spcAft>
              <a:buSzPts val="1400"/>
              <a:buChar char="●"/>
              <a:defRPr sz="1500">
                <a:solidFill>
                  <a:schemeClr val="lt1"/>
                </a:solidFill>
              </a:defRPr>
            </a:lvl1pPr>
            <a:lvl2pPr marL="914400" lvl="1" indent="-304800" algn="l" rtl="0">
              <a:spcBef>
                <a:spcPts val="500"/>
              </a:spcBef>
              <a:spcAft>
                <a:spcPts val="0"/>
              </a:spcAft>
              <a:buSzPts val="1200"/>
              <a:buChar char="○"/>
              <a:defRPr sz="1400">
                <a:solidFill>
                  <a:schemeClr val="lt1"/>
                </a:solidFill>
              </a:defRPr>
            </a:lvl2pPr>
            <a:lvl3pPr marL="1371600" lvl="2" indent="-298450" algn="l" rtl="0">
              <a:spcBef>
                <a:spcPts val="500"/>
              </a:spcBef>
              <a:spcAft>
                <a:spcPts val="0"/>
              </a:spcAft>
              <a:buSzPts val="1100"/>
              <a:buChar char="■"/>
              <a:defRPr sz="1200">
                <a:solidFill>
                  <a:schemeClr val="lt1"/>
                </a:solidFill>
              </a:defRPr>
            </a:lvl3pPr>
            <a:lvl4pPr marL="1828800" lvl="3" indent="-292100" algn="l" rtl="0">
              <a:spcBef>
                <a:spcPts val="500"/>
              </a:spcBef>
              <a:spcAft>
                <a:spcPts val="0"/>
              </a:spcAft>
              <a:buSzPts val="1000"/>
              <a:buChar char="●"/>
              <a:defRPr sz="1100">
                <a:solidFill>
                  <a:schemeClr val="lt1"/>
                </a:solidFill>
              </a:defRPr>
            </a:lvl4pPr>
            <a:lvl5pPr marL="2286000" lvl="4" indent="-292100" algn="l" rtl="0">
              <a:spcBef>
                <a:spcPts val="500"/>
              </a:spcBef>
              <a:spcAft>
                <a:spcPts val="0"/>
              </a:spcAft>
              <a:buSzPts val="1000"/>
              <a:buChar char="○"/>
              <a:defRPr sz="1100">
                <a:solidFill>
                  <a:schemeClr val="lt1"/>
                </a:solidFill>
              </a:defRPr>
            </a:lvl5pPr>
            <a:lvl6pPr marL="2743200" lvl="5" indent="-292100" algn="l" rtl="0">
              <a:spcBef>
                <a:spcPts val="500"/>
              </a:spcBef>
              <a:spcAft>
                <a:spcPts val="0"/>
              </a:spcAft>
              <a:buSzPts val="1000"/>
              <a:buChar char="■"/>
              <a:defRPr sz="1100">
                <a:solidFill>
                  <a:schemeClr val="dk2"/>
                </a:solidFill>
              </a:defRPr>
            </a:lvl6pPr>
            <a:lvl7pPr marL="3200400" lvl="6" indent="-292100" algn="l" rtl="0">
              <a:spcBef>
                <a:spcPts val="500"/>
              </a:spcBef>
              <a:spcAft>
                <a:spcPts val="0"/>
              </a:spcAft>
              <a:buSzPts val="1000"/>
              <a:buChar char="●"/>
              <a:defRPr sz="1100">
                <a:solidFill>
                  <a:schemeClr val="dk2"/>
                </a:solidFill>
              </a:defRPr>
            </a:lvl7pPr>
            <a:lvl8pPr marL="3657600" lvl="7" indent="-292100" algn="l" rtl="0">
              <a:spcBef>
                <a:spcPts val="500"/>
              </a:spcBef>
              <a:spcAft>
                <a:spcPts val="0"/>
              </a:spcAft>
              <a:buSzPts val="1000"/>
              <a:buChar char="○"/>
              <a:defRPr sz="1100">
                <a:solidFill>
                  <a:schemeClr val="dk2"/>
                </a:solidFill>
              </a:defRPr>
            </a:lvl8pPr>
            <a:lvl9pPr marL="4114800" lvl="8" indent="-292100" algn="l" rtl="0">
              <a:spcBef>
                <a:spcPts val="500"/>
              </a:spcBef>
              <a:spcAft>
                <a:spcPts val="500"/>
              </a:spcAft>
              <a:buSzPts val="1000"/>
              <a:buChar char="■"/>
              <a:defRPr sz="1100">
                <a:solidFill>
                  <a:schemeClr val="dk2"/>
                </a:solidFill>
              </a:defRPr>
            </a:lvl9pPr>
          </a:lstStyle>
          <a:p>
            <a:endParaRPr/>
          </a:p>
        </p:txBody>
      </p:sp>
      <p:sp>
        <p:nvSpPr>
          <p:cNvPr id="73" name="Google Shape;73;p15"/>
          <p:cNvSpPr txBox="1">
            <a:spLocks noGrp="1"/>
          </p:cNvSpPr>
          <p:nvPr>
            <p:ph type="dt" idx="10"/>
          </p:nvPr>
        </p:nvSpPr>
        <p:spPr>
          <a:xfrm>
            <a:off x="5704463" y="4842687"/>
            <a:ext cx="2133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solidFill>
                  <a:schemeClr val="lt2"/>
                </a:solidFill>
              </a:defRPr>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4" name="Google Shape;74;p15"/>
          <p:cNvSpPr txBox="1">
            <a:spLocks noGrp="1"/>
          </p:cNvSpPr>
          <p:nvPr>
            <p:ph type="ftr" idx="11"/>
          </p:nvPr>
        </p:nvSpPr>
        <p:spPr>
          <a:xfrm>
            <a:off x="435894" y="4839442"/>
            <a:ext cx="51879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solidFill>
                  <a:schemeClr val="lt2"/>
                </a:solidFill>
              </a:defRPr>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5" name="Google Shape;75;p15"/>
          <p:cNvSpPr txBox="1">
            <a:spLocks noGrp="1"/>
          </p:cNvSpPr>
          <p:nvPr>
            <p:ph type="sldNum" idx="12"/>
          </p:nvPr>
        </p:nvSpPr>
        <p:spPr>
          <a:xfrm>
            <a:off x="7918725" y="4842687"/>
            <a:ext cx="7893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700">
                <a:solidFill>
                  <a:schemeClr val="lt2"/>
                </a:solidFill>
                <a:latin typeface="Gill Sans"/>
                <a:ea typeface="Gill Sans"/>
                <a:cs typeface="Gill Sans"/>
                <a:sym typeface="Gill Sans"/>
              </a:defRPr>
            </a:lvl1pPr>
            <a:lvl2pPr marL="0" lvl="1" indent="0" algn="r" rtl="0">
              <a:spcBef>
                <a:spcPts val="0"/>
              </a:spcBef>
              <a:buNone/>
              <a:defRPr sz="700">
                <a:solidFill>
                  <a:schemeClr val="lt2"/>
                </a:solidFill>
                <a:latin typeface="Gill Sans"/>
                <a:ea typeface="Gill Sans"/>
                <a:cs typeface="Gill Sans"/>
                <a:sym typeface="Gill Sans"/>
              </a:defRPr>
            </a:lvl2pPr>
            <a:lvl3pPr marL="0" lvl="2" indent="0" algn="r" rtl="0">
              <a:spcBef>
                <a:spcPts val="0"/>
              </a:spcBef>
              <a:buNone/>
              <a:defRPr sz="700">
                <a:solidFill>
                  <a:schemeClr val="lt2"/>
                </a:solidFill>
                <a:latin typeface="Gill Sans"/>
                <a:ea typeface="Gill Sans"/>
                <a:cs typeface="Gill Sans"/>
                <a:sym typeface="Gill Sans"/>
              </a:defRPr>
            </a:lvl3pPr>
            <a:lvl4pPr marL="0" lvl="3" indent="0" algn="r" rtl="0">
              <a:spcBef>
                <a:spcPts val="0"/>
              </a:spcBef>
              <a:buNone/>
              <a:defRPr sz="700">
                <a:solidFill>
                  <a:schemeClr val="lt2"/>
                </a:solidFill>
                <a:latin typeface="Gill Sans"/>
                <a:ea typeface="Gill Sans"/>
                <a:cs typeface="Gill Sans"/>
                <a:sym typeface="Gill Sans"/>
              </a:defRPr>
            </a:lvl4pPr>
            <a:lvl5pPr marL="0" lvl="4" indent="0" algn="r" rtl="0">
              <a:spcBef>
                <a:spcPts val="0"/>
              </a:spcBef>
              <a:buNone/>
              <a:defRPr sz="700">
                <a:solidFill>
                  <a:schemeClr val="lt2"/>
                </a:solidFill>
                <a:latin typeface="Gill Sans"/>
                <a:ea typeface="Gill Sans"/>
                <a:cs typeface="Gill Sans"/>
                <a:sym typeface="Gill Sans"/>
              </a:defRPr>
            </a:lvl5pPr>
            <a:lvl6pPr marL="0" lvl="5" indent="0" algn="r" rtl="0">
              <a:spcBef>
                <a:spcPts val="0"/>
              </a:spcBef>
              <a:buNone/>
              <a:defRPr sz="700">
                <a:solidFill>
                  <a:schemeClr val="lt2"/>
                </a:solidFill>
                <a:latin typeface="Gill Sans"/>
                <a:ea typeface="Gill Sans"/>
                <a:cs typeface="Gill Sans"/>
                <a:sym typeface="Gill Sans"/>
              </a:defRPr>
            </a:lvl6pPr>
            <a:lvl7pPr marL="0" lvl="6" indent="0" algn="r" rtl="0">
              <a:spcBef>
                <a:spcPts val="0"/>
              </a:spcBef>
              <a:buNone/>
              <a:defRPr sz="700">
                <a:solidFill>
                  <a:schemeClr val="lt2"/>
                </a:solidFill>
                <a:latin typeface="Gill Sans"/>
                <a:ea typeface="Gill Sans"/>
                <a:cs typeface="Gill Sans"/>
                <a:sym typeface="Gill Sans"/>
              </a:defRPr>
            </a:lvl7pPr>
            <a:lvl8pPr marL="0" lvl="7" indent="0" algn="r" rtl="0">
              <a:spcBef>
                <a:spcPts val="0"/>
              </a:spcBef>
              <a:buNone/>
              <a:defRPr sz="700">
                <a:solidFill>
                  <a:schemeClr val="lt2"/>
                </a:solidFill>
                <a:latin typeface="Gill Sans"/>
                <a:ea typeface="Gill Sans"/>
                <a:cs typeface="Gill Sans"/>
                <a:sym typeface="Gill Sans"/>
              </a:defRPr>
            </a:lvl8pPr>
            <a:lvl9pPr marL="0" lvl="8" indent="0" algn="r" rtl="0">
              <a:spcBef>
                <a:spcPts val="0"/>
              </a:spcBef>
              <a:buNone/>
              <a:defRPr sz="700">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893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2EECB-C706-45E1-A11A-17573D2690E8}"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17415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EECB-C706-45E1-A11A-17573D2690E8}"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51490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168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D2EECB-C706-45E1-A11A-17573D2690E8}"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23229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D2EECB-C706-45E1-A11A-17573D2690E8}" type="datetimeFigureOut">
              <a:rPr lang="en-IN" smtClean="0"/>
              <a:t>31-12-2020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49597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2EECB-C706-45E1-A11A-17573D2690E8}" type="datetimeFigureOut">
              <a:rPr lang="en-IN" smtClean="0"/>
              <a:t>31-12-2020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094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1D2EECB-C706-45E1-A11A-17573D2690E8}"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71190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1D2EECB-C706-45E1-A11A-17573D2690E8}"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63175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1D2EECB-C706-45E1-A11A-17573D2690E8}" type="datetimeFigureOut">
              <a:rPr lang="en-IN" smtClean="0"/>
              <a:t>31-12-2020</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214034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svg"/><Relationship Id="rId5" Type="http://schemas.openxmlformats.org/officeDocument/2006/relationships/diagramQuickStyle" Target="../diagrams/quickStyle2.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sv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50445F-D1E6-4F26-BDAA-104258752CD8}"/>
              </a:ext>
            </a:extLst>
          </p:cNvPr>
          <p:cNvSpPr/>
          <p:nvPr/>
        </p:nvSpPr>
        <p:spPr>
          <a:xfrm>
            <a:off x="6186948" y="1078937"/>
            <a:ext cx="2957052" cy="1214437"/>
          </a:xfrm>
          <a:custGeom>
            <a:avLst/>
            <a:gdLst>
              <a:gd name="connsiteX0" fmla="*/ 0 w 2900362"/>
              <a:gd name="connsiteY0" fmla="*/ 0 h 1243012"/>
              <a:gd name="connsiteX1" fmla="*/ 2900362 w 2900362"/>
              <a:gd name="connsiteY1" fmla="*/ 0 h 1243012"/>
              <a:gd name="connsiteX2" fmla="*/ 2900362 w 2900362"/>
              <a:gd name="connsiteY2" fmla="*/ 1243012 h 1243012"/>
              <a:gd name="connsiteX3" fmla="*/ 0 w 2900362"/>
              <a:gd name="connsiteY3" fmla="*/ 1243012 h 1243012"/>
              <a:gd name="connsiteX4" fmla="*/ 0 w 2900362"/>
              <a:gd name="connsiteY4" fmla="*/ 0 h 1243012"/>
              <a:gd name="connsiteX0" fmla="*/ 0 w 2900362"/>
              <a:gd name="connsiteY0" fmla="*/ 0 h 1243012"/>
              <a:gd name="connsiteX1" fmla="*/ 2900362 w 2900362"/>
              <a:gd name="connsiteY1" fmla="*/ 0 h 1243012"/>
              <a:gd name="connsiteX2" fmla="*/ 2900362 w 2900362"/>
              <a:gd name="connsiteY2" fmla="*/ 1243012 h 1243012"/>
              <a:gd name="connsiteX3" fmla="*/ 154858 w 2900362"/>
              <a:gd name="connsiteY3" fmla="*/ 1095528 h 1243012"/>
              <a:gd name="connsiteX4" fmla="*/ 0 w 2900362"/>
              <a:gd name="connsiteY4" fmla="*/ 0 h 1243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362" h="1243012">
                <a:moveTo>
                  <a:pt x="0" y="0"/>
                </a:moveTo>
                <a:lnTo>
                  <a:pt x="2900362" y="0"/>
                </a:lnTo>
                <a:lnTo>
                  <a:pt x="2900362" y="1243012"/>
                </a:lnTo>
                <a:lnTo>
                  <a:pt x="154858" y="109552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lumMod val="65000"/>
                    <a:lumOff val="35000"/>
                  </a:schemeClr>
                </a:solidFill>
              </a:rPr>
              <a:t>Guided by:</a:t>
            </a:r>
          </a:p>
          <a:p>
            <a:pPr algn="ctr">
              <a:lnSpc>
                <a:spcPct val="150000"/>
              </a:lnSpc>
            </a:pPr>
            <a:r>
              <a:rPr lang="en-IN" dirty="0">
                <a:solidFill>
                  <a:schemeClr val="tx1">
                    <a:lumMod val="65000"/>
                    <a:lumOff val="35000"/>
                  </a:schemeClr>
                </a:solidFill>
              </a:rPr>
              <a:t>     </a:t>
            </a:r>
            <a:r>
              <a:rPr lang="en-IN" dirty="0">
                <a:solidFill>
                  <a:schemeClr val="accent5">
                    <a:lumMod val="75000"/>
                  </a:schemeClr>
                </a:solidFill>
              </a:rPr>
              <a:t>Mr. Shivshankar Rajput</a:t>
            </a:r>
          </a:p>
        </p:txBody>
      </p:sp>
      <p:sp>
        <p:nvSpPr>
          <p:cNvPr id="4" name="Rectangle: Diagonal Corners Rounded 3">
            <a:extLst>
              <a:ext uri="{FF2B5EF4-FFF2-40B4-BE49-F238E27FC236}">
                <a16:creationId xmlns:a16="http://schemas.microsoft.com/office/drawing/2014/main" id="{3018A238-7730-40DE-B186-2B2D869548F5}"/>
              </a:ext>
            </a:extLst>
          </p:cNvPr>
          <p:cNvSpPr/>
          <p:nvPr/>
        </p:nvSpPr>
        <p:spPr>
          <a:xfrm>
            <a:off x="6017343" y="3620730"/>
            <a:ext cx="3126657" cy="1290484"/>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1600" dirty="0">
                <a:solidFill>
                  <a:schemeClr val="tx1">
                    <a:lumMod val="65000"/>
                    <a:lumOff val="35000"/>
                  </a:schemeClr>
                </a:solidFill>
              </a:rPr>
              <a:t>Submitted by: </a:t>
            </a:r>
          </a:p>
          <a:p>
            <a:pPr>
              <a:lnSpc>
                <a:spcPts val="2260"/>
              </a:lnSpc>
            </a:pPr>
            <a:r>
              <a:rPr lang="en-IN" sz="1600" dirty="0">
                <a:solidFill>
                  <a:schemeClr val="tx1">
                    <a:lumMod val="65000"/>
                    <a:lumOff val="35000"/>
                  </a:schemeClr>
                </a:solidFill>
              </a:rPr>
              <a:t>            </a:t>
            </a:r>
            <a:r>
              <a:rPr lang="en-IN" dirty="0">
                <a:solidFill>
                  <a:schemeClr val="tx1"/>
                </a:solidFill>
              </a:rPr>
              <a:t>Aditya Deshmukh</a:t>
            </a:r>
          </a:p>
          <a:p>
            <a:pPr algn="ctr">
              <a:lnSpc>
                <a:spcPts val="2260"/>
              </a:lnSpc>
            </a:pPr>
            <a:r>
              <a:rPr lang="en-IN" dirty="0">
                <a:solidFill>
                  <a:schemeClr val="tx1"/>
                </a:solidFill>
              </a:rPr>
              <a:t>Aman Pratap Singh</a:t>
            </a:r>
          </a:p>
          <a:p>
            <a:pPr>
              <a:lnSpc>
                <a:spcPts val="2260"/>
              </a:lnSpc>
            </a:pPr>
            <a:r>
              <a:rPr lang="en-IN" dirty="0">
                <a:solidFill>
                  <a:schemeClr val="tx1"/>
                </a:solidFill>
              </a:rPr>
              <a:t>          Chetan Aleria</a:t>
            </a:r>
          </a:p>
        </p:txBody>
      </p:sp>
      <p:sp>
        <p:nvSpPr>
          <p:cNvPr id="2" name="Arrow: Pentagon 1">
            <a:extLst>
              <a:ext uri="{FF2B5EF4-FFF2-40B4-BE49-F238E27FC236}">
                <a16:creationId xmlns:a16="http://schemas.microsoft.com/office/drawing/2014/main" id="{1BF682E0-222D-4550-B091-96FADE66699D}"/>
              </a:ext>
            </a:extLst>
          </p:cNvPr>
          <p:cNvSpPr/>
          <p:nvPr/>
        </p:nvSpPr>
        <p:spPr>
          <a:xfrm>
            <a:off x="0" y="0"/>
            <a:ext cx="6688394" cy="5143500"/>
          </a:xfrm>
          <a:prstGeom prst="homePlate">
            <a:avLst>
              <a:gd name="adj" fmla="val 46415"/>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Diagonal Corners Rounded 5">
            <a:extLst>
              <a:ext uri="{FF2B5EF4-FFF2-40B4-BE49-F238E27FC236}">
                <a16:creationId xmlns:a16="http://schemas.microsoft.com/office/drawing/2014/main" id="{6D3F39F6-8AEE-47B9-9ED4-A1F8E9D331BA}"/>
              </a:ext>
            </a:extLst>
          </p:cNvPr>
          <p:cNvSpPr/>
          <p:nvPr/>
        </p:nvSpPr>
        <p:spPr>
          <a:xfrm>
            <a:off x="4689987" y="36871"/>
            <a:ext cx="693174" cy="317091"/>
          </a:xfrm>
          <a:prstGeom prst="round2Diag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G-9</a:t>
            </a:r>
          </a:p>
        </p:txBody>
      </p:sp>
    </p:spTree>
    <p:extLst>
      <p:ext uri="{BB962C8B-B14F-4D97-AF65-F5344CB8AC3E}">
        <p14:creationId xmlns:p14="http://schemas.microsoft.com/office/powerpoint/2010/main" val="1292804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26"/>
          <p:cNvSpPr txBox="1">
            <a:spLocks noGrp="1"/>
          </p:cNvSpPr>
          <p:nvPr>
            <p:ph type="title"/>
          </p:nvPr>
        </p:nvSpPr>
        <p:spPr>
          <a:xfrm>
            <a:off x="510100" y="554354"/>
            <a:ext cx="2566200" cy="15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a:solidFill>
                  <a:schemeClr val="tx1"/>
                </a:solidFill>
                <a:latin typeface="Maiandra GD" panose="020E0502030308020204" pitchFamily="34" charset="0"/>
                <a:ea typeface="Montserrat"/>
                <a:cs typeface="MoolBoran" panose="020B0100010101010101" pitchFamily="34" charset="0"/>
                <a:sym typeface="Montserrat"/>
              </a:rPr>
              <a:t>DEVELOPMENT</a:t>
            </a:r>
            <a:br>
              <a:rPr lang="en" sz="2000" b="0" dirty="0">
                <a:solidFill>
                  <a:schemeClr val="tx1"/>
                </a:solidFill>
                <a:latin typeface="Maiandra GD" panose="020E0502030308020204" pitchFamily="34" charset="0"/>
                <a:ea typeface="Montserrat"/>
                <a:cs typeface="MoolBoran" panose="020B0100010101010101" pitchFamily="34" charset="0"/>
                <a:sym typeface="Montserrat"/>
              </a:rPr>
            </a:br>
            <a:r>
              <a:rPr lang="en" sz="2000" b="0" dirty="0">
                <a:solidFill>
                  <a:schemeClr val="tx1"/>
                </a:solidFill>
                <a:latin typeface="Maiandra GD" panose="020E0502030308020204" pitchFamily="34" charset="0"/>
                <a:ea typeface="Montserrat"/>
                <a:cs typeface="MoolBoran" panose="020B0100010101010101" pitchFamily="34" charset="0"/>
                <a:sym typeface="Montserrat"/>
              </a:rPr>
              <a:t>AND </a:t>
            </a:r>
            <a:br>
              <a:rPr lang="en" sz="2000" b="0" dirty="0">
                <a:solidFill>
                  <a:schemeClr val="tx1"/>
                </a:solidFill>
                <a:latin typeface="Maiandra GD" panose="020E0502030308020204" pitchFamily="34" charset="0"/>
                <a:ea typeface="Montserrat"/>
                <a:cs typeface="MoolBoran" panose="020B0100010101010101" pitchFamily="34" charset="0"/>
                <a:sym typeface="Montserrat"/>
              </a:rPr>
            </a:br>
            <a:r>
              <a:rPr lang="en" sz="2000" b="0" dirty="0">
                <a:solidFill>
                  <a:schemeClr val="tx1"/>
                </a:solidFill>
                <a:latin typeface="Maiandra GD" panose="020E0502030308020204" pitchFamily="34" charset="0"/>
                <a:ea typeface="Montserrat"/>
                <a:cs typeface="MoolBoran" panose="020B0100010101010101" pitchFamily="34" charset="0"/>
                <a:sym typeface="Montserrat"/>
              </a:rPr>
              <a:t>METHODOLOGY </a:t>
            </a:r>
            <a:endParaRPr sz="2000" b="0" dirty="0">
              <a:solidFill>
                <a:schemeClr val="tx1"/>
              </a:solidFill>
              <a:latin typeface="Maiandra GD" panose="020E0502030308020204" pitchFamily="34" charset="0"/>
              <a:ea typeface="Montserrat"/>
              <a:cs typeface="MoolBoran" panose="020B0100010101010101" pitchFamily="34" charset="0"/>
              <a:sym typeface="Montserrat"/>
            </a:endParaRPr>
          </a:p>
          <a:p>
            <a:pPr marL="0" lvl="0" indent="0" algn="l" rtl="0">
              <a:spcBef>
                <a:spcPts val="0"/>
              </a:spcBef>
              <a:spcAft>
                <a:spcPts val="0"/>
              </a:spcAft>
              <a:buNone/>
            </a:pPr>
            <a:endParaRPr b="0" dirty="0">
              <a:latin typeface="Montserrat"/>
              <a:ea typeface="Montserrat"/>
              <a:cs typeface="Montserrat"/>
              <a:sym typeface="Montserrat"/>
            </a:endParaRPr>
          </a:p>
        </p:txBody>
      </p:sp>
      <p:sp>
        <p:nvSpPr>
          <p:cNvPr id="176" name="Google Shape;176;p26"/>
          <p:cNvSpPr txBox="1">
            <a:spLocks noGrp="1"/>
          </p:cNvSpPr>
          <p:nvPr>
            <p:ph type="body" idx="1"/>
          </p:nvPr>
        </p:nvSpPr>
        <p:spPr>
          <a:xfrm>
            <a:off x="233600" y="2313064"/>
            <a:ext cx="3119200" cy="2055736"/>
          </a:xfrm>
          <a:prstGeom prst="rect">
            <a:avLst/>
          </a:prstGeom>
        </p:spPr>
        <p:txBody>
          <a:bodyPr spcFirstLastPara="1" wrap="square" lIns="91425" tIns="91425" rIns="91425" bIns="91425" anchor="t" anchorCtr="0">
            <a:noAutofit/>
          </a:bodyPr>
          <a:lstStyle/>
          <a:p>
            <a:pPr marL="306000" lvl="0" indent="-254692" algn="l" rtl="0">
              <a:lnSpc>
                <a:spcPct val="100000"/>
              </a:lnSpc>
              <a:spcBef>
                <a:spcPts val="0"/>
              </a:spcBef>
              <a:spcAft>
                <a:spcPts val="0"/>
              </a:spcAft>
              <a:buClr>
                <a:schemeClr val="lt1"/>
              </a:buClr>
              <a:buSzPts val="1400"/>
              <a:buFont typeface="Montserrat"/>
              <a:buChar char="◼"/>
            </a:pPr>
            <a:r>
              <a:rPr lang="en" dirty="0">
                <a:solidFill>
                  <a:schemeClr val="tx1"/>
                </a:solidFill>
                <a:latin typeface="Times New Roman" panose="02020603050405020304" pitchFamily="18" charset="0"/>
                <a:ea typeface="Montserrat"/>
                <a:cs typeface="Times New Roman" panose="02020603050405020304" pitchFamily="18" charset="0"/>
                <a:sym typeface="Montserrat"/>
              </a:rPr>
              <a:t>For the development of our Android App we are using “AGILE  DEVELOPMENT  PROCESS”.</a:t>
            </a:r>
            <a:endParaRPr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306000" lvl="0" indent="-254692" algn="l" rtl="0">
              <a:lnSpc>
                <a:spcPct val="100000"/>
              </a:lnSpc>
              <a:spcBef>
                <a:spcPts val="1080"/>
              </a:spcBef>
              <a:spcAft>
                <a:spcPts val="0"/>
              </a:spcAft>
              <a:buClr>
                <a:schemeClr val="lt1"/>
              </a:buClr>
              <a:buSzPts val="1400"/>
              <a:buFont typeface="Noto Sans Symbols"/>
              <a:buChar char="◼"/>
            </a:pPr>
            <a:r>
              <a:rPr lang="en" dirty="0">
                <a:solidFill>
                  <a:schemeClr val="tx1"/>
                </a:solidFill>
                <a:latin typeface="Times New Roman" panose="02020603050405020304" pitchFamily="18" charset="0"/>
                <a:ea typeface="Montserrat"/>
                <a:cs typeface="Times New Roman" panose="02020603050405020304" pitchFamily="18" charset="0"/>
                <a:sym typeface="Montserrat"/>
              </a:rPr>
              <a:t>Because, </a:t>
            </a:r>
            <a:r>
              <a:rPr lang="en" b="1" dirty="0">
                <a:solidFill>
                  <a:schemeClr val="tx1"/>
                </a:solidFill>
                <a:latin typeface="Times New Roman" panose="02020603050405020304" pitchFamily="18" charset="0"/>
                <a:ea typeface="Montserrat"/>
                <a:cs typeface="Times New Roman" panose="02020603050405020304" pitchFamily="18" charset="0"/>
                <a:sym typeface="Montserrat"/>
              </a:rPr>
              <a:t>Agile</a:t>
            </a:r>
            <a:r>
              <a:rPr lang="en" dirty="0">
                <a:solidFill>
                  <a:schemeClr val="tx1"/>
                </a:solidFill>
                <a:latin typeface="Times New Roman" panose="02020603050405020304" pitchFamily="18" charset="0"/>
                <a:ea typeface="Montserrat"/>
                <a:cs typeface="Times New Roman" panose="02020603050405020304" pitchFamily="18" charset="0"/>
                <a:sym typeface="Montserrat"/>
              </a:rPr>
              <a:t> mobile </a:t>
            </a:r>
            <a:r>
              <a:rPr lang="en" b="1" dirty="0">
                <a:solidFill>
                  <a:schemeClr val="tx1"/>
                </a:solidFill>
                <a:latin typeface="Times New Roman" panose="02020603050405020304" pitchFamily="18" charset="0"/>
                <a:ea typeface="Montserrat"/>
                <a:cs typeface="Times New Roman" panose="02020603050405020304" pitchFamily="18" charset="0"/>
                <a:sym typeface="Montserrat"/>
              </a:rPr>
              <a:t>app development methodology</a:t>
            </a:r>
            <a:r>
              <a:rPr lang="en" dirty="0">
                <a:solidFill>
                  <a:schemeClr val="tx1"/>
                </a:solidFill>
                <a:latin typeface="Times New Roman" panose="02020603050405020304" pitchFamily="18" charset="0"/>
                <a:ea typeface="Montserrat"/>
                <a:cs typeface="Times New Roman" panose="02020603050405020304" pitchFamily="18" charset="0"/>
                <a:sym typeface="Montserrat"/>
              </a:rPr>
              <a:t> is one of the most effective approaches to all the software </a:t>
            </a:r>
            <a:r>
              <a:rPr lang="en" b="1" dirty="0">
                <a:solidFill>
                  <a:schemeClr val="tx1"/>
                </a:solidFill>
                <a:latin typeface="Times New Roman" panose="02020603050405020304" pitchFamily="18" charset="0"/>
                <a:ea typeface="Montserrat"/>
                <a:cs typeface="Times New Roman" panose="02020603050405020304" pitchFamily="18" charset="0"/>
                <a:sym typeface="Montserrat"/>
              </a:rPr>
              <a:t>development</a:t>
            </a:r>
            <a:r>
              <a:rPr lang="en" dirty="0">
                <a:solidFill>
                  <a:schemeClr val="tx1"/>
                </a:solidFill>
                <a:latin typeface="Times New Roman" panose="02020603050405020304" pitchFamily="18" charset="0"/>
                <a:ea typeface="Montserrat"/>
                <a:cs typeface="Times New Roman" panose="02020603050405020304" pitchFamily="18" charset="0"/>
                <a:sym typeface="Montserrat"/>
              </a:rPr>
              <a:t> </a:t>
            </a:r>
            <a:endParaRPr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lvl="0" indent="0" algn="l" rtl="0">
              <a:lnSpc>
                <a:spcPct val="100000"/>
              </a:lnSpc>
              <a:spcBef>
                <a:spcPts val="960"/>
              </a:spcBef>
              <a:spcAft>
                <a:spcPts val="0"/>
              </a:spcAft>
              <a:buClr>
                <a:schemeClr val="dk1"/>
              </a:buClr>
              <a:buSzPts val="1656"/>
              <a:buFont typeface="Arial"/>
              <a:buNone/>
            </a:pPr>
            <a:r>
              <a:rPr lang="en" dirty="0">
                <a:solidFill>
                  <a:schemeClr val="tx1"/>
                </a:solidFill>
                <a:latin typeface="Montserrat"/>
                <a:ea typeface="Montserrat"/>
                <a:cs typeface="Montserrat"/>
                <a:sym typeface="Montserrat"/>
              </a:rPr>
              <a:t> </a:t>
            </a:r>
            <a:endParaRPr dirty="0">
              <a:solidFill>
                <a:schemeClr val="tx1"/>
              </a:solidFill>
              <a:latin typeface="Montserrat"/>
              <a:ea typeface="Montserrat"/>
              <a:cs typeface="Montserrat"/>
              <a:sym typeface="Montserrat"/>
            </a:endParaRPr>
          </a:p>
          <a:p>
            <a:pPr marL="0" lvl="0" indent="0" algn="l" rtl="0">
              <a:spcBef>
                <a:spcPts val="0"/>
              </a:spcBef>
              <a:spcAft>
                <a:spcPts val="1600"/>
              </a:spcAft>
              <a:buNone/>
            </a:pPr>
            <a:endParaRPr dirty="0">
              <a:latin typeface="Montserrat"/>
              <a:ea typeface="Montserrat"/>
              <a:cs typeface="Montserrat"/>
              <a:sym typeface="Montserrat"/>
            </a:endParaRPr>
          </a:p>
        </p:txBody>
      </p:sp>
      <p:pic>
        <p:nvPicPr>
          <p:cNvPr id="5" name="Picture 4" descr="Shape, arrow&#10;&#10;Description automatically generated">
            <a:extLst>
              <a:ext uri="{FF2B5EF4-FFF2-40B4-BE49-F238E27FC236}">
                <a16:creationId xmlns:a16="http://schemas.microsoft.com/office/drawing/2014/main" id="{05890D0C-CEA2-4EBD-A7FC-4B56B3019B75}"/>
              </a:ext>
            </a:extLst>
          </p:cNvPr>
          <p:cNvPicPr>
            <a:picLocks noChangeAspect="1"/>
          </p:cNvPicPr>
          <p:nvPr/>
        </p:nvPicPr>
        <p:blipFill>
          <a:blip r:embed="rId3"/>
          <a:stretch>
            <a:fillRect/>
          </a:stretch>
        </p:blipFill>
        <p:spPr>
          <a:xfrm>
            <a:off x="3738159" y="892628"/>
            <a:ext cx="4659086" cy="3106057"/>
          </a:xfrm>
          <a:prstGeom prst="rect">
            <a:avLst/>
          </a:prstGeom>
        </p:spPr>
      </p:pic>
    </p:spTree>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206" name="Rectangle 200">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2">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899" y="475543"/>
            <a:ext cx="846286" cy="635405"/>
            <a:chOff x="5307830" y="325570"/>
            <a:chExt cx="1128382" cy="847206"/>
          </a:xfrm>
        </p:grpSpPr>
        <p:sp>
          <p:nvSpPr>
            <p:cNvPr id="204"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5"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64" name="Google Shape;164;p25"/>
          <p:cNvSpPr txBox="1">
            <a:spLocks noGrp="1"/>
          </p:cNvSpPr>
          <p:nvPr>
            <p:ph type="title"/>
          </p:nvPr>
        </p:nvSpPr>
        <p:spPr>
          <a:xfrm>
            <a:off x="251298" y="1646689"/>
            <a:ext cx="3846547" cy="530179"/>
          </a:xfrm>
          <a:prstGeom prst="rect">
            <a:avLst/>
          </a:prstGeom>
        </p:spPr>
        <p:txBody>
          <a:bodyPr spcFirstLastPara="1" vert="horz" lIns="91440" tIns="45720" rIns="91440" bIns="45720" rtlCol="0" anchor="b" anchorCtr="0">
            <a:noAutofit/>
          </a:bodyPr>
          <a:lstStyle/>
          <a:p>
            <a:pPr marL="0" lvl="0" indent="0" defTabSz="914400">
              <a:lnSpc>
                <a:spcPct val="90000"/>
              </a:lnSpc>
              <a:spcBef>
                <a:spcPct val="0"/>
              </a:spcBef>
              <a:spcAft>
                <a:spcPts val="0"/>
              </a:spcAft>
            </a:pPr>
            <a:r>
              <a:rPr lang="en-US" sz="2800" b="0" dirty="0">
                <a:solidFill>
                  <a:schemeClr val="tx1"/>
                </a:solidFill>
                <a:latin typeface="Maiandra GD" panose="020E0502030308020204" pitchFamily="34" charset="0"/>
                <a:sym typeface="Montserrat"/>
              </a:rPr>
              <a:t>Tools And Technologies</a:t>
            </a:r>
          </a:p>
        </p:txBody>
      </p:sp>
      <p:sp>
        <p:nvSpPr>
          <p:cNvPr id="207" name="Freeform: Shape 206">
            <a:extLst>
              <a:ext uri="{FF2B5EF4-FFF2-40B4-BE49-F238E27FC236}">
                <a16:creationId xmlns:a16="http://schemas.microsoft.com/office/drawing/2014/main" id="{FDF32B5C-56CA-41B2-B98F-3B71817347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8209" y="337922"/>
            <a:ext cx="1025068" cy="924046"/>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68" name="Google Shape;168;p25" descr="Logo, icon&#10;&#10;Description automatically generated"/>
          <p:cNvPicPr preferRelativeResize="0"/>
          <p:nvPr/>
        </p:nvPicPr>
        <p:blipFill rotWithShape="1">
          <a:blip r:embed="rId3"/>
          <a:srcRect l="26989" r="26984"/>
          <a:stretch/>
        </p:blipFill>
        <p:spPr>
          <a:xfrm>
            <a:off x="6452645" y="523521"/>
            <a:ext cx="556196" cy="552849"/>
          </a:xfrm>
          <a:prstGeom prst="rect">
            <a:avLst/>
          </a:prstGeom>
          <a:noFill/>
        </p:spPr>
      </p:pic>
      <p:sp useBgFill="1">
        <p:nvSpPr>
          <p:cNvPr id="209" name="Freeform: Shape 208">
            <a:extLst>
              <a:ext uri="{FF2B5EF4-FFF2-40B4-BE49-F238E27FC236}">
                <a16:creationId xmlns:a16="http://schemas.microsoft.com/office/drawing/2014/main" id="{D13042C5-FBFD-461A-A131-5C448FAF3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093" y="1349334"/>
            <a:ext cx="3606148" cy="3196429"/>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66" name="Google Shape;166;p25" descr="Icon&#10;&#10;Description automatically generated"/>
          <p:cNvPicPr preferRelativeResize="0"/>
          <p:nvPr/>
        </p:nvPicPr>
        <p:blipFill rotWithShape="1">
          <a:blip r:embed="rId4"/>
          <a:srcRect l="23231" r="23226"/>
          <a:stretch/>
        </p:blipFill>
        <p:spPr>
          <a:xfrm>
            <a:off x="6044458" y="1998293"/>
            <a:ext cx="1928766" cy="1910925"/>
          </a:xfrm>
          <a:prstGeom prst="rect">
            <a:avLst/>
          </a:prstGeom>
          <a:noFill/>
        </p:spPr>
      </p:pic>
      <p:sp>
        <p:nvSpPr>
          <p:cNvPr id="211" name="Freeform: Shape 210">
            <a:extLst>
              <a:ext uri="{FF2B5EF4-FFF2-40B4-BE49-F238E27FC236}">
                <a16:creationId xmlns:a16="http://schemas.microsoft.com/office/drawing/2014/main" id="{53339482-2518-48ED-BB8A-78BA44D80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9420" y="906073"/>
            <a:ext cx="1819732" cy="1640397"/>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67" name="Google Shape;167;p25" descr="Icon&#10;&#10;Description automatically generated"/>
          <p:cNvPicPr preferRelativeResize="0"/>
          <p:nvPr/>
        </p:nvPicPr>
        <p:blipFill rotWithShape="1">
          <a:blip r:embed="rId5"/>
          <a:stretch/>
        </p:blipFill>
        <p:spPr>
          <a:xfrm>
            <a:off x="5114505" y="1392593"/>
            <a:ext cx="1089562" cy="667356"/>
          </a:xfrm>
          <a:prstGeom prst="rect">
            <a:avLst/>
          </a:prstGeom>
          <a:noFill/>
        </p:spPr>
      </p:pic>
      <p:sp>
        <p:nvSpPr>
          <p:cNvPr id="165" name="Google Shape;165;p25"/>
          <p:cNvSpPr txBox="1">
            <a:spLocks noGrp="1"/>
          </p:cNvSpPr>
          <p:nvPr>
            <p:ph type="body" idx="1"/>
          </p:nvPr>
        </p:nvSpPr>
        <p:spPr>
          <a:xfrm>
            <a:off x="399142" y="2712610"/>
            <a:ext cx="3347981" cy="1692476"/>
          </a:xfrm>
          <a:prstGeom prst="rect">
            <a:avLst/>
          </a:prstGeom>
        </p:spPr>
        <p:txBody>
          <a:bodyPr spcFirstLastPara="1" vert="horz" lIns="91440" tIns="45720" rIns="91440" bIns="45720" rtlCol="0" anchorCtr="0">
            <a:normAutofit fontScale="25000" lnSpcReduction="20000"/>
          </a:bodyPr>
          <a:lstStyle/>
          <a:p>
            <a:pPr marL="306000" lvl="0" indent="-228600" defTabSz="914400">
              <a:lnSpc>
                <a:spcPct val="90000"/>
              </a:lnSpc>
              <a:spcBef>
                <a:spcPts val="1000"/>
              </a:spcBef>
              <a:spcAft>
                <a:spcPts val="0"/>
              </a:spcAft>
              <a:buClr>
                <a:srgbClr val="ED8428"/>
              </a:buClr>
              <a:buSzPts val="1840"/>
              <a:buFont typeface="Arial" panose="020B0604020202020204" pitchFamily="34" charset="0"/>
              <a:buChar char="•"/>
            </a:pPr>
            <a:r>
              <a:rPr lang="en-US" sz="6400" dirty="0">
                <a:solidFill>
                  <a:schemeClr val="tx1"/>
                </a:solidFill>
                <a:sym typeface="Montserrat"/>
              </a:rPr>
              <a:t>REACT NATIVE(ANDROID/IOS)</a:t>
            </a:r>
          </a:p>
          <a:p>
            <a:pPr marL="306000" lvl="0" indent="-228600" defTabSz="914400">
              <a:lnSpc>
                <a:spcPct val="90000"/>
              </a:lnSpc>
              <a:spcBef>
                <a:spcPts val="1000"/>
              </a:spcBef>
              <a:spcAft>
                <a:spcPts val="0"/>
              </a:spcAft>
              <a:buClr>
                <a:srgbClr val="ED8428"/>
              </a:buClr>
              <a:buSzPts val="1840"/>
              <a:buFont typeface="Arial" panose="020B0604020202020204" pitchFamily="34" charset="0"/>
              <a:buChar char="•"/>
            </a:pPr>
            <a:r>
              <a:rPr lang="en-US" sz="6400" dirty="0">
                <a:solidFill>
                  <a:schemeClr val="tx1"/>
                </a:solidFill>
                <a:sym typeface="Montserrat"/>
              </a:rPr>
              <a:t>JAVASCRIPT</a:t>
            </a:r>
          </a:p>
          <a:p>
            <a:pPr marL="306000" lvl="0" indent="-228600" defTabSz="914400">
              <a:lnSpc>
                <a:spcPct val="90000"/>
              </a:lnSpc>
              <a:spcBef>
                <a:spcPts val="1000"/>
              </a:spcBef>
              <a:spcAft>
                <a:spcPts val="0"/>
              </a:spcAft>
              <a:buClr>
                <a:srgbClr val="ED8428"/>
              </a:buClr>
              <a:buSzPts val="1840"/>
              <a:buFont typeface="Arial" panose="020B0604020202020204" pitchFamily="34" charset="0"/>
              <a:buChar char="•"/>
            </a:pPr>
            <a:r>
              <a:rPr lang="en-US" sz="6400" dirty="0">
                <a:solidFill>
                  <a:schemeClr val="tx1"/>
                </a:solidFill>
                <a:sym typeface="Montserrat"/>
              </a:rPr>
              <a:t>Node JS</a:t>
            </a:r>
          </a:p>
          <a:p>
            <a:pPr marL="306000" lvl="0" indent="-228600" defTabSz="914400">
              <a:lnSpc>
                <a:spcPct val="90000"/>
              </a:lnSpc>
              <a:spcBef>
                <a:spcPts val="1000"/>
              </a:spcBef>
              <a:spcAft>
                <a:spcPts val="0"/>
              </a:spcAft>
              <a:buClr>
                <a:srgbClr val="ED8428"/>
              </a:buClr>
              <a:buSzPts val="1840"/>
              <a:buFont typeface="Arial" panose="020B0604020202020204" pitchFamily="34" charset="0"/>
              <a:buChar char="•"/>
            </a:pPr>
            <a:r>
              <a:rPr lang="en-US" sz="6400" dirty="0">
                <a:solidFill>
                  <a:schemeClr val="tx1"/>
                </a:solidFill>
                <a:sym typeface="Montserrat"/>
              </a:rPr>
              <a:t>DATABASE-Firebase</a:t>
            </a:r>
          </a:p>
          <a:p>
            <a:pPr marL="306000" lvl="0" indent="-228600" defTabSz="914400">
              <a:lnSpc>
                <a:spcPct val="90000"/>
              </a:lnSpc>
              <a:spcBef>
                <a:spcPts val="1000"/>
              </a:spcBef>
              <a:spcAft>
                <a:spcPts val="0"/>
              </a:spcAft>
              <a:buClr>
                <a:srgbClr val="ED8428"/>
              </a:buClr>
              <a:buSzPts val="1840"/>
              <a:buFont typeface="Arial" panose="020B0604020202020204" pitchFamily="34" charset="0"/>
              <a:buChar char="•"/>
            </a:pPr>
            <a:r>
              <a:rPr lang="en-US" sz="6400" dirty="0">
                <a:solidFill>
                  <a:schemeClr val="tx1"/>
                </a:solidFill>
                <a:sym typeface="Montserrat"/>
              </a:rPr>
              <a:t>Visual studio </a:t>
            </a:r>
          </a:p>
          <a:p>
            <a:pPr marL="457200" lvl="0" indent="-228600" defTabSz="914400">
              <a:lnSpc>
                <a:spcPct val="90000"/>
              </a:lnSpc>
              <a:spcBef>
                <a:spcPts val="0"/>
              </a:spcBef>
              <a:spcAft>
                <a:spcPts val="0"/>
              </a:spcAft>
              <a:buFont typeface="Arial" panose="020B0604020202020204" pitchFamily="34" charset="0"/>
              <a:buChar char="•"/>
            </a:pPr>
            <a:endParaRPr lang="en-US" sz="900" dirty="0">
              <a:solidFill>
                <a:schemeClr val="tx1"/>
              </a:solidFill>
              <a:sym typeface="Montserrat"/>
            </a:endParaRPr>
          </a:p>
        </p:txBody>
      </p:sp>
      <p:sp>
        <p:nvSpPr>
          <p:cNvPr id="213" name="Freeform: Shape 212">
            <a:extLst>
              <a:ext uri="{FF2B5EF4-FFF2-40B4-BE49-F238E27FC236}">
                <a16:creationId xmlns:a16="http://schemas.microsoft.com/office/drawing/2014/main" id="{EEC55F4D-D9C2-4111-949F-1021A85FC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1638" y="3694238"/>
            <a:ext cx="1379470" cy="1243522"/>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169" name="Google Shape;169;p25" descr="Logo&#10;&#10;Description automatically generated"/>
          <p:cNvPicPr preferRelativeResize="0"/>
          <p:nvPr/>
        </p:nvPicPr>
        <p:blipFill rotWithShape="1">
          <a:blip r:embed="rId6"/>
          <a:stretch/>
        </p:blipFill>
        <p:spPr>
          <a:xfrm>
            <a:off x="4726166" y="3940791"/>
            <a:ext cx="750415" cy="75041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Black texture">
            <a:extLst>
              <a:ext uri="{FF2B5EF4-FFF2-40B4-BE49-F238E27FC236}">
                <a16:creationId xmlns:a16="http://schemas.microsoft.com/office/drawing/2014/main" id="{07F0C395-F20D-49C7-B02F-810B0AE93B5D}"/>
              </a:ext>
            </a:extLst>
          </p:cNvPr>
          <p:cNvPicPr>
            <a:picLocks noChangeAspect="1"/>
          </p:cNvPicPr>
          <p:nvPr/>
        </p:nvPicPr>
        <p:blipFill>
          <a:blip r:embed="rId2"/>
          <a:stretch>
            <a:fillRect/>
          </a:stretch>
        </p:blipFill>
        <p:spPr>
          <a:xfrm>
            <a:off x="0" y="0"/>
            <a:ext cx="9142857" cy="5143500"/>
          </a:xfrm>
          <a:prstGeom prst="rect">
            <a:avLst/>
          </a:prstGeom>
        </p:spPr>
      </p:pic>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8">
            <a:extLst>
              <a:ext uri="{FF2B5EF4-FFF2-40B4-BE49-F238E27FC236}">
                <a16:creationId xmlns:a16="http://schemas.microsoft.com/office/drawing/2014/main" id="{260722A1-C0CC-42AB-986F-96933A8D4DEA}"/>
              </a:ext>
            </a:extLst>
          </p:cNvPr>
          <p:cNvSpPr txBox="1"/>
          <p:nvPr/>
        </p:nvSpPr>
        <p:spPr>
          <a:xfrm>
            <a:off x="2337619" y="147178"/>
            <a:ext cx="4468762" cy="646331"/>
          </a:xfrm>
          <a:prstGeom prst="rect">
            <a:avLst/>
          </a:prstGeom>
          <a:noFill/>
        </p:spPr>
        <p:txBody>
          <a:bodyPr wrap="square" rtlCol="0">
            <a:spAutoFit/>
          </a:bodyPr>
          <a:lstStyle/>
          <a:p>
            <a:pPr algn="ctr"/>
            <a:r>
              <a:rPr lang="en-IN" sz="3600" dirty="0">
                <a:solidFill>
                  <a:schemeClr val="bg1"/>
                </a:solidFill>
                <a:latin typeface="Maiandra GD" panose="020E0502030308020204" pitchFamily="34" charset="0"/>
              </a:rPr>
              <a:t>Features</a:t>
            </a:r>
            <a:endParaRPr lang="en-IN" sz="2800" dirty="0">
              <a:solidFill>
                <a:schemeClr val="bg1"/>
              </a:solidFill>
              <a:latin typeface="Maiandra GD" panose="020E0502030308020204" pitchFamily="34" charset="0"/>
            </a:endParaRPr>
          </a:p>
        </p:txBody>
      </p:sp>
      <p:grpSp>
        <p:nvGrpSpPr>
          <p:cNvPr id="12" name="Group 11">
            <a:extLst>
              <a:ext uri="{FF2B5EF4-FFF2-40B4-BE49-F238E27FC236}">
                <a16:creationId xmlns:a16="http://schemas.microsoft.com/office/drawing/2014/main" id="{A41F2D47-EAED-4432-8DBB-5B138A4BA756}"/>
              </a:ext>
            </a:extLst>
          </p:cNvPr>
          <p:cNvGrpSpPr/>
          <p:nvPr/>
        </p:nvGrpSpPr>
        <p:grpSpPr>
          <a:xfrm>
            <a:off x="5783970" y="837794"/>
            <a:ext cx="2207308" cy="3630922"/>
            <a:chOff x="4546517" y="-51655"/>
            <a:chExt cx="2502398" cy="4234738"/>
          </a:xfrm>
        </p:grpSpPr>
        <p:sp>
          <p:nvSpPr>
            <p:cNvPr id="14" name="Flowchart: Manual Operation 13">
              <a:extLst>
                <a:ext uri="{FF2B5EF4-FFF2-40B4-BE49-F238E27FC236}">
                  <a16:creationId xmlns:a16="http://schemas.microsoft.com/office/drawing/2014/main" id="{DC8A61E4-4B8F-4DAA-859B-9D3F370213ED}"/>
                </a:ext>
              </a:extLst>
            </p:cNvPr>
            <p:cNvSpPr/>
            <p:nvPr/>
          </p:nvSpPr>
          <p:spPr>
            <a:xfrm rot="16200000">
              <a:off x="3654718" y="840144"/>
              <a:ext cx="4234738" cy="2451139"/>
            </a:xfrm>
            <a:prstGeom prst="flowChartManualOperation">
              <a:avLst/>
            </a:prstGeom>
            <a:ln w="3175"/>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sp>
        <p:sp>
          <p:nvSpPr>
            <p:cNvPr id="15" name="Flowchart: Manual Operation 4">
              <a:extLst>
                <a:ext uri="{FF2B5EF4-FFF2-40B4-BE49-F238E27FC236}">
                  <a16:creationId xmlns:a16="http://schemas.microsoft.com/office/drawing/2014/main" id="{DC0C55B2-01A4-4357-9965-93766516A105}"/>
                </a:ext>
              </a:extLst>
            </p:cNvPr>
            <p:cNvSpPr txBox="1"/>
            <p:nvPr/>
          </p:nvSpPr>
          <p:spPr>
            <a:xfrm>
              <a:off x="4597776" y="732563"/>
              <a:ext cx="2451139" cy="2540843"/>
            </a:xfrm>
            <a:prstGeom prst="rect">
              <a:avLst/>
            </a:prstGeom>
            <a:ln w="3175"/>
          </p:spPr>
          <p:style>
            <a:lnRef idx="0">
              <a:scrgbClr r="0" g="0" b="0"/>
            </a:lnRef>
            <a:fillRef idx="0">
              <a:scrgbClr r="0" g="0" b="0"/>
            </a:fillRef>
            <a:effectRef idx="0">
              <a:scrgbClr r="0" g="0" b="0"/>
            </a:effectRef>
            <a:fontRef idx="minor">
              <a:schemeClr val="lt1"/>
            </a:fontRef>
          </p:style>
          <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000" kern="1200" dirty="0"/>
                <a:t>OFFERS</a:t>
              </a:r>
              <a:r>
                <a:rPr lang="en-US" sz="2400" kern="1200" dirty="0"/>
                <a:t>:</a:t>
              </a:r>
            </a:p>
            <a:p>
              <a:pPr marL="0" lvl="0" indent="0" algn="l" defTabSz="1066800">
                <a:lnSpc>
                  <a:spcPct val="90000"/>
                </a:lnSpc>
                <a:spcBef>
                  <a:spcPct val="0"/>
                </a:spcBef>
                <a:spcAft>
                  <a:spcPct val="35000"/>
                </a:spcAft>
                <a:buNone/>
              </a:pPr>
              <a:endParaRPr lang="en-US" sz="1000" kern="1200" dirty="0"/>
            </a:p>
            <a:p>
              <a:pPr marL="228600" lvl="1" indent="-228600" algn="l" defTabSz="889000">
                <a:lnSpc>
                  <a:spcPct val="90000"/>
                </a:lnSpc>
                <a:spcBef>
                  <a:spcPct val="0"/>
                </a:spcBef>
                <a:spcAft>
                  <a:spcPct val="15000"/>
                </a:spcAft>
                <a:buChar char="•"/>
              </a:pPr>
              <a:r>
                <a:rPr lang="en-US" sz="2000" kern="1200" dirty="0"/>
                <a:t>FOR TODAY’S SPECIAL</a:t>
              </a:r>
            </a:p>
            <a:p>
              <a:pPr marL="228600" lvl="1" indent="-228600" algn="l" defTabSz="889000">
                <a:lnSpc>
                  <a:spcPct val="90000"/>
                </a:lnSpc>
                <a:spcBef>
                  <a:spcPct val="0"/>
                </a:spcBef>
                <a:spcAft>
                  <a:spcPct val="15000"/>
                </a:spcAft>
                <a:buChar char="•"/>
              </a:pPr>
              <a:r>
                <a:rPr lang="en-US" sz="2000" kern="1200" dirty="0"/>
                <a:t>FOR PREMIUM CUSTOMERS</a:t>
              </a:r>
            </a:p>
          </p:txBody>
        </p:sp>
      </p:grpSp>
      <p:grpSp>
        <p:nvGrpSpPr>
          <p:cNvPr id="16" name="Group 15">
            <a:extLst>
              <a:ext uri="{FF2B5EF4-FFF2-40B4-BE49-F238E27FC236}">
                <a16:creationId xmlns:a16="http://schemas.microsoft.com/office/drawing/2014/main" id="{9DAF8403-0315-4081-AC4C-C173622E80AA}"/>
              </a:ext>
            </a:extLst>
          </p:cNvPr>
          <p:cNvGrpSpPr/>
          <p:nvPr/>
        </p:nvGrpSpPr>
        <p:grpSpPr>
          <a:xfrm>
            <a:off x="3594005" y="815994"/>
            <a:ext cx="2221243" cy="3674523"/>
            <a:chOff x="2846656" y="-2"/>
            <a:chExt cx="3819910" cy="4234738"/>
          </a:xfrm>
        </p:grpSpPr>
        <p:sp>
          <p:nvSpPr>
            <p:cNvPr id="17" name="Flowchart: Manual Operation 16">
              <a:extLst>
                <a:ext uri="{FF2B5EF4-FFF2-40B4-BE49-F238E27FC236}">
                  <a16:creationId xmlns:a16="http://schemas.microsoft.com/office/drawing/2014/main" id="{8C0DCACB-2A05-43AB-8ECD-37A7B83AC827}"/>
                </a:ext>
              </a:extLst>
            </p:cNvPr>
            <p:cNvSpPr/>
            <p:nvPr/>
          </p:nvSpPr>
          <p:spPr>
            <a:xfrm rot="16200000">
              <a:off x="2588381" y="258273"/>
              <a:ext cx="4234738" cy="3718188"/>
            </a:xfrm>
            <a:prstGeom prst="flowChartManualOperation">
              <a:avLst/>
            </a:prstGeom>
            <a:ln w="3175"/>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sp>
        <p:sp>
          <p:nvSpPr>
            <p:cNvPr id="18" name="Flowchart: Manual Operation 4">
              <a:extLst>
                <a:ext uri="{FF2B5EF4-FFF2-40B4-BE49-F238E27FC236}">
                  <a16:creationId xmlns:a16="http://schemas.microsoft.com/office/drawing/2014/main" id="{B6FC86C2-F38F-4F97-9140-04627121404E}"/>
                </a:ext>
              </a:extLst>
            </p:cNvPr>
            <p:cNvSpPr txBox="1"/>
            <p:nvPr/>
          </p:nvSpPr>
          <p:spPr>
            <a:xfrm>
              <a:off x="2948377" y="812304"/>
              <a:ext cx="3718189" cy="2540842"/>
            </a:xfrm>
            <a:prstGeom prst="rect">
              <a:avLst/>
            </a:prstGeom>
            <a:ln w="3175"/>
          </p:spPr>
          <p:style>
            <a:lnRef idx="0">
              <a:scrgbClr r="0" g="0" b="0"/>
            </a:lnRef>
            <a:fillRef idx="0">
              <a:scrgbClr r="0" g="0" b="0"/>
            </a:fillRef>
            <a:effectRef idx="0">
              <a:scrgbClr r="0" g="0" b="0"/>
            </a:effectRef>
            <a:fontRef idx="minor">
              <a:schemeClr val="lt1"/>
            </a:fontRef>
          </p:style>
          <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000" kern="1200" dirty="0"/>
                <a:t>REALTIME:</a:t>
              </a:r>
            </a:p>
            <a:p>
              <a:pPr marL="0" lvl="0" indent="0" algn="l" defTabSz="1066800">
                <a:lnSpc>
                  <a:spcPct val="90000"/>
                </a:lnSpc>
                <a:spcBef>
                  <a:spcPct val="0"/>
                </a:spcBef>
                <a:spcAft>
                  <a:spcPct val="35000"/>
                </a:spcAft>
                <a:buNone/>
              </a:pPr>
              <a:endParaRPr lang="en-US" sz="1400" kern="1200" dirty="0"/>
            </a:p>
            <a:p>
              <a:pPr marL="228600" lvl="1" indent="-228600" algn="l" defTabSz="889000">
                <a:lnSpc>
                  <a:spcPct val="90000"/>
                </a:lnSpc>
                <a:spcBef>
                  <a:spcPct val="0"/>
                </a:spcBef>
                <a:spcAft>
                  <a:spcPct val="15000"/>
                </a:spcAft>
                <a:buChar char="•"/>
              </a:pPr>
              <a:r>
                <a:rPr lang="en-US" sz="2000" kern="1200" dirty="0"/>
                <a:t>AUTOMATIC UPDATION IN BILLING </a:t>
              </a:r>
            </a:p>
            <a:p>
              <a:pPr marL="228600" lvl="1" indent="-228600" algn="l" defTabSz="889000">
                <a:lnSpc>
                  <a:spcPct val="90000"/>
                </a:lnSpc>
                <a:spcBef>
                  <a:spcPct val="0"/>
                </a:spcBef>
                <a:spcAft>
                  <a:spcPct val="15000"/>
                </a:spcAft>
                <a:buChar char="•"/>
              </a:pPr>
              <a:r>
                <a:rPr lang="en-US" sz="2000" kern="1200" dirty="0"/>
                <a:t>NO ASSISTANCE REQUIRED</a:t>
              </a:r>
            </a:p>
          </p:txBody>
        </p:sp>
      </p:grpSp>
      <p:grpSp>
        <p:nvGrpSpPr>
          <p:cNvPr id="23" name="Group 22">
            <a:extLst>
              <a:ext uri="{FF2B5EF4-FFF2-40B4-BE49-F238E27FC236}">
                <a16:creationId xmlns:a16="http://schemas.microsoft.com/office/drawing/2014/main" id="{97ACB58E-BA13-45C4-92B4-EC303286CAAC}"/>
              </a:ext>
            </a:extLst>
          </p:cNvPr>
          <p:cNvGrpSpPr/>
          <p:nvPr/>
        </p:nvGrpSpPr>
        <p:grpSpPr>
          <a:xfrm>
            <a:off x="1404041" y="793509"/>
            <a:ext cx="2271079" cy="3719495"/>
            <a:chOff x="2846654" y="-2"/>
            <a:chExt cx="3905614" cy="4234738"/>
          </a:xfrm>
        </p:grpSpPr>
        <p:sp>
          <p:nvSpPr>
            <p:cNvPr id="24" name="Flowchart: Manual Operation 23">
              <a:extLst>
                <a:ext uri="{FF2B5EF4-FFF2-40B4-BE49-F238E27FC236}">
                  <a16:creationId xmlns:a16="http://schemas.microsoft.com/office/drawing/2014/main" id="{9FC02CC6-8683-4048-B549-F9D2CD50D078}"/>
                </a:ext>
              </a:extLst>
            </p:cNvPr>
            <p:cNvSpPr/>
            <p:nvPr/>
          </p:nvSpPr>
          <p:spPr>
            <a:xfrm rot="16200000">
              <a:off x="2588381" y="258273"/>
              <a:ext cx="4234738" cy="3718188"/>
            </a:xfrm>
            <a:prstGeom prst="flowChartManualOperation">
              <a:avLst/>
            </a:prstGeom>
            <a:ln w="3175"/>
          </p:spPr>
          <p:style>
            <a:lnRef idx="2">
              <a:schemeClr val="lt1">
                <a:hueOff val="0"/>
                <a:satOff val="0"/>
                <a:lumOff val="0"/>
                <a:alphaOff val="0"/>
              </a:schemeClr>
            </a:lnRef>
            <a:fillRef idx="1">
              <a:schemeClr val="accent5">
                <a:alpha val="90000"/>
                <a:hueOff val="0"/>
                <a:satOff val="0"/>
                <a:lumOff val="0"/>
                <a:alphaOff val="-40000"/>
              </a:schemeClr>
            </a:fillRef>
            <a:effectRef idx="0">
              <a:schemeClr val="accent5">
                <a:alpha val="90000"/>
                <a:hueOff val="0"/>
                <a:satOff val="0"/>
                <a:lumOff val="0"/>
                <a:alphaOff val="-40000"/>
              </a:schemeClr>
            </a:effectRef>
            <a:fontRef idx="minor">
              <a:schemeClr val="lt1"/>
            </a:fontRef>
          </p:style>
        </p:sp>
        <p:sp>
          <p:nvSpPr>
            <p:cNvPr id="25" name="Flowchart: Manual Operation 4">
              <a:extLst>
                <a:ext uri="{FF2B5EF4-FFF2-40B4-BE49-F238E27FC236}">
                  <a16:creationId xmlns:a16="http://schemas.microsoft.com/office/drawing/2014/main" id="{49C62004-954E-4C9E-B054-A5F2D4DCBC81}"/>
                </a:ext>
              </a:extLst>
            </p:cNvPr>
            <p:cNvSpPr txBox="1"/>
            <p:nvPr/>
          </p:nvSpPr>
          <p:spPr>
            <a:xfrm>
              <a:off x="2846654" y="846947"/>
              <a:ext cx="3905614" cy="2540842"/>
            </a:xfrm>
            <a:prstGeom prst="rect">
              <a:avLst/>
            </a:prstGeom>
            <a:ln w="3175"/>
          </p:spPr>
          <p:style>
            <a:lnRef idx="0">
              <a:scrgbClr r="0" g="0" b="0"/>
            </a:lnRef>
            <a:fillRef idx="0">
              <a:scrgbClr r="0" g="0" b="0"/>
            </a:fillRef>
            <a:effectRef idx="0">
              <a:scrgbClr r="0" g="0" b="0"/>
            </a:effectRef>
            <a:fontRef idx="minor">
              <a:schemeClr val="lt1"/>
            </a:fontRef>
          </p:style>
          <p:txBody>
            <a:bodyPr spcFirstLastPara="0" vert="horz" wrap="square" lIns="152400" tIns="0" rIns="152400" bIns="0" numCol="1" spcCol="1270" anchor="t" anchorCtr="0">
              <a:noAutofit/>
            </a:bodyPr>
            <a:lstStyle/>
            <a:p>
              <a:pPr marL="0" lvl="1" algn="l" defTabSz="889000">
                <a:lnSpc>
                  <a:spcPct val="90000"/>
                </a:lnSpc>
                <a:spcBef>
                  <a:spcPct val="0"/>
                </a:spcBef>
                <a:spcAft>
                  <a:spcPct val="15000"/>
                </a:spcAft>
              </a:pPr>
              <a:r>
                <a:rPr lang="en-US" sz="2000" kern="1200" dirty="0"/>
                <a:t>QR CODE:</a:t>
              </a:r>
            </a:p>
            <a:p>
              <a:pPr marL="0" lvl="1" algn="l" defTabSz="889000">
                <a:lnSpc>
                  <a:spcPct val="90000"/>
                </a:lnSpc>
                <a:spcBef>
                  <a:spcPct val="0"/>
                </a:spcBef>
                <a:spcAft>
                  <a:spcPct val="15000"/>
                </a:spcAft>
              </a:pPr>
              <a:endParaRPr lang="en-US" sz="2000" kern="1200" dirty="0"/>
            </a:p>
            <a:p>
              <a:pPr marL="228600" lvl="1" indent="-228600" algn="l" defTabSz="889000">
                <a:lnSpc>
                  <a:spcPct val="90000"/>
                </a:lnSpc>
                <a:spcBef>
                  <a:spcPct val="0"/>
                </a:spcBef>
                <a:spcAft>
                  <a:spcPct val="15000"/>
                </a:spcAft>
                <a:buChar char="•"/>
              </a:pPr>
              <a:r>
                <a:rPr lang="en-US" sz="2000" dirty="0"/>
                <a:t>TABLE BOOKING</a:t>
              </a:r>
            </a:p>
            <a:p>
              <a:pPr marL="228600" lvl="1" indent="-228600" algn="l" defTabSz="889000">
                <a:lnSpc>
                  <a:spcPct val="90000"/>
                </a:lnSpc>
                <a:spcBef>
                  <a:spcPct val="0"/>
                </a:spcBef>
                <a:spcAft>
                  <a:spcPct val="15000"/>
                </a:spcAft>
                <a:buChar char="•"/>
              </a:pPr>
              <a:r>
                <a:rPr lang="en-US" sz="2000" dirty="0"/>
                <a:t>DIRECT ORDERS</a:t>
              </a:r>
              <a:endParaRPr lang="en-US" sz="2000" kern="1200" dirty="0"/>
            </a:p>
          </p:txBody>
        </p:sp>
      </p:grpSp>
    </p:spTree>
    <p:extLst>
      <p:ext uri="{BB962C8B-B14F-4D97-AF65-F5344CB8AC3E}">
        <p14:creationId xmlns:p14="http://schemas.microsoft.com/office/powerpoint/2010/main" val="412349199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58"/>
        <p:cNvGrpSpPr/>
        <p:nvPr/>
      </p:nvGrpSpPr>
      <p:grpSpPr>
        <a:xfrm>
          <a:off x="0" y="0"/>
          <a:ext cx="0" cy="0"/>
          <a:chOff x="0" y="0"/>
          <a:chExt cx="0" cy="0"/>
        </a:xfrm>
      </p:grpSpPr>
      <p:sp>
        <p:nvSpPr>
          <p:cNvPr id="5" name="Title 4">
            <a:extLst>
              <a:ext uri="{FF2B5EF4-FFF2-40B4-BE49-F238E27FC236}">
                <a16:creationId xmlns:a16="http://schemas.microsoft.com/office/drawing/2014/main" id="{AA7CA5DA-F2D8-47D7-A11F-851EE0B04630}"/>
              </a:ext>
            </a:extLst>
          </p:cNvPr>
          <p:cNvSpPr>
            <a:spLocks noGrp="1"/>
          </p:cNvSpPr>
          <p:nvPr>
            <p:ph type="title"/>
          </p:nvPr>
        </p:nvSpPr>
        <p:spPr>
          <a:xfrm>
            <a:off x="603504" y="1084120"/>
            <a:ext cx="2712642" cy="3282429"/>
          </a:xfrm>
        </p:spPr>
        <p:txBody>
          <a:bodyPr anchor="ctr">
            <a:normAutofit/>
          </a:bodyPr>
          <a:lstStyle/>
          <a:p>
            <a:r>
              <a:rPr lang="en-IN" sz="3200" dirty="0"/>
              <a:t>Marketing Plan</a:t>
            </a: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51435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51435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DC27DB30-170A-432B-A860-2AB1F7CD7DC5}"/>
              </a:ext>
            </a:extLst>
          </p:cNvPr>
          <p:cNvGraphicFramePr/>
          <p:nvPr>
            <p:extLst>
              <p:ext uri="{D42A27DB-BD31-4B8C-83A1-F6EECF244321}">
                <p14:modId xmlns:p14="http://schemas.microsoft.com/office/powerpoint/2010/main" val="3444206128"/>
              </p:ext>
            </p:extLst>
          </p:nvPr>
        </p:nvGraphicFramePr>
        <p:xfrm>
          <a:off x="3680726" y="0"/>
          <a:ext cx="5460987" cy="514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3CC5E97B-B3AC-4152-9F7C-BEF9EBC1FFA3}"/>
              </a:ext>
            </a:extLst>
          </p:cNvPr>
          <p:cNvSpPr txBox="1"/>
          <p:nvPr/>
        </p:nvSpPr>
        <p:spPr>
          <a:xfrm>
            <a:off x="5434439" y="255688"/>
            <a:ext cx="3528132" cy="828432"/>
          </a:xfrm>
          <a:prstGeom prst="rect">
            <a:avLst/>
          </a:prstGeom>
          <a:noFill/>
        </p:spPr>
        <p:txBody>
          <a:bodyPr wrap="square" rtlCol="0">
            <a:spAutoFit/>
          </a:bodyPr>
          <a:lstStyle/>
          <a:p>
            <a:pPr algn="ctr" rtl="0">
              <a:spcBef>
                <a:spcPts val="0"/>
              </a:spcBef>
              <a:spcAft>
                <a:spcPts val="0"/>
              </a:spcAft>
            </a:pPr>
            <a:r>
              <a:rPr lang="en-US" sz="1400" b="1" i="0" u="none" strike="noStrike" dirty="0">
                <a:solidFill>
                  <a:schemeClr val="accent4">
                    <a:lumMod val="75000"/>
                  </a:schemeClr>
                </a:solidFill>
                <a:effectLst/>
                <a:latin typeface="Gill Sans"/>
              </a:rPr>
              <a:t>PRICE</a:t>
            </a:r>
            <a:endParaRPr lang="en-US" sz="1100" b="0" dirty="0">
              <a:solidFill>
                <a:schemeClr val="accent4">
                  <a:lumMod val="75000"/>
                </a:schemeClr>
              </a:solidFill>
              <a:effectLst/>
            </a:endParaRPr>
          </a:p>
          <a:p>
            <a:pPr algn="ctr" rtl="0">
              <a:spcBef>
                <a:spcPts val="700"/>
              </a:spcBef>
              <a:spcAft>
                <a:spcPts val="0"/>
              </a:spcAft>
            </a:pPr>
            <a:r>
              <a:rPr lang="en-US" sz="1400" b="0" i="0" u="none" strike="noStrike" dirty="0">
                <a:solidFill>
                  <a:srgbClr val="3F3F3F"/>
                </a:solidFill>
                <a:effectLst/>
                <a:latin typeface="Gill Sans"/>
              </a:rPr>
              <a:t>Everything is charged on the minute basis. And fully online payment. </a:t>
            </a:r>
            <a:endParaRPr lang="en-US" sz="1100" b="0" dirty="0">
              <a:effectLst/>
            </a:endParaRPr>
          </a:p>
        </p:txBody>
      </p:sp>
      <p:sp>
        <p:nvSpPr>
          <p:cNvPr id="15" name="TextBox 14">
            <a:extLst>
              <a:ext uri="{FF2B5EF4-FFF2-40B4-BE49-F238E27FC236}">
                <a16:creationId xmlns:a16="http://schemas.microsoft.com/office/drawing/2014/main" id="{CC0A6669-1AC9-4454-853C-9B3B1A03CF8D}"/>
              </a:ext>
            </a:extLst>
          </p:cNvPr>
          <p:cNvSpPr txBox="1"/>
          <p:nvPr/>
        </p:nvSpPr>
        <p:spPr>
          <a:xfrm>
            <a:off x="5482191" y="1339808"/>
            <a:ext cx="3432628" cy="1172116"/>
          </a:xfrm>
          <a:prstGeom prst="rect">
            <a:avLst/>
          </a:prstGeom>
          <a:noFill/>
        </p:spPr>
        <p:txBody>
          <a:bodyPr wrap="square" rtlCol="0">
            <a:spAutoFit/>
          </a:bodyPr>
          <a:lstStyle/>
          <a:p>
            <a:pPr algn="ctr" rtl="0">
              <a:spcBef>
                <a:spcPts val="0"/>
              </a:spcBef>
              <a:spcAft>
                <a:spcPts val="0"/>
              </a:spcAft>
            </a:pPr>
            <a:r>
              <a:rPr lang="en-US" sz="1400" b="1" i="0" u="none" strike="noStrike" dirty="0">
                <a:solidFill>
                  <a:schemeClr val="accent4">
                    <a:lumMod val="75000"/>
                  </a:schemeClr>
                </a:solidFill>
                <a:effectLst/>
                <a:latin typeface="Gill Sans"/>
              </a:rPr>
              <a:t>App</a:t>
            </a:r>
            <a:endParaRPr lang="en-US" sz="1100" b="0" dirty="0">
              <a:solidFill>
                <a:schemeClr val="accent4">
                  <a:lumMod val="75000"/>
                </a:schemeClr>
              </a:solidFill>
              <a:effectLst/>
            </a:endParaRPr>
          </a:p>
          <a:p>
            <a:pPr algn="ctr" rtl="0">
              <a:spcBef>
                <a:spcPts val="700"/>
              </a:spcBef>
              <a:spcAft>
                <a:spcPts val="0"/>
              </a:spcAft>
            </a:pPr>
            <a:r>
              <a:rPr lang="en-US" sz="1400" i="0" u="none" strike="noStrike" dirty="0">
                <a:solidFill>
                  <a:srgbClr val="000000"/>
                </a:solidFill>
                <a:effectLst/>
                <a:latin typeface="Gill Sans"/>
              </a:rPr>
              <a:t>User friendly, Secure</a:t>
            </a:r>
            <a:r>
              <a:rPr lang="en-US" sz="1400" dirty="0">
                <a:solidFill>
                  <a:srgbClr val="000000"/>
                </a:solidFill>
                <a:latin typeface="Gill Sans"/>
              </a:rPr>
              <a:t>, </a:t>
            </a:r>
            <a:r>
              <a:rPr lang="en-US" sz="1400" i="0" u="none" strike="noStrike" dirty="0">
                <a:solidFill>
                  <a:srgbClr val="000000"/>
                </a:solidFill>
                <a:effectLst/>
                <a:latin typeface="Gill Sans"/>
              </a:rPr>
              <a:t>Easy payments.</a:t>
            </a:r>
            <a:endParaRPr lang="en-US" sz="1100" dirty="0">
              <a:effectLst/>
            </a:endParaRPr>
          </a:p>
          <a:p>
            <a:pPr algn="ctr" rtl="0">
              <a:spcBef>
                <a:spcPts val="490"/>
              </a:spcBef>
              <a:spcAft>
                <a:spcPts val="0"/>
              </a:spcAft>
            </a:pPr>
            <a:r>
              <a:rPr lang="en-US" sz="1400" i="0" u="none" strike="noStrike" dirty="0">
                <a:solidFill>
                  <a:srgbClr val="000000"/>
                </a:solidFill>
                <a:effectLst/>
                <a:latin typeface="Gill Sans"/>
              </a:rPr>
              <a:t>Never forget anything.</a:t>
            </a:r>
            <a:endParaRPr lang="en-US" sz="1100" dirty="0">
              <a:effectLst/>
            </a:endParaRPr>
          </a:p>
          <a:p>
            <a:pPr algn="ctr" rtl="0">
              <a:spcBef>
                <a:spcPts val="490"/>
              </a:spcBef>
              <a:spcAft>
                <a:spcPts val="0"/>
              </a:spcAft>
            </a:pPr>
            <a:r>
              <a:rPr lang="en-US" sz="1400" i="0" u="none" strike="noStrike" dirty="0">
                <a:solidFill>
                  <a:srgbClr val="000000"/>
                </a:solidFill>
                <a:effectLst/>
                <a:latin typeface="Gill Sans"/>
              </a:rPr>
              <a:t>History and live monitoring.</a:t>
            </a:r>
            <a:endParaRPr lang="en-US" sz="1100" dirty="0">
              <a:effectLst/>
            </a:endParaRPr>
          </a:p>
        </p:txBody>
      </p:sp>
      <p:sp>
        <p:nvSpPr>
          <p:cNvPr id="16" name="TextBox 15">
            <a:extLst>
              <a:ext uri="{FF2B5EF4-FFF2-40B4-BE49-F238E27FC236}">
                <a16:creationId xmlns:a16="http://schemas.microsoft.com/office/drawing/2014/main" id="{906077C4-A027-4050-B601-62E7C5885A5C}"/>
              </a:ext>
            </a:extLst>
          </p:cNvPr>
          <p:cNvSpPr txBox="1"/>
          <p:nvPr/>
        </p:nvSpPr>
        <p:spPr>
          <a:xfrm>
            <a:off x="5711371" y="2808514"/>
            <a:ext cx="3203448" cy="828432"/>
          </a:xfrm>
          <a:prstGeom prst="rect">
            <a:avLst/>
          </a:prstGeom>
          <a:noFill/>
        </p:spPr>
        <p:txBody>
          <a:bodyPr wrap="square" rtlCol="0">
            <a:spAutoFit/>
          </a:bodyPr>
          <a:lstStyle/>
          <a:p>
            <a:pPr algn="ctr" rtl="0">
              <a:spcBef>
                <a:spcPts val="0"/>
              </a:spcBef>
              <a:spcAft>
                <a:spcPts val="0"/>
              </a:spcAft>
            </a:pPr>
            <a:r>
              <a:rPr lang="en-US" sz="1400" b="1" i="0" u="none" strike="noStrike" dirty="0">
                <a:solidFill>
                  <a:schemeClr val="accent4">
                    <a:lumMod val="75000"/>
                  </a:schemeClr>
                </a:solidFill>
                <a:effectLst/>
                <a:latin typeface="Gill Sans"/>
              </a:rPr>
              <a:t>PLACE</a:t>
            </a:r>
            <a:endParaRPr lang="en-US" sz="1400" b="0" dirty="0">
              <a:solidFill>
                <a:schemeClr val="accent4">
                  <a:lumMod val="75000"/>
                </a:schemeClr>
              </a:solidFill>
              <a:effectLst/>
            </a:endParaRPr>
          </a:p>
          <a:p>
            <a:pPr algn="ctr" rtl="0">
              <a:spcBef>
                <a:spcPts val="700"/>
              </a:spcBef>
              <a:spcAft>
                <a:spcPts val="0"/>
              </a:spcAft>
            </a:pPr>
            <a:r>
              <a:rPr lang="en-US" sz="1400" b="0" i="0" u="none" strike="noStrike" dirty="0">
                <a:solidFill>
                  <a:srgbClr val="3F3F3F"/>
                </a:solidFill>
                <a:effectLst/>
                <a:latin typeface="Gill Sans"/>
              </a:rPr>
              <a:t>Start with metropolis city then every city in India.</a:t>
            </a:r>
            <a:endParaRPr lang="en-US" sz="1400" b="0" dirty="0">
              <a:effectLst/>
            </a:endParaRPr>
          </a:p>
        </p:txBody>
      </p:sp>
      <p:sp>
        <p:nvSpPr>
          <p:cNvPr id="17" name="TextBox 16">
            <a:extLst>
              <a:ext uri="{FF2B5EF4-FFF2-40B4-BE49-F238E27FC236}">
                <a16:creationId xmlns:a16="http://schemas.microsoft.com/office/drawing/2014/main" id="{3BADA296-A068-4D05-85E5-E84EE8B31D5A}"/>
              </a:ext>
            </a:extLst>
          </p:cNvPr>
          <p:cNvSpPr txBox="1"/>
          <p:nvPr/>
        </p:nvSpPr>
        <p:spPr>
          <a:xfrm>
            <a:off x="5711372" y="4004523"/>
            <a:ext cx="3203447" cy="1061829"/>
          </a:xfrm>
          <a:prstGeom prst="rect">
            <a:avLst/>
          </a:prstGeom>
          <a:noFill/>
        </p:spPr>
        <p:txBody>
          <a:bodyPr wrap="square" rtlCol="0">
            <a:spAutoFit/>
          </a:bodyPr>
          <a:lstStyle/>
          <a:p>
            <a:pPr algn="ctr" rtl="0">
              <a:spcBef>
                <a:spcPts val="0"/>
              </a:spcBef>
              <a:spcAft>
                <a:spcPts val="0"/>
              </a:spcAft>
            </a:pPr>
            <a:r>
              <a:rPr lang="en-US" sz="1400" b="1" i="0" u="none" strike="noStrike" dirty="0">
                <a:solidFill>
                  <a:schemeClr val="accent4">
                    <a:lumMod val="75000"/>
                  </a:schemeClr>
                </a:solidFill>
                <a:effectLst/>
                <a:latin typeface="Gill Sans"/>
              </a:rPr>
              <a:t>PROMOTION</a:t>
            </a:r>
            <a:endParaRPr lang="en-US" sz="600" b="1" i="0" u="none" strike="noStrike" dirty="0">
              <a:solidFill>
                <a:schemeClr val="accent4">
                  <a:lumMod val="75000"/>
                </a:schemeClr>
              </a:solidFill>
              <a:effectLst/>
              <a:latin typeface="Gill Sans"/>
            </a:endParaRPr>
          </a:p>
          <a:p>
            <a:pPr algn="ctr" rtl="0">
              <a:spcBef>
                <a:spcPts val="0"/>
              </a:spcBef>
              <a:spcAft>
                <a:spcPts val="0"/>
              </a:spcAft>
            </a:pPr>
            <a:endParaRPr lang="en-US" sz="700" b="0" dirty="0">
              <a:effectLst/>
            </a:endParaRPr>
          </a:p>
          <a:p>
            <a:r>
              <a:rPr lang="en-US" sz="1400" b="0" i="0" u="none" strike="noStrike" dirty="0">
                <a:solidFill>
                  <a:srgbClr val="3F3F3F"/>
                </a:solidFill>
                <a:effectLst/>
                <a:latin typeface="Gill Sans"/>
              </a:rPr>
              <a:t>Advertisement</a:t>
            </a:r>
          </a:p>
          <a:p>
            <a:r>
              <a:rPr lang="en-US" sz="1400" dirty="0">
                <a:solidFill>
                  <a:schemeClr val="bg1">
                    <a:lumMod val="75000"/>
                    <a:lumOff val="25000"/>
                  </a:schemeClr>
                </a:solidFill>
                <a:latin typeface="Work sans"/>
              </a:rPr>
              <a:t>Offers on daily basis</a:t>
            </a:r>
          </a:p>
          <a:p>
            <a:r>
              <a:rPr lang="en-US" sz="1400" dirty="0">
                <a:solidFill>
                  <a:schemeClr val="bg1">
                    <a:lumMod val="75000"/>
                    <a:lumOff val="25000"/>
                  </a:schemeClr>
                </a:solidFill>
                <a:latin typeface="Work sans"/>
              </a:rPr>
              <a:t>Special discounts for premium customers</a:t>
            </a:r>
            <a:endParaRPr lang="en-IN" sz="1400" dirty="0">
              <a:solidFill>
                <a:schemeClr val="bg1">
                  <a:lumMod val="75000"/>
                  <a:lumOff val="25000"/>
                </a:schemeClr>
              </a:solidFill>
              <a:latin typeface="Work sans"/>
            </a:endParaRPr>
          </a:p>
        </p:txBody>
      </p:sp>
      <p:pic>
        <p:nvPicPr>
          <p:cNvPr id="19" name="Graphic 18" descr="Dollar with solid fill">
            <a:extLst>
              <a:ext uri="{FF2B5EF4-FFF2-40B4-BE49-F238E27FC236}">
                <a16:creationId xmlns:a16="http://schemas.microsoft.com/office/drawing/2014/main" id="{B2171FBC-1DFB-4EBF-8237-9F05028D703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67639" y="314304"/>
            <a:ext cx="711200" cy="711200"/>
          </a:xfrm>
          <a:prstGeom prst="rect">
            <a:avLst/>
          </a:prstGeom>
        </p:spPr>
      </p:pic>
      <p:pic>
        <p:nvPicPr>
          <p:cNvPr id="25" name="Graphic 24" descr="Smart Phone with solid fill">
            <a:extLst>
              <a:ext uri="{FF2B5EF4-FFF2-40B4-BE49-F238E27FC236}">
                <a16:creationId xmlns:a16="http://schemas.microsoft.com/office/drawing/2014/main" id="{97EB8733-CA62-4C2E-A8A0-1808B2A9088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19102" y="1540076"/>
            <a:ext cx="771579" cy="771579"/>
          </a:xfrm>
          <a:prstGeom prst="rect">
            <a:avLst/>
          </a:prstGeom>
        </p:spPr>
      </p:pic>
      <p:pic>
        <p:nvPicPr>
          <p:cNvPr id="27" name="Graphic 26" descr="Route (Two Pins With A Path) with solid fill">
            <a:extLst>
              <a:ext uri="{FF2B5EF4-FFF2-40B4-BE49-F238E27FC236}">
                <a16:creationId xmlns:a16="http://schemas.microsoft.com/office/drawing/2014/main" id="{BDB70B22-F725-4945-BCD4-304AA9855A8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87470" y="2808514"/>
            <a:ext cx="791369" cy="791369"/>
          </a:xfrm>
          <a:prstGeom prst="rect">
            <a:avLst/>
          </a:prstGeom>
        </p:spPr>
      </p:pic>
      <p:pic>
        <p:nvPicPr>
          <p:cNvPr id="29" name="Graphic 28" descr="Bar graph with upward trend with solid fill">
            <a:extLst>
              <a:ext uri="{FF2B5EF4-FFF2-40B4-BE49-F238E27FC236}">
                <a16:creationId xmlns:a16="http://schemas.microsoft.com/office/drawing/2014/main" id="{C1D1CA9E-C1B1-4E67-9856-D365E343DD7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611719" y="4117402"/>
            <a:ext cx="836073" cy="836073"/>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Rectangle 2">
            <a:extLst>
              <a:ext uri="{FF2B5EF4-FFF2-40B4-BE49-F238E27FC236}">
                <a16:creationId xmlns:a16="http://schemas.microsoft.com/office/drawing/2014/main" id="{8F36A809-F05E-4346-9DF1-AA7D45F83358}"/>
              </a:ext>
            </a:extLst>
          </p:cNvPr>
          <p:cNvSpPr/>
          <p:nvPr/>
        </p:nvSpPr>
        <p:spPr>
          <a:xfrm>
            <a:off x="0" y="0"/>
            <a:ext cx="2743200" cy="5143500"/>
          </a:xfrm>
          <a:prstGeom prst="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81" name="Google Shape;181;p27"/>
          <p:cNvSpPr txBox="1">
            <a:spLocks noGrp="1"/>
          </p:cNvSpPr>
          <p:nvPr>
            <p:ph type="title"/>
          </p:nvPr>
        </p:nvSpPr>
        <p:spPr>
          <a:xfrm>
            <a:off x="-1" y="0"/>
            <a:ext cx="2743200" cy="5143500"/>
          </a:xfrm>
          <a:prstGeom prst="rect">
            <a:avLst/>
          </a:prstGeom>
        </p:spPr>
        <p:txBody>
          <a:bodyPr spcFirstLastPara="1" vert="wordArtVert" wrap="square" lIns="91425" tIns="91425" rIns="91425" bIns="91425" anchor="t" anchorCtr="0">
            <a:noAutofit/>
          </a:bodyPr>
          <a:lstStyle/>
          <a:p>
            <a:pPr marL="0" lvl="0" indent="0" algn="ctr" rtl="0">
              <a:spcBef>
                <a:spcPts val="0"/>
              </a:spcBef>
              <a:spcAft>
                <a:spcPts val="0"/>
              </a:spcAft>
              <a:buNone/>
            </a:pPr>
            <a:r>
              <a:rPr lang="en-US" sz="2500" b="0" dirty="0">
                <a:solidFill>
                  <a:schemeClr val="tx1"/>
                </a:solidFill>
                <a:latin typeface="Montserrat"/>
                <a:ea typeface="Montserrat"/>
                <a:cs typeface="Montserrat"/>
                <a:sym typeface="Montserrat"/>
              </a:rPr>
              <a:t>     </a:t>
            </a:r>
            <a:br>
              <a:rPr lang="en-US" sz="2500" b="0" dirty="0">
                <a:solidFill>
                  <a:schemeClr val="tx1"/>
                </a:solidFill>
                <a:latin typeface="Montserrat"/>
                <a:ea typeface="Montserrat"/>
                <a:cs typeface="Montserrat"/>
                <a:sym typeface="Montserrat"/>
              </a:rPr>
            </a:br>
            <a:br>
              <a:rPr lang="en-US" sz="800" b="0" dirty="0">
                <a:solidFill>
                  <a:schemeClr val="tx1"/>
                </a:solidFill>
                <a:latin typeface="Montserrat"/>
                <a:ea typeface="Montserrat"/>
                <a:cs typeface="Montserrat"/>
                <a:sym typeface="Montserrat"/>
              </a:rPr>
            </a:br>
            <a:br>
              <a:rPr lang="en-US" sz="800" b="0" dirty="0">
                <a:solidFill>
                  <a:schemeClr val="tx1"/>
                </a:solidFill>
                <a:latin typeface="Montserrat"/>
                <a:ea typeface="Montserrat"/>
                <a:cs typeface="Montserrat"/>
                <a:sym typeface="Montserrat"/>
              </a:rPr>
            </a:br>
            <a:br>
              <a:rPr lang="en" sz="2500" b="0" dirty="0">
                <a:solidFill>
                  <a:schemeClr val="tx1"/>
                </a:solidFill>
                <a:latin typeface="Montserrat"/>
                <a:ea typeface="Montserrat"/>
                <a:cs typeface="Montserrat"/>
                <a:sym typeface="Montserrat"/>
              </a:rPr>
            </a:br>
            <a:r>
              <a:rPr lang="en" sz="2500" b="0" dirty="0">
                <a:solidFill>
                  <a:schemeClr val="tx1"/>
                </a:solidFill>
                <a:latin typeface="Montserrat"/>
                <a:ea typeface="Montserrat"/>
                <a:cs typeface="Montserrat"/>
                <a:sym typeface="Montserrat"/>
              </a:rPr>
              <a:t>CONCLUSION</a:t>
            </a:r>
            <a:endParaRPr sz="2500" b="0" dirty="0">
              <a:solidFill>
                <a:schemeClr val="tx1"/>
              </a:solidFill>
              <a:latin typeface="Montserrat"/>
              <a:ea typeface="Montserrat"/>
              <a:cs typeface="Montserrat"/>
              <a:sym typeface="Montserrat"/>
            </a:endParaRPr>
          </a:p>
        </p:txBody>
      </p:sp>
      <p:sp>
        <p:nvSpPr>
          <p:cNvPr id="182" name="Google Shape;182;p27"/>
          <p:cNvSpPr txBox="1"/>
          <p:nvPr/>
        </p:nvSpPr>
        <p:spPr>
          <a:xfrm>
            <a:off x="3250407" y="3008412"/>
            <a:ext cx="4998600" cy="1736018"/>
          </a:xfrm>
          <a:prstGeom prst="rect">
            <a:avLst/>
          </a:prstGeom>
          <a:noFill/>
          <a:ln>
            <a:noFill/>
          </a:ln>
        </p:spPr>
        <p:txBody>
          <a:bodyPr spcFirstLastPara="1" wrap="square" lIns="91425" tIns="91425" rIns="91425" bIns="91425" anchor="t" anchorCtr="0">
            <a:noAutofit/>
          </a:bodyPr>
          <a:lstStyle/>
          <a:p>
            <a:pPr marL="306000" lvl="0" indent="-280600" algn="l" rtl="0">
              <a:lnSpc>
                <a:spcPct val="90000"/>
              </a:lnSpc>
              <a:spcBef>
                <a:spcPts val="1081"/>
              </a:spcBef>
              <a:spcAft>
                <a:spcPts val="0"/>
              </a:spcAft>
              <a:buClr>
                <a:srgbClr val="ED8428"/>
              </a:buClr>
              <a:buSzPts val="1813"/>
              <a:buFont typeface="Montserrat"/>
              <a:buChar char="◼"/>
            </a:pPr>
            <a:r>
              <a:rPr lang="en" sz="2004" dirty="0">
                <a:solidFill>
                  <a:schemeClr val="tx1">
                    <a:lumMod val="75000"/>
                    <a:lumOff val="25000"/>
                  </a:schemeClr>
                </a:solidFill>
                <a:latin typeface="Montserrat"/>
                <a:ea typeface="Montserrat"/>
                <a:cs typeface="Montserrat"/>
                <a:sym typeface="Montserrat"/>
              </a:rPr>
              <a:t>Building an Android Application.</a:t>
            </a:r>
            <a:endParaRPr sz="1600" dirty="0">
              <a:solidFill>
                <a:schemeClr val="tx1">
                  <a:lumMod val="75000"/>
                  <a:lumOff val="25000"/>
                </a:schemeClr>
              </a:solidFill>
              <a:latin typeface="Montserrat"/>
              <a:ea typeface="Montserrat"/>
              <a:cs typeface="Montserrat"/>
              <a:sym typeface="Montserrat"/>
            </a:endParaRPr>
          </a:p>
          <a:p>
            <a:pPr marL="306000" lvl="0" indent="-280600" algn="l" rtl="0">
              <a:lnSpc>
                <a:spcPct val="90000"/>
              </a:lnSpc>
              <a:spcBef>
                <a:spcPts val="1081"/>
              </a:spcBef>
              <a:spcAft>
                <a:spcPts val="0"/>
              </a:spcAft>
              <a:buClr>
                <a:srgbClr val="ED8428"/>
              </a:buClr>
              <a:buSzPts val="1813"/>
              <a:buFont typeface="Montserrat"/>
              <a:buChar char="◼"/>
            </a:pPr>
            <a:r>
              <a:rPr lang="en" sz="2004" dirty="0">
                <a:solidFill>
                  <a:schemeClr val="tx1">
                    <a:lumMod val="75000"/>
                    <a:lumOff val="25000"/>
                  </a:schemeClr>
                </a:solidFill>
                <a:latin typeface="Montserrat"/>
                <a:ea typeface="Montserrat"/>
                <a:cs typeface="Montserrat"/>
                <a:sym typeface="Montserrat"/>
              </a:rPr>
              <a:t>Work thoroughly on Agile Development Process.</a:t>
            </a:r>
            <a:endParaRPr sz="1600" dirty="0">
              <a:solidFill>
                <a:schemeClr val="tx1">
                  <a:lumMod val="75000"/>
                  <a:lumOff val="25000"/>
                </a:schemeClr>
              </a:solidFill>
              <a:latin typeface="Montserrat"/>
              <a:ea typeface="Montserrat"/>
              <a:cs typeface="Montserrat"/>
              <a:sym typeface="Montserrat"/>
            </a:endParaRPr>
          </a:p>
          <a:p>
            <a:pPr marL="306000" lvl="0" indent="-280600" algn="l" rtl="0">
              <a:lnSpc>
                <a:spcPct val="90000"/>
              </a:lnSpc>
              <a:spcBef>
                <a:spcPts val="1081"/>
              </a:spcBef>
              <a:spcAft>
                <a:spcPts val="0"/>
              </a:spcAft>
              <a:buClr>
                <a:srgbClr val="ED8428"/>
              </a:buClr>
              <a:buSzPts val="1813"/>
              <a:buFont typeface="Montserrat"/>
              <a:buChar char="◼"/>
            </a:pPr>
            <a:r>
              <a:rPr lang="en" sz="2004" dirty="0">
                <a:solidFill>
                  <a:schemeClr val="tx1">
                    <a:lumMod val="75000"/>
                    <a:lumOff val="25000"/>
                  </a:schemeClr>
                </a:solidFill>
                <a:latin typeface="Montserrat"/>
                <a:ea typeface="Montserrat"/>
                <a:cs typeface="Montserrat"/>
                <a:sym typeface="Montserrat"/>
              </a:rPr>
              <a:t>Opportunity of  teamwork.</a:t>
            </a:r>
            <a:endParaRPr sz="1600" dirty="0">
              <a:solidFill>
                <a:schemeClr val="tx1">
                  <a:lumMod val="75000"/>
                  <a:lumOff val="25000"/>
                </a:schemeClr>
              </a:solidFill>
              <a:latin typeface="Montserrat"/>
              <a:ea typeface="Montserrat"/>
              <a:cs typeface="Montserrat"/>
              <a:sym typeface="Montserrat"/>
            </a:endParaRPr>
          </a:p>
          <a:p>
            <a:pPr marL="0" lvl="0" indent="0" algn="l" rtl="0">
              <a:spcBef>
                <a:spcPts val="0"/>
              </a:spcBef>
              <a:spcAft>
                <a:spcPts val="0"/>
              </a:spcAft>
              <a:buNone/>
            </a:pPr>
            <a:endParaRPr sz="1600" dirty="0">
              <a:latin typeface="Constantia" panose="02030602050306030303" pitchFamily="18" charset="0"/>
              <a:ea typeface="Old Standard TT"/>
              <a:cs typeface="Old Standard TT"/>
              <a:sym typeface="Old Standard TT"/>
            </a:endParaRPr>
          </a:p>
        </p:txBody>
      </p:sp>
      <p:sp>
        <p:nvSpPr>
          <p:cNvPr id="2" name="TextBox 1">
            <a:extLst>
              <a:ext uri="{FF2B5EF4-FFF2-40B4-BE49-F238E27FC236}">
                <a16:creationId xmlns:a16="http://schemas.microsoft.com/office/drawing/2014/main" id="{2E0FE66F-5B59-472A-9493-3B76D8FF1724}"/>
              </a:ext>
            </a:extLst>
          </p:cNvPr>
          <p:cNvSpPr txBox="1"/>
          <p:nvPr/>
        </p:nvSpPr>
        <p:spPr>
          <a:xfrm>
            <a:off x="3250407" y="557213"/>
            <a:ext cx="4914900" cy="2308324"/>
          </a:xfrm>
          <a:prstGeom prst="rect">
            <a:avLst/>
          </a:prstGeom>
          <a:noFill/>
        </p:spPr>
        <p:txBody>
          <a:bodyPr wrap="square" rtlCol="0">
            <a:spAutoFit/>
          </a:bodyPr>
          <a:lstStyle/>
          <a:p>
            <a:r>
              <a:rPr lang="en-US" b="0" i="0" dirty="0">
                <a:solidFill>
                  <a:srgbClr val="394455"/>
                </a:solidFill>
                <a:effectLst/>
                <a:latin typeface="Constantia" panose="02030602050306030303" pitchFamily="18" charset="0"/>
                <a:ea typeface="Meiryo" panose="020B0400000000000000" pitchFamily="34" charset="-128"/>
              </a:rPr>
              <a:t>QR Code menu is a crucial piece in the contactless puzzle at a restaurant. As we march towards a digital and contactless world, restaurants need to use QR Codes or other similar contactless technologies with their traditional processes. Making dining safe and contactless will not just bring in diners but also win restaurant loyalty.</a:t>
            </a:r>
            <a:endParaRPr lang="en-US" dirty="0">
              <a:solidFill>
                <a:srgbClr val="3D3D3D"/>
              </a:solidFill>
              <a:latin typeface="Constantia" panose="02030602050306030303" pitchFamily="18" charset="0"/>
              <a:ea typeface="Meiryo" panose="020B0400000000000000" pitchFamily="34" charset="-128"/>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64000"/>
          </a:schemeClr>
        </a:solidFill>
        <a:effectLst/>
      </p:bgPr>
    </p:bg>
    <p:spTree>
      <p:nvGrpSpPr>
        <p:cNvPr id="1" name="Shape 186"/>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57BA7-4637-4928-9124-89D640C7D126}"/>
              </a:ext>
            </a:extLst>
          </p:cNvPr>
          <p:cNvSpPr>
            <a:spLocks noGrp="1"/>
          </p:cNvSpPr>
          <p:nvPr>
            <p:ph sz="half" idx="1"/>
          </p:nvPr>
        </p:nvSpPr>
        <p:spPr>
          <a:xfrm>
            <a:off x="1397452" y="859921"/>
            <a:ext cx="6349093" cy="751165"/>
          </a:xfrm>
        </p:spPr>
        <p:txBody>
          <a:bodyPr>
            <a:normAutofit/>
          </a:bodyPr>
          <a:lstStyle/>
          <a:p>
            <a:pPr marL="0" indent="0" algn="ctr">
              <a:buNone/>
            </a:pPr>
            <a:r>
              <a:rPr lang="en-IN" sz="4800" dirty="0">
                <a:solidFill>
                  <a:schemeClr val="tx1">
                    <a:lumMod val="75000"/>
                    <a:lumOff val="25000"/>
                  </a:schemeClr>
                </a:solidFill>
                <a:latin typeface="Maiandra GD" panose="020E0502030308020204" pitchFamily="34" charset="0"/>
              </a:rPr>
              <a:t>TIME  FOR  QUERIES</a:t>
            </a:r>
          </a:p>
        </p:txBody>
      </p:sp>
      <p:sp>
        <p:nvSpPr>
          <p:cNvPr id="4" name="Content Placeholder 3">
            <a:extLst>
              <a:ext uri="{FF2B5EF4-FFF2-40B4-BE49-F238E27FC236}">
                <a16:creationId xmlns:a16="http://schemas.microsoft.com/office/drawing/2014/main" id="{5B81AF99-F28D-40A2-9E17-3DA604E772F7}"/>
              </a:ext>
            </a:extLst>
          </p:cNvPr>
          <p:cNvSpPr>
            <a:spLocks noGrp="1"/>
          </p:cNvSpPr>
          <p:nvPr>
            <p:ph sz="half" idx="2"/>
          </p:nvPr>
        </p:nvSpPr>
        <p:spPr>
          <a:xfrm>
            <a:off x="2424791" y="3436455"/>
            <a:ext cx="4294414" cy="785387"/>
          </a:xfrm>
        </p:spPr>
        <p:txBody>
          <a:bodyPr>
            <a:normAutofit/>
          </a:bodyPr>
          <a:lstStyle/>
          <a:p>
            <a:pPr marL="0" indent="0">
              <a:buNone/>
            </a:pPr>
            <a:r>
              <a:rPr lang="en-IN" sz="4800" dirty="0">
                <a:solidFill>
                  <a:schemeClr val="tx1">
                    <a:lumMod val="75000"/>
                    <a:lumOff val="25000"/>
                  </a:schemeClr>
                </a:solidFill>
                <a:latin typeface="Maiandra GD" panose="020E0502030308020204" pitchFamily="34" charset="0"/>
              </a:rPr>
              <a:t>SUGGESTIONS</a:t>
            </a:r>
          </a:p>
        </p:txBody>
      </p:sp>
      <p:sp>
        <p:nvSpPr>
          <p:cNvPr id="6" name="TextBox 5">
            <a:extLst>
              <a:ext uri="{FF2B5EF4-FFF2-40B4-BE49-F238E27FC236}">
                <a16:creationId xmlns:a16="http://schemas.microsoft.com/office/drawing/2014/main" id="{0BAE33C1-3FE7-4BD2-AA33-EE3B8E354C49}"/>
              </a:ext>
            </a:extLst>
          </p:cNvPr>
          <p:cNvSpPr txBox="1"/>
          <p:nvPr/>
        </p:nvSpPr>
        <p:spPr>
          <a:xfrm>
            <a:off x="1981198" y="2108272"/>
            <a:ext cx="5181600" cy="830997"/>
          </a:xfrm>
          <a:prstGeom prst="rect">
            <a:avLst/>
          </a:prstGeom>
          <a:noFill/>
        </p:spPr>
        <p:txBody>
          <a:bodyPr wrap="square" rtlCol="0">
            <a:spAutoFit/>
          </a:bodyPr>
          <a:lstStyle/>
          <a:p>
            <a:pPr algn="ctr"/>
            <a:r>
              <a:rPr lang="en-IN" sz="4800" dirty="0">
                <a:solidFill>
                  <a:schemeClr val="tx1">
                    <a:lumMod val="75000"/>
                    <a:lumOff val="25000"/>
                  </a:schemeClr>
                </a:solidFill>
                <a:latin typeface="Maiandra GD" panose="020E0502030308020204" pitchFamily="34" charset="0"/>
              </a:rPr>
              <a:t>FEEDBACK 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178742" y="2358037"/>
            <a:ext cx="2407829" cy="2354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b="0" dirty="0">
              <a:latin typeface="Montserrat"/>
              <a:ea typeface="Montserrat"/>
              <a:cs typeface="Montserrat"/>
              <a:sym typeface="Montserrat"/>
            </a:endParaRPr>
          </a:p>
          <a:p>
            <a:pPr marL="0" lvl="0" indent="0" algn="l" rtl="0">
              <a:spcBef>
                <a:spcPts val="0"/>
              </a:spcBef>
              <a:spcAft>
                <a:spcPts val="0"/>
              </a:spcAft>
              <a:buNone/>
            </a:pPr>
            <a:endParaRPr sz="2400" b="0" dirty="0">
              <a:latin typeface="Montserrat"/>
              <a:ea typeface="Montserrat"/>
              <a:cs typeface="Montserrat"/>
              <a:sym typeface="Montserrat"/>
            </a:endParaRPr>
          </a:p>
          <a:p>
            <a:pPr marL="0" lvl="0" indent="0" algn="l" rtl="0">
              <a:spcBef>
                <a:spcPts val="0"/>
              </a:spcBef>
              <a:spcAft>
                <a:spcPts val="0"/>
              </a:spcAft>
              <a:buNone/>
            </a:pPr>
            <a:endParaRPr sz="2400" b="0" dirty="0">
              <a:latin typeface="Montserrat"/>
              <a:ea typeface="Montserrat"/>
              <a:cs typeface="Montserrat"/>
              <a:sym typeface="Montserrat"/>
            </a:endParaRPr>
          </a:p>
          <a:p>
            <a:pPr marL="0" lvl="0" indent="0" algn="l" rtl="0">
              <a:spcBef>
                <a:spcPts val="0"/>
              </a:spcBef>
              <a:spcAft>
                <a:spcPts val="0"/>
              </a:spcAft>
              <a:buNone/>
            </a:pPr>
            <a:endParaRPr sz="2400" b="0" dirty="0">
              <a:latin typeface="Montserrat"/>
              <a:ea typeface="Montserrat"/>
              <a:cs typeface="Montserrat"/>
              <a:sym typeface="Montserrat"/>
            </a:endParaRPr>
          </a:p>
          <a:p>
            <a:pPr marL="0" lvl="0" indent="0" algn="l" rtl="0">
              <a:spcBef>
                <a:spcPts val="0"/>
              </a:spcBef>
              <a:spcAft>
                <a:spcPts val="0"/>
              </a:spcAft>
              <a:buNone/>
            </a:pPr>
            <a:endParaRPr sz="2400" b="0" dirty="0">
              <a:latin typeface="Montserrat"/>
              <a:ea typeface="Montserrat"/>
              <a:cs typeface="Montserrat"/>
              <a:sym typeface="Montserrat"/>
            </a:endParaRPr>
          </a:p>
          <a:p>
            <a:pPr marL="0" lvl="0" indent="0" algn="l" rtl="0">
              <a:spcBef>
                <a:spcPts val="0"/>
              </a:spcBef>
              <a:spcAft>
                <a:spcPts val="0"/>
              </a:spcAft>
              <a:buNone/>
            </a:pPr>
            <a:endParaRPr sz="2400" b="0" dirty="0">
              <a:latin typeface="Montserrat"/>
              <a:ea typeface="Montserrat"/>
              <a:cs typeface="Montserrat"/>
              <a:sym typeface="Montserrat"/>
            </a:endParaRPr>
          </a:p>
          <a:p>
            <a:pPr marL="0" lvl="0" indent="0" algn="l" rtl="0">
              <a:spcBef>
                <a:spcPts val="0"/>
              </a:spcBef>
              <a:spcAft>
                <a:spcPts val="0"/>
              </a:spcAft>
              <a:buNone/>
            </a:pPr>
            <a:endParaRPr sz="2400" b="0" dirty="0">
              <a:latin typeface="Montserrat"/>
              <a:ea typeface="Montserrat"/>
              <a:cs typeface="Montserrat"/>
              <a:sym typeface="Montserrat"/>
            </a:endParaRPr>
          </a:p>
          <a:p>
            <a:pPr marL="0" lvl="0" indent="0" algn="l" rtl="0">
              <a:spcBef>
                <a:spcPts val="0"/>
              </a:spcBef>
              <a:spcAft>
                <a:spcPts val="0"/>
              </a:spcAft>
              <a:buClr>
                <a:schemeClr val="lt1"/>
              </a:buClr>
              <a:buSzPts val="2400"/>
              <a:buFont typeface="Gill Sans"/>
              <a:buNone/>
            </a:pPr>
            <a:r>
              <a:rPr lang="en" sz="2400" b="0" dirty="0">
                <a:latin typeface="Montserrat"/>
                <a:ea typeface="Montserrat"/>
                <a:cs typeface="Montserrat"/>
                <a:sym typeface="Montserrat"/>
              </a:rPr>
              <a:t>IDEA OVERVIEW</a:t>
            </a:r>
            <a:endParaRPr sz="2400" b="0"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p:txBody>
      </p:sp>
      <p:sp>
        <p:nvSpPr>
          <p:cNvPr id="120" name="Google Shape;120;p20"/>
          <p:cNvSpPr txBox="1">
            <a:spLocks noGrp="1"/>
          </p:cNvSpPr>
          <p:nvPr>
            <p:ph type="body" idx="1"/>
          </p:nvPr>
        </p:nvSpPr>
        <p:spPr>
          <a:xfrm>
            <a:off x="3188615" y="1463025"/>
            <a:ext cx="5255160" cy="2740266"/>
          </a:xfrm>
          <a:prstGeom prst="rect">
            <a:avLst/>
          </a:prstGeom>
        </p:spPr>
        <p:txBody>
          <a:bodyPr spcFirstLastPara="1" wrap="square" lIns="91425" tIns="91425" rIns="91425" bIns="91425" anchor="t" anchorCtr="0">
            <a:noAutofit/>
          </a:bodyPr>
          <a:lstStyle/>
          <a:p>
            <a:pPr marL="609749" lvl="1" indent="-285750" algn="l" rtl="0">
              <a:lnSpc>
                <a:spcPct val="100000"/>
              </a:lnSpc>
              <a:spcBef>
                <a:spcPts val="0"/>
              </a:spcBef>
              <a:spcAft>
                <a:spcPts val="0"/>
              </a:spcAft>
              <a:buFont typeface="Wingdings" panose="05000000000000000000" pitchFamily="2" charset="2"/>
              <a:buChar char="v"/>
            </a:pPr>
            <a:r>
              <a:rPr lang="en" sz="1600" dirty="0">
                <a:solidFill>
                  <a:srgbClr val="404040"/>
                </a:solidFill>
                <a:latin typeface="Calibri" panose="020F0502020204030204" pitchFamily="34" charset="0"/>
                <a:ea typeface="Montserrat"/>
                <a:cs typeface="Calibri" panose="020F0502020204030204" pitchFamily="34" charset="0"/>
                <a:sym typeface="Montserrat"/>
              </a:rPr>
              <a:t>From table booking to menu , continuation of order to payment</a:t>
            </a:r>
          </a:p>
          <a:p>
            <a:pPr marL="609749" lvl="1" indent="-285750">
              <a:lnSpc>
                <a:spcPct val="100000"/>
              </a:lnSpc>
              <a:spcBef>
                <a:spcPts val="0"/>
              </a:spcBef>
              <a:buFont typeface="Wingdings" panose="05000000000000000000" pitchFamily="2" charset="2"/>
              <a:buChar char="v"/>
            </a:pPr>
            <a:r>
              <a:rPr lang="en-US" sz="1600" dirty="0">
                <a:solidFill>
                  <a:srgbClr val="404040"/>
                </a:solidFill>
                <a:latin typeface="Calibri" panose="020F0502020204030204" pitchFamily="34" charset="0"/>
                <a:ea typeface="Montserrat"/>
                <a:cs typeface="Calibri" panose="020F0502020204030204" pitchFamily="34" charset="0"/>
                <a:sym typeface="Montserrat"/>
              </a:rPr>
              <a:t>Menu from the app, customize or add further orders in real time. No longer needed to guess the dish. Get info about dishes.</a:t>
            </a:r>
          </a:p>
          <a:p>
            <a:pPr marL="609749" lvl="1" indent="-285750">
              <a:lnSpc>
                <a:spcPct val="100000"/>
              </a:lnSpc>
              <a:spcBef>
                <a:spcPts val="0"/>
              </a:spcBef>
              <a:buFont typeface="Wingdings" panose="05000000000000000000" pitchFamily="2" charset="2"/>
              <a:buChar char="v"/>
            </a:pPr>
            <a:r>
              <a:rPr lang="en-US" sz="1600" dirty="0">
                <a:solidFill>
                  <a:srgbClr val="404040"/>
                </a:solidFill>
                <a:latin typeface="Calibri" panose="020F0502020204030204" pitchFamily="34" charset="0"/>
                <a:ea typeface="Montserrat"/>
                <a:cs typeface="Calibri" panose="020F0502020204030204" pitchFamily="34" charset="0"/>
                <a:sym typeface="Montserrat"/>
              </a:rPr>
              <a:t>Know about today's specials, discounts, coupon codes &amp; premium services info and apply them and never miss a chance to save money</a:t>
            </a:r>
          </a:p>
          <a:p>
            <a:pPr marL="609749" lvl="1" indent="-285750">
              <a:lnSpc>
                <a:spcPct val="100000"/>
              </a:lnSpc>
              <a:spcBef>
                <a:spcPts val="0"/>
              </a:spcBef>
              <a:buFont typeface="Wingdings" panose="05000000000000000000" pitchFamily="2" charset="2"/>
              <a:buChar char="v"/>
            </a:pPr>
            <a:r>
              <a:rPr lang="en-US" sz="1600" dirty="0">
                <a:solidFill>
                  <a:srgbClr val="404040"/>
                </a:solidFill>
                <a:latin typeface="Calibri" panose="020F0502020204030204" pitchFamily="34" charset="0"/>
                <a:ea typeface="Montserrat"/>
                <a:cs typeface="Calibri" panose="020F0502020204030204" pitchFamily="34" charset="0"/>
                <a:sym typeface="Montserrat"/>
              </a:rPr>
              <a:t>Secured Delivery of food to location by  a modified vehicle.</a:t>
            </a:r>
          </a:p>
          <a:p>
            <a:pPr marL="323999" lvl="1" indent="0">
              <a:lnSpc>
                <a:spcPct val="100000"/>
              </a:lnSpc>
              <a:spcBef>
                <a:spcPts val="0"/>
              </a:spcBef>
              <a:buNone/>
            </a:pPr>
            <a:endParaRPr lang="en-US" sz="1600" dirty="0">
              <a:solidFill>
                <a:srgbClr val="404040"/>
              </a:solidFill>
              <a:latin typeface="Calibri" panose="020F0502020204030204" pitchFamily="34" charset="0"/>
              <a:ea typeface="Montserrat"/>
              <a:cs typeface="Calibri" panose="020F0502020204030204" pitchFamily="34" charset="0"/>
              <a:sym typeface="Montserrat"/>
            </a:endParaRPr>
          </a:p>
        </p:txBody>
      </p:sp>
      <p:sp>
        <p:nvSpPr>
          <p:cNvPr id="2" name="Flowchart: Process 1">
            <a:extLst>
              <a:ext uri="{FF2B5EF4-FFF2-40B4-BE49-F238E27FC236}">
                <a16:creationId xmlns:a16="http://schemas.microsoft.com/office/drawing/2014/main" id="{A836D421-2899-4275-A5EC-AF3EEE477720}"/>
              </a:ext>
            </a:extLst>
          </p:cNvPr>
          <p:cNvSpPr/>
          <p:nvPr/>
        </p:nvSpPr>
        <p:spPr>
          <a:xfrm>
            <a:off x="2934929" y="631383"/>
            <a:ext cx="4030109" cy="58859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400" dirty="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Montserrat"/>
              </a:rPr>
              <a:t>What Kitchenkart is all about</a:t>
            </a:r>
          </a:p>
        </p:txBody>
      </p:sp>
      <p:sp>
        <p:nvSpPr>
          <p:cNvPr id="4" name="Flowchart: Process 3">
            <a:extLst>
              <a:ext uri="{FF2B5EF4-FFF2-40B4-BE49-F238E27FC236}">
                <a16:creationId xmlns:a16="http://schemas.microsoft.com/office/drawing/2014/main" id="{04FF716A-B8DD-4E22-B927-48BA50CF7941}"/>
              </a:ext>
            </a:extLst>
          </p:cNvPr>
          <p:cNvSpPr/>
          <p:nvPr/>
        </p:nvSpPr>
        <p:spPr>
          <a:xfrm>
            <a:off x="-111" y="-5755"/>
            <a:ext cx="2934929" cy="5143500"/>
          </a:xfrm>
          <a:prstGeom prst="flowChartProcess">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1" name="Google Shape;121;p20" descr="binoculars icon"/>
          <p:cNvGrpSpPr/>
          <p:nvPr/>
        </p:nvGrpSpPr>
        <p:grpSpPr>
          <a:xfrm>
            <a:off x="1102574" y="823475"/>
            <a:ext cx="794700" cy="639550"/>
            <a:chOff x="3438" y="454"/>
            <a:chExt cx="427" cy="395"/>
          </a:xfrm>
        </p:grpSpPr>
        <p:sp>
          <p:nvSpPr>
            <p:cNvPr id="122" name="Google Shape;122;p20"/>
            <p:cNvSpPr/>
            <p:nvPr/>
          </p:nvSpPr>
          <p:spPr>
            <a:xfrm>
              <a:off x="3438" y="653"/>
              <a:ext cx="196" cy="196"/>
            </a:xfrm>
            <a:custGeom>
              <a:avLst/>
              <a:gdLst/>
              <a:ahLst/>
              <a:cxnLst/>
              <a:rect l="l" t="t" r="r" b="b"/>
              <a:pathLst>
                <a:path w="132" h="132" extrusionOk="0">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23" name="Google Shape;123;p20"/>
            <p:cNvSpPr/>
            <p:nvPr/>
          </p:nvSpPr>
          <p:spPr>
            <a:xfrm>
              <a:off x="3455" y="457"/>
              <a:ext cx="179" cy="250"/>
            </a:xfrm>
            <a:custGeom>
              <a:avLst/>
              <a:gdLst/>
              <a:ahLst/>
              <a:cxnLst/>
              <a:rect l="l" t="t" r="r" b="b"/>
              <a:pathLst>
                <a:path w="121" h="169" extrusionOk="0">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24" name="Google Shape;124;p20"/>
            <p:cNvSpPr/>
            <p:nvPr/>
          </p:nvSpPr>
          <p:spPr>
            <a:xfrm>
              <a:off x="3669" y="653"/>
              <a:ext cx="196" cy="196"/>
            </a:xfrm>
            <a:custGeom>
              <a:avLst/>
              <a:gdLst/>
              <a:ahLst/>
              <a:cxnLst/>
              <a:rect l="l" t="t" r="r" b="b"/>
              <a:pathLst>
                <a:path w="132" h="132" extrusionOk="0">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25" name="Google Shape;125;p20"/>
            <p:cNvSpPr/>
            <p:nvPr/>
          </p:nvSpPr>
          <p:spPr>
            <a:xfrm>
              <a:off x="3669" y="454"/>
              <a:ext cx="179" cy="253"/>
            </a:xfrm>
            <a:custGeom>
              <a:avLst/>
              <a:gdLst/>
              <a:ahLst/>
              <a:cxnLst/>
              <a:rect l="l" t="t" r="r" b="b"/>
              <a:pathLst>
                <a:path w="121" h="171" extrusionOk="0">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26" name="Google Shape;126;p20"/>
            <p:cNvSpPr/>
            <p:nvPr/>
          </p:nvSpPr>
          <p:spPr>
            <a:xfrm>
              <a:off x="3572" y="574"/>
              <a:ext cx="159" cy="53"/>
            </a:xfrm>
            <a:custGeom>
              <a:avLst/>
              <a:gdLst/>
              <a:ahLst/>
              <a:cxnLst/>
              <a:rect l="l" t="t" r="r" b="b"/>
              <a:pathLst>
                <a:path w="108" h="36" extrusionOk="0">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27" name="Google Shape;127;p20"/>
            <p:cNvSpPr/>
            <p:nvPr/>
          </p:nvSpPr>
          <p:spPr>
            <a:xfrm>
              <a:off x="3616" y="575"/>
              <a:ext cx="18" cy="185"/>
            </a:xfrm>
            <a:custGeom>
              <a:avLst/>
              <a:gdLst/>
              <a:ahLst/>
              <a:cxnLst/>
              <a:rect l="l" t="t" r="r" b="b"/>
              <a:pathLst>
                <a:path w="12" h="125" extrusionOk="0">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28" name="Google Shape;128;p20"/>
            <p:cNvSpPr/>
            <p:nvPr/>
          </p:nvSpPr>
          <p:spPr>
            <a:xfrm>
              <a:off x="3669" y="575"/>
              <a:ext cx="18" cy="185"/>
            </a:xfrm>
            <a:custGeom>
              <a:avLst/>
              <a:gdLst/>
              <a:ahLst/>
              <a:cxnLst/>
              <a:rect l="l" t="t" r="r" b="b"/>
              <a:pathLst>
                <a:path w="12" h="125" extrusionOk="0">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29" name="Google Shape;129;p20"/>
            <p:cNvSpPr/>
            <p:nvPr/>
          </p:nvSpPr>
          <p:spPr>
            <a:xfrm>
              <a:off x="3474" y="689"/>
              <a:ext cx="71" cy="71"/>
            </a:xfrm>
            <a:custGeom>
              <a:avLst/>
              <a:gdLst/>
              <a:ahLst/>
              <a:cxnLst/>
              <a:rect l="l" t="t" r="r" b="b"/>
              <a:pathLst>
                <a:path w="48" h="48" extrusionOk="0">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sp>
          <p:nvSpPr>
            <p:cNvPr id="130" name="Google Shape;130;p20"/>
            <p:cNvSpPr/>
            <p:nvPr/>
          </p:nvSpPr>
          <p:spPr>
            <a:xfrm>
              <a:off x="3705" y="689"/>
              <a:ext cx="71" cy="71"/>
            </a:xfrm>
            <a:custGeom>
              <a:avLst/>
              <a:gdLst/>
              <a:ahLst/>
              <a:cxnLst/>
              <a:rect l="l" t="t" r="r" b="b"/>
              <a:pathLst>
                <a:path w="48" h="48" extrusionOk="0">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solidFill>
              <a:srgbClr val="ED8428"/>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1800">
                <a:solidFill>
                  <a:srgbClr val="000000"/>
                </a:solidFill>
                <a:latin typeface="Gill Sans"/>
                <a:ea typeface="Gill Sans"/>
                <a:cs typeface="Gill Sans"/>
                <a:sym typeface="Gill Sans"/>
              </a:endParaRPr>
            </a:p>
          </p:txBody>
        </p:sp>
      </p:grpSp>
      <p:sp>
        <p:nvSpPr>
          <p:cNvPr id="5" name="Flowchart: Process 4">
            <a:extLst>
              <a:ext uri="{FF2B5EF4-FFF2-40B4-BE49-F238E27FC236}">
                <a16:creationId xmlns:a16="http://schemas.microsoft.com/office/drawing/2014/main" id="{7D495FC0-319F-4161-A4D7-D690CB4442CD}"/>
              </a:ext>
            </a:extLst>
          </p:cNvPr>
          <p:cNvSpPr/>
          <p:nvPr/>
        </p:nvSpPr>
        <p:spPr>
          <a:xfrm>
            <a:off x="666640" y="2189911"/>
            <a:ext cx="1666568" cy="752167"/>
          </a:xfrm>
          <a:prstGeom prst="flowChartProcess">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Idea Overview</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78C0980-A930-4F99-A425-08EB9B735CB2}"/>
              </a:ext>
            </a:extLst>
          </p:cNvPr>
          <p:cNvSpPr/>
          <p:nvPr/>
        </p:nvSpPr>
        <p:spPr>
          <a:xfrm>
            <a:off x="2641600" y="210457"/>
            <a:ext cx="3403600" cy="87811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lumMod val="75000"/>
                    <a:lumOff val="25000"/>
                  </a:schemeClr>
                </a:solidFill>
                <a:latin typeface="Maiandra GD" panose="020E0502030308020204" pitchFamily="34" charset="0"/>
              </a:rPr>
              <a:t>Introduction</a:t>
            </a:r>
          </a:p>
        </p:txBody>
      </p:sp>
      <p:sp>
        <p:nvSpPr>
          <p:cNvPr id="3" name="TextBox 2">
            <a:extLst>
              <a:ext uri="{FF2B5EF4-FFF2-40B4-BE49-F238E27FC236}">
                <a16:creationId xmlns:a16="http://schemas.microsoft.com/office/drawing/2014/main" id="{52DF3479-72F2-42F1-803A-5DC59F0D455E}"/>
              </a:ext>
            </a:extLst>
          </p:cNvPr>
          <p:cNvSpPr txBox="1"/>
          <p:nvPr/>
        </p:nvSpPr>
        <p:spPr>
          <a:xfrm>
            <a:off x="1088571" y="1400628"/>
            <a:ext cx="6966857"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t>This project proposes a food ordering system using QR Code named as Kitchenkart. </a:t>
            </a:r>
          </a:p>
          <a:p>
            <a:endParaRPr lang="en-US" dirty="0"/>
          </a:p>
          <a:p>
            <a:pPr marL="285750" indent="-285750">
              <a:buFont typeface="Wingdings" panose="05000000000000000000" pitchFamily="2" charset="2"/>
              <a:buChar char="§"/>
            </a:pPr>
            <a:r>
              <a:rPr lang="en-US" dirty="0"/>
              <a:t>The customers will be using a mobile application.</a:t>
            </a:r>
          </a:p>
          <a:p>
            <a:endParaRPr lang="en-US" dirty="0"/>
          </a:p>
          <a:p>
            <a:pPr marL="285750" indent="-285750">
              <a:buFont typeface="Wingdings" panose="05000000000000000000" pitchFamily="2" charset="2"/>
              <a:buChar char="§"/>
            </a:pPr>
            <a:r>
              <a:rPr lang="en-US" dirty="0"/>
              <a:t>The customers need to use their phone with the application that has been installed to scan the QR code from the menu. </a:t>
            </a:r>
          </a:p>
          <a:p>
            <a:endParaRPr lang="en-US" dirty="0"/>
          </a:p>
          <a:p>
            <a:pPr marL="285750" indent="-285750">
              <a:buFont typeface="Wingdings" panose="05000000000000000000" pitchFamily="2" charset="2"/>
              <a:buChar char="§"/>
            </a:pPr>
            <a:r>
              <a:rPr lang="en-US" dirty="0"/>
              <a:t>Then, the customers must submit the order to make a confirmation and it will directly send to the kitchen.</a:t>
            </a:r>
            <a:endParaRPr lang="en-IN" dirty="0"/>
          </a:p>
        </p:txBody>
      </p:sp>
    </p:spTree>
    <p:extLst>
      <p:ext uri="{BB962C8B-B14F-4D97-AF65-F5344CB8AC3E}">
        <p14:creationId xmlns:p14="http://schemas.microsoft.com/office/powerpoint/2010/main" val="125649045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 y="0"/>
            <a:ext cx="2943225" cy="5143500"/>
          </a:xfrm>
          <a:prstGeom prst="rect">
            <a:avLst/>
          </a:prstGeom>
          <a:solidFill>
            <a:schemeClr val="tx2">
              <a:lumMod val="75000"/>
            </a:schemeClr>
          </a:solidFill>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3400" b="0" dirty="0">
                <a:solidFill>
                  <a:schemeClr val="bg1"/>
                </a:solidFill>
                <a:latin typeface="Times New Roman" panose="02020603050405020304" pitchFamily="18" charset="0"/>
                <a:ea typeface="Montserrat"/>
                <a:cs typeface="Times New Roman" panose="02020603050405020304" pitchFamily="18" charset="0"/>
                <a:sym typeface="Montserrat"/>
              </a:rPr>
              <a:t>Motivation </a:t>
            </a:r>
            <a:br>
              <a:rPr lang="en" sz="3400" b="0" dirty="0">
                <a:solidFill>
                  <a:schemeClr val="bg1"/>
                </a:solidFill>
                <a:latin typeface="Times New Roman" panose="02020603050405020304" pitchFamily="18" charset="0"/>
                <a:ea typeface="Montserrat"/>
                <a:cs typeface="Times New Roman" panose="02020603050405020304" pitchFamily="18" charset="0"/>
                <a:sym typeface="Montserrat"/>
              </a:rPr>
            </a:br>
            <a:r>
              <a:rPr lang="en" sz="3400" b="0" dirty="0">
                <a:solidFill>
                  <a:schemeClr val="bg1"/>
                </a:solidFill>
                <a:latin typeface="Times New Roman" panose="02020603050405020304" pitchFamily="18" charset="0"/>
                <a:ea typeface="Montserrat"/>
                <a:cs typeface="Times New Roman" panose="02020603050405020304" pitchFamily="18" charset="0"/>
                <a:sym typeface="Montserrat"/>
              </a:rPr>
              <a:t>and </a:t>
            </a:r>
            <a:br>
              <a:rPr lang="en" sz="3400" b="0" dirty="0">
                <a:solidFill>
                  <a:schemeClr val="bg1"/>
                </a:solidFill>
                <a:latin typeface="Times New Roman" panose="02020603050405020304" pitchFamily="18" charset="0"/>
                <a:ea typeface="Montserrat"/>
                <a:cs typeface="Times New Roman" panose="02020603050405020304" pitchFamily="18" charset="0"/>
                <a:sym typeface="Montserrat"/>
              </a:rPr>
            </a:br>
            <a:r>
              <a:rPr lang="en" sz="3400" b="0" dirty="0">
                <a:solidFill>
                  <a:schemeClr val="bg1"/>
                </a:solidFill>
                <a:latin typeface="Times New Roman" panose="02020603050405020304" pitchFamily="18" charset="0"/>
                <a:ea typeface="Montserrat"/>
                <a:cs typeface="Times New Roman" panose="02020603050405020304" pitchFamily="18" charset="0"/>
                <a:sym typeface="Montserrat"/>
              </a:rPr>
              <a:t>Need</a:t>
            </a:r>
            <a:endParaRPr sz="3400" b="0" dirty="0">
              <a:solidFill>
                <a:schemeClr val="bg1"/>
              </a:solidFill>
              <a:latin typeface="Times New Roman" panose="02020603050405020304" pitchFamily="18" charset="0"/>
              <a:ea typeface="Montserrat"/>
              <a:cs typeface="Times New Roman" panose="02020603050405020304" pitchFamily="18" charset="0"/>
              <a:sym typeface="Montserrat"/>
            </a:endParaRPr>
          </a:p>
        </p:txBody>
      </p:sp>
      <p:sp>
        <p:nvSpPr>
          <p:cNvPr id="143" name="Google Shape;143;p22"/>
          <p:cNvSpPr txBox="1">
            <a:spLocks noGrp="1"/>
          </p:cNvSpPr>
          <p:nvPr>
            <p:ph type="body" idx="1"/>
          </p:nvPr>
        </p:nvSpPr>
        <p:spPr>
          <a:xfrm>
            <a:off x="3319355" y="324464"/>
            <a:ext cx="5577293" cy="4494571"/>
          </a:xfrm>
          <a:prstGeom prst="rect">
            <a:avLst/>
          </a:prstGeom>
        </p:spPr>
        <p:txBody>
          <a:bodyPr spcFirstLastPara="1" wrap="square" lIns="91425" tIns="91425" rIns="91425" bIns="91425" anchor="t" anchorCtr="0">
            <a:noAutofit/>
          </a:bodyPr>
          <a:lstStyle/>
          <a:p>
            <a:pPr marL="457200" lvl="0" indent="-330200" algn="l" rtl="0">
              <a:lnSpc>
                <a:spcPct val="130000"/>
              </a:lnSpc>
              <a:spcBef>
                <a:spcPts val="0"/>
              </a:spcBef>
              <a:spcAft>
                <a:spcPts val="0"/>
              </a:spcAft>
              <a:buSzPts val="1600"/>
              <a:buFont typeface="Montserrat"/>
              <a:buChar char="●"/>
            </a:pPr>
            <a:r>
              <a:rPr lang="en-US" sz="1400" dirty="0">
                <a:latin typeface="Maiandra GD" panose="020E0502030308020204" pitchFamily="34" charset="0"/>
              </a:rPr>
              <a:t>Sometimes the customer needs to face with the problem that need to wait for quite a long time for the waiter to come and take the order .</a:t>
            </a:r>
          </a:p>
          <a:p>
            <a:pPr marL="457200" lvl="0" indent="-330200" algn="l" rtl="0">
              <a:lnSpc>
                <a:spcPct val="130000"/>
              </a:lnSpc>
              <a:spcBef>
                <a:spcPts val="0"/>
              </a:spcBef>
              <a:spcAft>
                <a:spcPts val="0"/>
              </a:spcAft>
              <a:buSzPts val="1600"/>
              <a:buFont typeface="Montserrat"/>
              <a:buChar char="●"/>
            </a:pPr>
            <a:r>
              <a:rPr lang="en" sz="1400" dirty="0">
                <a:latin typeface="Maiandra GD" panose="020E0502030308020204" pitchFamily="34" charset="0"/>
                <a:ea typeface="Montserrat"/>
                <a:cs typeface="Montserrat"/>
                <a:sym typeface="Montserrat"/>
              </a:rPr>
              <a:t>In another restaurant they were low on staff &amp; therefore no waiters were there to serve and take orders. </a:t>
            </a:r>
            <a:r>
              <a:rPr lang="en-IN" sz="1400" dirty="0">
                <a:latin typeface="Maiandra GD" panose="020E0502030308020204" pitchFamily="34" charset="0"/>
                <a:ea typeface="Montserrat"/>
                <a:cs typeface="Montserrat"/>
                <a:sym typeface="Montserrat"/>
              </a:rPr>
              <a:t>So,</a:t>
            </a:r>
            <a:r>
              <a:rPr lang="en" sz="1400" dirty="0">
                <a:latin typeface="Maiandra GD" panose="020E0502030308020204" pitchFamily="34" charset="0"/>
                <a:ea typeface="Montserrat"/>
                <a:cs typeface="Montserrat"/>
                <a:sym typeface="Montserrat"/>
              </a:rPr>
              <a:t> everything just got disturbed.</a:t>
            </a:r>
          </a:p>
          <a:p>
            <a:pPr marL="457200" lvl="0" indent="-330200" algn="l" rtl="0">
              <a:lnSpc>
                <a:spcPct val="130000"/>
              </a:lnSpc>
              <a:spcBef>
                <a:spcPts val="0"/>
              </a:spcBef>
              <a:spcAft>
                <a:spcPts val="0"/>
              </a:spcAft>
              <a:buSzPts val="1600"/>
              <a:buFont typeface="Montserrat"/>
              <a:buChar char="●"/>
            </a:pPr>
            <a:r>
              <a:rPr lang="en-IN" sz="1400" dirty="0">
                <a:latin typeface="Maiandra GD" panose="020E0502030308020204" pitchFamily="34" charset="0"/>
                <a:ea typeface="Montserrat"/>
                <a:cs typeface="Montserrat"/>
                <a:sym typeface="Montserrat"/>
              </a:rPr>
              <a:t>Also,</a:t>
            </a:r>
            <a:r>
              <a:rPr lang="en" sz="1400" dirty="0">
                <a:latin typeface="Maiandra GD" panose="020E0502030308020204" pitchFamily="34" charset="0"/>
                <a:ea typeface="Montserrat"/>
                <a:cs typeface="Montserrat"/>
                <a:sym typeface="Montserrat"/>
              </a:rPr>
              <a:t> sometimes the waiters </a:t>
            </a:r>
            <a:r>
              <a:rPr lang="en-US" sz="1400" dirty="0">
                <a:latin typeface="Maiandra GD" panose="020E0502030308020204" pitchFamily="34" charset="0"/>
              </a:rPr>
              <a:t>take order by using the paper and the paper will be passed to the kitchen and it might get misplaced sometimes then one customer will get the order that he didn’t order.</a:t>
            </a:r>
            <a:endParaRPr lang="en" sz="1400" dirty="0">
              <a:latin typeface="Maiandra GD" panose="020E0502030308020204" pitchFamily="34" charset="0"/>
              <a:ea typeface="Montserrat"/>
              <a:cs typeface="Montserrat"/>
              <a:sym typeface="Montserrat"/>
            </a:endParaRPr>
          </a:p>
          <a:p>
            <a:pPr marL="457200" lvl="0" indent="-330200" algn="l" rtl="0">
              <a:lnSpc>
                <a:spcPct val="130000"/>
              </a:lnSpc>
              <a:spcBef>
                <a:spcPts val="0"/>
              </a:spcBef>
              <a:spcAft>
                <a:spcPts val="0"/>
              </a:spcAft>
              <a:buSzPts val="1600"/>
              <a:buFont typeface="Montserrat"/>
              <a:buChar char="●"/>
            </a:pPr>
            <a:r>
              <a:rPr lang="en-US" sz="1400" dirty="0">
                <a:latin typeface="Maiandra GD" panose="020E0502030308020204" pitchFamily="34" charset="0"/>
              </a:rPr>
              <a:t>Waiter tends to make human error such as miscommunication with customers. Because of this miscommunication, it will affect the process of preparing the food.</a:t>
            </a:r>
            <a:endParaRPr sz="1400" dirty="0">
              <a:latin typeface="Maiandra GD" panose="020E0502030308020204" pitchFamily="34" charset="0"/>
              <a:ea typeface="Montserrat"/>
              <a:cs typeface="Montserrat"/>
              <a:sym typeface="Montserrat"/>
            </a:endParaRPr>
          </a:p>
          <a:p>
            <a:pPr marL="457200" lvl="0" indent="-342900" algn="l" rtl="0">
              <a:lnSpc>
                <a:spcPct val="130000"/>
              </a:lnSpc>
              <a:spcBef>
                <a:spcPts val="0"/>
              </a:spcBef>
              <a:spcAft>
                <a:spcPts val="0"/>
              </a:spcAft>
              <a:buSzPts val="1800"/>
              <a:buFont typeface="Montserrat"/>
              <a:buChar char="●"/>
            </a:pPr>
            <a:r>
              <a:rPr lang="en" sz="1400" dirty="0">
                <a:latin typeface="Maiandra GD" panose="020E0502030308020204" pitchFamily="34" charset="0"/>
                <a:ea typeface="Montserrat"/>
                <a:cs typeface="Montserrat"/>
                <a:sym typeface="Montserrat"/>
              </a:rPr>
              <a:t>That time I got an idea to create an app that can resolve all these issues and customer get complete satisfaction from the restaurant .</a:t>
            </a:r>
            <a:r>
              <a:rPr lang="en" sz="1600" dirty="0">
                <a:latin typeface="Maiandra GD" panose="020E0502030308020204" pitchFamily="34" charset="0"/>
                <a:ea typeface="Montserrat"/>
                <a:cs typeface="Montserrat"/>
                <a:sym typeface="Montserrat"/>
              </a:rPr>
              <a:t> </a:t>
            </a:r>
            <a:endParaRPr sz="1600" dirty="0">
              <a:latin typeface="Maiandra GD" panose="020E0502030308020204" pitchFamily="34" charset="0"/>
              <a:ea typeface="Montserrat"/>
              <a:cs typeface="Montserrat"/>
              <a:sym typeface="Montserrat"/>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1" descr="woman looking at tablet"/>
          <p:cNvPicPr preferRelativeResize="0"/>
          <p:nvPr/>
        </p:nvPicPr>
        <p:blipFill rotWithShape="1">
          <a:blip r:embed="rId3">
            <a:alphaModFix/>
          </a:blip>
          <a:srcRect/>
          <a:stretch/>
        </p:blipFill>
        <p:spPr>
          <a:xfrm>
            <a:off x="-1" y="0"/>
            <a:ext cx="2943225" cy="5143500"/>
          </a:xfrm>
          <a:prstGeom prst="rect">
            <a:avLst/>
          </a:prstGeom>
          <a:noFill/>
          <a:ln>
            <a:noFill/>
          </a:ln>
        </p:spPr>
      </p:pic>
      <p:sp>
        <p:nvSpPr>
          <p:cNvPr id="136" name="Google Shape;136;p21"/>
          <p:cNvSpPr txBox="1"/>
          <p:nvPr/>
        </p:nvSpPr>
        <p:spPr>
          <a:xfrm>
            <a:off x="3849678" y="492169"/>
            <a:ext cx="4702200" cy="56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latin typeface="Calibri" panose="020F0502020204030204" pitchFamily="34" charset="0"/>
                <a:ea typeface="Montserrat"/>
                <a:cs typeface="Calibri" panose="020F0502020204030204" pitchFamily="34" charset="0"/>
                <a:sym typeface="Montserrat"/>
              </a:rPr>
              <a:t>AIM   AND  OBJECTIVE  </a:t>
            </a:r>
            <a:r>
              <a:rPr lang="en" sz="2200" dirty="0">
                <a:latin typeface="Mistral" panose="03090702030407020403" pitchFamily="66" charset="0"/>
                <a:ea typeface="Montserrat"/>
                <a:cs typeface="Montserrat"/>
                <a:sym typeface="Montserrat"/>
              </a:rPr>
              <a:t>:-</a:t>
            </a:r>
            <a:endParaRPr sz="2200" dirty="0">
              <a:latin typeface="Mistral" panose="03090702030407020403" pitchFamily="66" charset="0"/>
              <a:ea typeface="Montserrat"/>
              <a:cs typeface="Montserrat"/>
              <a:sym typeface="Montserrat"/>
            </a:endParaRPr>
          </a:p>
        </p:txBody>
      </p:sp>
      <p:sp>
        <p:nvSpPr>
          <p:cNvPr id="137" name="Google Shape;137;p21"/>
          <p:cNvSpPr txBox="1"/>
          <p:nvPr/>
        </p:nvSpPr>
        <p:spPr>
          <a:xfrm>
            <a:off x="3798678" y="1094729"/>
            <a:ext cx="4804200" cy="355660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200" dirty="0">
              <a:latin typeface="Montserrat"/>
              <a:ea typeface="Montserrat"/>
              <a:cs typeface="Montserrat"/>
              <a:sym typeface="Montserrat"/>
            </a:endParaRPr>
          </a:p>
          <a:p>
            <a:pPr marL="342900" lvl="0" indent="-342900" algn="just" rtl="0">
              <a:lnSpc>
                <a:spcPct val="115000"/>
              </a:lnSpc>
              <a:spcBef>
                <a:spcPts val="0"/>
              </a:spcBef>
              <a:spcAft>
                <a:spcPts val="0"/>
              </a:spcAft>
              <a:buAutoNum type="arabicPeriod"/>
            </a:pPr>
            <a:r>
              <a:rPr lang="en-US" sz="1600" dirty="0">
                <a:latin typeface="Times New Roman" panose="02020603050405020304" pitchFamily="18" charset="0"/>
                <a:cs typeface="Times New Roman" panose="02020603050405020304" pitchFamily="18" charset="0"/>
              </a:rPr>
              <a:t>To analyze the current system features and problems before developing the new proposed system.</a:t>
            </a:r>
          </a:p>
          <a:p>
            <a:pPr marL="342900" lvl="0" indent="-342900" algn="just" rtl="0">
              <a:lnSpc>
                <a:spcPct val="115000"/>
              </a:lnSpc>
              <a:spcBef>
                <a:spcPts val="0"/>
              </a:spcBef>
              <a:spcAft>
                <a:spcPts val="0"/>
              </a:spcAft>
              <a:buAutoNum type="arabicPeriod"/>
            </a:pPr>
            <a:r>
              <a:rPr lang="en-US" sz="1600" dirty="0">
                <a:latin typeface="Times New Roman" panose="02020603050405020304" pitchFamily="18" charset="0"/>
                <a:cs typeface="Times New Roman" panose="02020603050405020304" pitchFamily="18" charset="0"/>
              </a:rPr>
              <a:t>To design a user-friendly system that will surely satisfy the customer service. </a:t>
            </a:r>
          </a:p>
          <a:p>
            <a:pPr marL="342900" lvl="0" indent="-342900" algn="just" rtl="0">
              <a:lnSpc>
                <a:spcPct val="115000"/>
              </a:lnSpc>
              <a:spcBef>
                <a:spcPts val="0"/>
              </a:spcBef>
              <a:spcAft>
                <a:spcPts val="0"/>
              </a:spcAft>
              <a:buAutoNum type="arabicPeriod"/>
            </a:pPr>
            <a:r>
              <a:rPr lang="en-US" sz="1600" dirty="0">
                <a:latin typeface="Times New Roman" panose="02020603050405020304" pitchFamily="18" charset="0"/>
                <a:cs typeface="Times New Roman" panose="02020603050405020304" pitchFamily="18" charset="0"/>
              </a:rPr>
              <a:t>To develop system using QR Code as a sensor feature to receive customer order. </a:t>
            </a:r>
            <a:endParaRPr lang="en-US" sz="2000" dirty="0">
              <a:latin typeface="Times New Roman" panose="02020603050405020304" pitchFamily="18" charset="0"/>
              <a:cs typeface="Times New Roman" panose="02020603050405020304" pitchFamily="18" charset="0"/>
              <a:sym typeface="Montserrat"/>
            </a:endParaRPr>
          </a:p>
          <a:p>
            <a:pPr marL="342900" lvl="0" indent="-342900" algn="just" rtl="0">
              <a:lnSpc>
                <a:spcPct val="115000"/>
              </a:lnSpc>
              <a:spcBef>
                <a:spcPts val="0"/>
              </a:spcBef>
              <a:spcAft>
                <a:spcPts val="0"/>
              </a:spcAft>
              <a:buAutoNum type="arabicPeriod"/>
            </a:pPr>
            <a:r>
              <a:rPr lang="en-US" sz="1600" dirty="0">
                <a:latin typeface="Times New Roman" panose="02020603050405020304" pitchFamily="18" charset="0"/>
                <a:cs typeface="Times New Roman" panose="02020603050405020304" pitchFamily="18" charset="0"/>
              </a:rPr>
              <a:t>To study the functionality of each existing food ordering system owned by the restaurants.</a:t>
            </a:r>
          </a:p>
          <a:p>
            <a:pPr marL="342900" lvl="0" indent="-342900" algn="just" rtl="0">
              <a:lnSpc>
                <a:spcPct val="115000"/>
              </a:lnSpc>
              <a:spcBef>
                <a:spcPts val="0"/>
              </a:spcBef>
              <a:spcAft>
                <a:spcPts val="0"/>
              </a:spcAft>
              <a:buAutoNum type="arabicPeriod"/>
            </a:pPr>
            <a:r>
              <a:rPr lang="en-US" sz="1600" dirty="0">
                <a:latin typeface="Times New Roman" panose="02020603050405020304" pitchFamily="18" charset="0"/>
                <a:cs typeface="Times New Roman" panose="02020603050405020304" pitchFamily="18" charset="0"/>
              </a:rPr>
              <a:t>To develop food ordering system using QR code to avoid any mistake happen while ordering the food.</a:t>
            </a:r>
            <a:endParaRPr lang="en-US" sz="1600" dirty="0">
              <a:latin typeface="Times New Roman" panose="02020603050405020304" pitchFamily="18" charset="0"/>
              <a:cs typeface="Times New Roman" panose="02020603050405020304" pitchFamily="18" charset="0"/>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ADC76-3611-49D1-9502-83153D05E14D}"/>
              </a:ext>
            </a:extLst>
          </p:cNvPr>
          <p:cNvSpPr txBox="1"/>
          <p:nvPr/>
        </p:nvSpPr>
        <p:spPr>
          <a:xfrm>
            <a:off x="3744686" y="464456"/>
            <a:ext cx="3686628" cy="461665"/>
          </a:xfrm>
          <a:prstGeom prst="rect">
            <a:avLst/>
          </a:prstGeom>
          <a:noFill/>
        </p:spPr>
        <p:txBody>
          <a:bodyPr wrap="square" rtlCol="0">
            <a:spAutoFit/>
          </a:bodyPr>
          <a:lstStyle/>
          <a:p>
            <a:pPr algn="ctr"/>
            <a:r>
              <a:rPr lang="en-IN" sz="2400" dirty="0">
                <a:latin typeface="Maiandra GD" panose="020E0502030308020204" pitchFamily="34" charset="0"/>
              </a:rPr>
              <a:t>Scope of Project</a:t>
            </a:r>
          </a:p>
        </p:txBody>
      </p:sp>
      <p:sp>
        <p:nvSpPr>
          <p:cNvPr id="4" name="TextBox 3">
            <a:extLst>
              <a:ext uri="{FF2B5EF4-FFF2-40B4-BE49-F238E27FC236}">
                <a16:creationId xmlns:a16="http://schemas.microsoft.com/office/drawing/2014/main" id="{9F98A5E7-3363-42B6-824A-38419D22B272}"/>
              </a:ext>
            </a:extLst>
          </p:cNvPr>
          <p:cNvSpPr txBox="1"/>
          <p:nvPr/>
        </p:nvSpPr>
        <p:spPr>
          <a:xfrm>
            <a:off x="3512456" y="1291771"/>
            <a:ext cx="4833257" cy="37414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system is proposed and will be used by the restaurants that are located in nearby places.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food ordering system will be divided into two parts which is the mobile application.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user of this system is divided into two category which are:</a:t>
            </a:r>
          </a:p>
          <a:p>
            <a:pPr>
              <a:lnSpc>
                <a:spcPct val="150000"/>
              </a:lnSpc>
            </a:pPr>
            <a:r>
              <a:rPr lang="en-US" sz="1600" dirty="0">
                <a:latin typeface="Times New Roman" panose="02020603050405020304" pitchFamily="18" charset="0"/>
                <a:cs typeface="Times New Roman" panose="02020603050405020304" pitchFamily="18" charset="0"/>
              </a:rPr>
              <a:t>	• The customer of that restaurant who will    	 	order the food. </a:t>
            </a:r>
          </a:p>
          <a:p>
            <a:pPr>
              <a:lnSpc>
                <a:spcPct val="150000"/>
              </a:lnSpc>
            </a:pPr>
            <a:r>
              <a:rPr lang="en-US" sz="1600" dirty="0">
                <a:latin typeface="Times New Roman" panose="02020603050405020304" pitchFamily="18" charset="0"/>
                <a:cs typeface="Times New Roman" panose="02020603050405020304" pitchFamily="18" charset="0"/>
              </a:rPr>
              <a:t>	• The staff that work at the restaurant who 	will manage this system.</a:t>
            </a:r>
            <a:endParaRPr lang="en-IN" sz="1600" dirty="0">
              <a:latin typeface="Times New Roman" panose="02020603050405020304" pitchFamily="18" charset="0"/>
              <a:cs typeface="Times New Roman" panose="02020603050405020304" pitchFamily="18" charset="0"/>
            </a:endParaRPr>
          </a:p>
        </p:txBody>
      </p:sp>
      <p:sp>
        <p:nvSpPr>
          <p:cNvPr id="5" name="Flowchart: Process 4">
            <a:extLst>
              <a:ext uri="{FF2B5EF4-FFF2-40B4-BE49-F238E27FC236}">
                <a16:creationId xmlns:a16="http://schemas.microsoft.com/office/drawing/2014/main" id="{96795305-0E57-4030-A508-7469913E57CC}"/>
              </a:ext>
            </a:extLst>
          </p:cNvPr>
          <p:cNvSpPr/>
          <p:nvPr/>
        </p:nvSpPr>
        <p:spPr>
          <a:xfrm>
            <a:off x="1" y="0"/>
            <a:ext cx="3021806" cy="5143500"/>
          </a:xfrm>
          <a:prstGeom prst="flowChartProcess">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7770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FB802-F031-4C3E-AFE7-CD38D45EE235}"/>
              </a:ext>
            </a:extLst>
          </p:cNvPr>
          <p:cNvSpPr txBox="1"/>
          <p:nvPr/>
        </p:nvSpPr>
        <p:spPr>
          <a:xfrm>
            <a:off x="1543050" y="133319"/>
            <a:ext cx="6057900" cy="461665"/>
          </a:xfrm>
          <a:prstGeom prst="rect">
            <a:avLst/>
          </a:prstGeom>
          <a:noFill/>
        </p:spPr>
        <p:txBody>
          <a:bodyPr wrap="square">
            <a:spAutoFit/>
          </a:bodyPr>
          <a:lstStyle/>
          <a:p>
            <a:pPr algn="ctr"/>
            <a:r>
              <a:rPr lang="en-US" sz="2400" b="0" i="0" dirty="0">
                <a:solidFill>
                  <a:srgbClr val="333333"/>
                </a:solidFill>
                <a:effectLst/>
                <a:latin typeface="Work sans"/>
              </a:rPr>
              <a:t>How do QR Codes for restaurants work?</a:t>
            </a:r>
          </a:p>
        </p:txBody>
      </p:sp>
      <p:sp>
        <p:nvSpPr>
          <p:cNvPr id="4" name="TextBox 3">
            <a:extLst>
              <a:ext uri="{FF2B5EF4-FFF2-40B4-BE49-F238E27FC236}">
                <a16:creationId xmlns:a16="http://schemas.microsoft.com/office/drawing/2014/main" id="{F73BB93E-F90A-49A3-956D-69180A347F51}"/>
              </a:ext>
            </a:extLst>
          </p:cNvPr>
          <p:cNvSpPr txBox="1"/>
          <p:nvPr/>
        </p:nvSpPr>
        <p:spPr>
          <a:xfrm>
            <a:off x="3864769" y="830730"/>
            <a:ext cx="4514850" cy="4241334"/>
          </a:xfrm>
          <a:prstGeom prst="rect">
            <a:avLst/>
          </a:prstGeom>
          <a:noFill/>
        </p:spPr>
        <p:txBody>
          <a:bodyPr wrap="square" rtlCol="0">
            <a:spAutoFit/>
          </a:bodyPr>
          <a:lstStyle/>
          <a:p>
            <a:r>
              <a:rPr lang="en-US" sz="1600" b="0" i="0" dirty="0">
                <a:solidFill>
                  <a:srgbClr val="394455"/>
                </a:solidFill>
                <a:effectLst/>
                <a:latin typeface="Work sans"/>
              </a:rPr>
              <a:t>1. </a:t>
            </a:r>
            <a:r>
              <a:rPr lang="en-US" sz="1600" b="1" i="0" dirty="0">
                <a:solidFill>
                  <a:srgbClr val="394455"/>
                </a:solidFill>
                <a:effectLst/>
                <a:latin typeface="Work sans"/>
              </a:rPr>
              <a:t>DEPLOY:</a:t>
            </a:r>
            <a:r>
              <a:rPr lang="en-US" sz="1600" b="0" i="0" dirty="0">
                <a:solidFill>
                  <a:srgbClr val="394455"/>
                </a:solidFill>
                <a:effectLst/>
                <a:latin typeface="Work sans"/>
              </a:rPr>
              <a:t> Place the QR Codes menus on table    toppers, on curbside posters.</a:t>
            </a:r>
          </a:p>
          <a:p>
            <a:br>
              <a:rPr lang="en-US" sz="1600" b="0" i="0" dirty="0">
                <a:solidFill>
                  <a:srgbClr val="394455"/>
                </a:solidFill>
                <a:effectLst/>
                <a:latin typeface="Work sans"/>
              </a:rPr>
            </a:br>
            <a:r>
              <a:rPr lang="en-US" sz="1600" b="0" i="0" dirty="0">
                <a:solidFill>
                  <a:srgbClr val="394455"/>
                </a:solidFill>
                <a:effectLst/>
                <a:latin typeface="Work sans"/>
              </a:rPr>
              <a:t>2. </a:t>
            </a:r>
            <a:r>
              <a:rPr lang="en-US" sz="1600" b="1" i="0" dirty="0">
                <a:solidFill>
                  <a:srgbClr val="394455"/>
                </a:solidFill>
                <a:effectLst/>
                <a:latin typeface="Work sans"/>
              </a:rPr>
              <a:t>SCAN:</a:t>
            </a:r>
            <a:r>
              <a:rPr lang="en-US" sz="1600" b="0" i="0" dirty="0">
                <a:solidFill>
                  <a:srgbClr val="394455"/>
                </a:solidFill>
                <a:effectLst/>
                <a:latin typeface="Work sans"/>
              </a:rPr>
              <a:t> When a consumer scans the QR Code, they will be able to view the entire menu on their smartphones, avoiding unnecessary contact with the staff members </a:t>
            </a:r>
            <a:r>
              <a:rPr lang="en-US" sz="1600" dirty="0">
                <a:solidFill>
                  <a:srgbClr val="394455"/>
                </a:solidFill>
                <a:latin typeface="Work sans"/>
              </a:rPr>
              <a:t>o</a:t>
            </a:r>
            <a:r>
              <a:rPr lang="en-US" sz="1600" b="0" i="0" dirty="0">
                <a:solidFill>
                  <a:srgbClr val="394455"/>
                </a:solidFill>
                <a:effectLst/>
                <a:latin typeface="Work sans"/>
              </a:rPr>
              <a:t>r waiter.</a:t>
            </a:r>
          </a:p>
          <a:p>
            <a:br>
              <a:rPr lang="en-US" sz="1600" b="0" i="0" dirty="0">
                <a:solidFill>
                  <a:srgbClr val="394455"/>
                </a:solidFill>
                <a:effectLst/>
                <a:latin typeface="Work sans"/>
              </a:rPr>
            </a:br>
            <a:r>
              <a:rPr lang="en-US" sz="1600" b="0" i="0" dirty="0">
                <a:solidFill>
                  <a:srgbClr val="394455"/>
                </a:solidFill>
                <a:effectLst/>
                <a:latin typeface="Work sans"/>
              </a:rPr>
              <a:t>3. </a:t>
            </a:r>
            <a:r>
              <a:rPr lang="en-US" sz="1600" b="1" i="0" dirty="0">
                <a:solidFill>
                  <a:srgbClr val="394455"/>
                </a:solidFill>
                <a:effectLst/>
                <a:latin typeface="Work sans"/>
              </a:rPr>
              <a:t>VIEW MENU &amp; ORDER:</a:t>
            </a:r>
            <a:r>
              <a:rPr lang="en-US" sz="1600" b="0" i="0" dirty="0">
                <a:solidFill>
                  <a:srgbClr val="394455"/>
                </a:solidFill>
                <a:effectLst/>
                <a:latin typeface="Work sans"/>
              </a:rPr>
              <a:t> They can use this digital menu to place orders.</a:t>
            </a:r>
          </a:p>
          <a:p>
            <a:endParaRPr lang="en-US" sz="1600" b="0" i="0" dirty="0">
              <a:solidFill>
                <a:srgbClr val="394455"/>
              </a:solidFill>
              <a:effectLst/>
              <a:latin typeface="Work sans"/>
            </a:endParaRPr>
          </a:p>
          <a:p>
            <a:r>
              <a:rPr lang="en-US" sz="1600" dirty="0">
                <a:solidFill>
                  <a:srgbClr val="394455"/>
                </a:solidFill>
                <a:latin typeface="Work sans"/>
              </a:rPr>
              <a:t>4. </a:t>
            </a:r>
            <a:r>
              <a:rPr lang="en-US" sz="1600" b="1" dirty="0">
                <a:solidFill>
                  <a:srgbClr val="394455"/>
                </a:solidFill>
                <a:latin typeface="Work sans"/>
              </a:rPr>
              <a:t>FOOD PREPARATION: </a:t>
            </a:r>
            <a:r>
              <a:rPr lang="en-IN" sz="1600" b="0" i="0" dirty="0">
                <a:solidFill>
                  <a:schemeClr val="tx1">
                    <a:lumMod val="75000"/>
                    <a:lumOff val="25000"/>
                  </a:schemeClr>
                </a:solidFill>
                <a:effectLst/>
                <a:latin typeface="Work sans"/>
              </a:rPr>
              <a:t>Restaurant gets order confirmation message &amp; starts preparing food.</a:t>
            </a:r>
          </a:p>
          <a:p>
            <a:endParaRPr lang="en-IN" sz="1600" dirty="0">
              <a:solidFill>
                <a:srgbClr val="000000"/>
              </a:solidFill>
              <a:latin typeface="Work sans"/>
            </a:endParaRPr>
          </a:p>
          <a:p>
            <a:r>
              <a:rPr lang="en-IN" sz="1600" dirty="0">
                <a:solidFill>
                  <a:srgbClr val="000000"/>
                </a:solidFill>
                <a:latin typeface="Work sans"/>
              </a:rPr>
              <a:t>5. </a:t>
            </a:r>
            <a:r>
              <a:rPr lang="en-IN" sz="1600" b="1" i="0" dirty="0">
                <a:solidFill>
                  <a:schemeClr val="tx1">
                    <a:lumMod val="65000"/>
                    <a:lumOff val="35000"/>
                  </a:schemeClr>
                </a:solidFill>
                <a:effectLst/>
                <a:latin typeface="Work sans"/>
              </a:rPr>
              <a:t>PICKUP ORDER</a:t>
            </a:r>
            <a:r>
              <a:rPr lang="en-IN" sz="1600" b="1" i="0" dirty="0">
                <a:solidFill>
                  <a:srgbClr val="000000"/>
                </a:solidFill>
                <a:effectLst/>
                <a:latin typeface="Work sans"/>
              </a:rPr>
              <a:t>:  </a:t>
            </a:r>
            <a:r>
              <a:rPr lang="en-US" sz="1600" b="0" i="0" dirty="0">
                <a:solidFill>
                  <a:schemeClr val="tx1">
                    <a:lumMod val="75000"/>
                    <a:lumOff val="25000"/>
                  </a:schemeClr>
                </a:solidFill>
                <a:effectLst/>
                <a:latin typeface="Work sans"/>
              </a:rPr>
              <a:t>Once the order is ready the customer is notified &amp; they can proceed to pickup the order.</a:t>
            </a:r>
            <a:endParaRPr lang="en-IN" sz="1600" dirty="0">
              <a:solidFill>
                <a:schemeClr val="tx1">
                  <a:lumMod val="75000"/>
                  <a:lumOff val="25000"/>
                </a:schemeClr>
              </a:solidFill>
              <a:latin typeface="Work sans"/>
            </a:endParaRPr>
          </a:p>
        </p:txBody>
      </p:sp>
      <p:sp>
        <p:nvSpPr>
          <p:cNvPr id="5" name="Callout: Right Arrow 4">
            <a:extLst>
              <a:ext uri="{FF2B5EF4-FFF2-40B4-BE49-F238E27FC236}">
                <a16:creationId xmlns:a16="http://schemas.microsoft.com/office/drawing/2014/main" id="{036CC224-A0BD-4E40-9B87-D4A8CA6D2AA6}"/>
              </a:ext>
            </a:extLst>
          </p:cNvPr>
          <p:cNvSpPr/>
          <p:nvPr/>
        </p:nvSpPr>
        <p:spPr>
          <a:xfrm>
            <a:off x="385762" y="664369"/>
            <a:ext cx="3286125" cy="4407695"/>
          </a:xfrm>
          <a:prstGeom prst="rightArrowCallout">
            <a:avLst>
              <a:gd name="adj1" fmla="val 28913"/>
              <a:gd name="adj2" fmla="val 25869"/>
              <a:gd name="adj3" fmla="val 23696"/>
              <a:gd name="adj4" fmla="val 64977"/>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00000"/>
                </a:solidFill>
                <a:effectLst/>
                <a:latin typeface="Inter"/>
              </a:rPr>
              <a:t>Scan QR Code,</a:t>
            </a:r>
          </a:p>
          <a:p>
            <a:pPr algn="ctr"/>
            <a:r>
              <a:rPr lang="en-US" b="1" i="0" dirty="0">
                <a:solidFill>
                  <a:srgbClr val="000000"/>
                </a:solidFill>
                <a:effectLst/>
                <a:latin typeface="Inter"/>
              </a:rPr>
              <a:t>View Menu,</a:t>
            </a:r>
          </a:p>
          <a:p>
            <a:pPr algn="ctr"/>
            <a:r>
              <a:rPr lang="en-US" b="1" i="0" dirty="0">
                <a:solidFill>
                  <a:srgbClr val="000000"/>
                </a:solidFill>
                <a:effectLst/>
                <a:latin typeface="Inter"/>
              </a:rPr>
              <a:t>Order, </a:t>
            </a:r>
          </a:p>
          <a:p>
            <a:pPr algn="ctr"/>
            <a:r>
              <a:rPr lang="en-US" b="1" i="0" dirty="0">
                <a:solidFill>
                  <a:srgbClr val="000000"/>
                </a:solidFill>
                <a:effectLst/>
                <a:latin typeface="Inter"/>
              </a:rPr>
              <a:t>Pay</a:t>
            </a:r>
          </a:p>
          <a:p>
            <a:pPr algn="ctr"/>
            <a:r>
              <a:rPr lang="en-US" b="1" i="0" dirty="0">
                <a:solidFill>
                  <a:srgbClr val="000000"/>
                </a:solidFill>
                <a:effectLst/>
                <a:latin typeface="Inter"/>
              </a:rPr>
              <a:t> &amp; Get Bill</a:t>
            </a:r>
          </a:p>
          <a:p>
            <a:pPr algn="ctr"/>
            <a:r>
              <a:rPr lang="en-US" b="1" i="0" dirty="0">
                <a:solidFill>
                  <a:srgbClr val="000000"/>
                </a:solidFill>
                <a:effectLst/>
                <a:latin typeface="Inter"/>
              </a:rPr>
              <a:t> on your Mobile</a:t>
            </a:r>
          </a:p>
          <a:p>
            <a:pPr algn="ctr"/>
            <a:endParaRPr lang="en-US" b="1" dirty="0">
              <a:solidFill>
                <a:srgbClr val="000000"/>
              </a:solidFill>
              <a:latin typeface="Inter"/>
            </a:endParaRPr>
          </a:p>
          <a:p>
            <a:pPr algn="ctr"/>
            <a:endParaRPr lang="en-US" b="1" i="0" dirty="0">
              <a:solidFill>
                <a:srgbClr val="000000"/>
              </a:solidFill>
              <a:effectLst/>
              <a:latin typeface="Inter"/>
            </a:endParaRPr>
          </a:p>
          <a:p>
            <a:pPr algn="ctr"/>
            <a:r>
              <a:rPr lang="en-US" b="0" i="0" dirty="0">
                <a:solidFill>
                  <a:srgbClr val="000000"/>
                </a:solidFill>
                <a:effectLst/>
                <a:latin typeface="Inter"/>
              </a:rPr>
              <a:t>Perfect for all types of food businesses whether its restaurants or small food shops.</a:t>
            </a:r>
          </a:p>
          <a:p>
            <a:pPr algn="ctr"/>
            <a:endParaRPr lang="en-IN" dirty="0"/>
          </a:p>
        </p:txBody>
      </p:sp>
    </p:spTree>
    <p:extLst>
      <p:ext uri="{BB962C8B-B14F-4D97-AF65-F5344CB8AC3E}">
        <p14:creationId xmlns:p14="http://schemas.microsoft.com/office/powerpoint/2010/main" val="78502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C3FBCEA-7A49-4CB3-8F9E-645F570A083C}"/>
              </a:ext>
            </a:extLst>
          </p:cNvPr>
          <p:cNvSpPr txBox="1"/>
          <p:nvPr/>
        </p:nvSpPr>
        <p:spPr>
          <a:xfrm>
            <a:off x="5598460" y="1337969"/>
            <a:ext cx="3065480" cy="216683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0" i="0" dirty="0">
                <a:effectLst/>
                <a:latin typeface="+mj-lt"/>
                <a:ea typeface="+mj-ea"/>
                <a:cs typeface="+mj-cs"/>
              </a:rPr>
              <a:t>Flowchart of how do QR Codes </a:t>
            </a:r>
          </a:p>
          <a:p>
            <a:pPr defTabSz="914400">
              <a:lnSpc>
                <a:spcPct val="90000"/>
              </a:lnSpc>
              <a:spcBef>
                <a:spcPct val="0"/>
              </a:spcBef>
              <a:spcAft>
                <a:spcPts val="600"/>
              </a:spcAft>
            </a:pPr>
            <a:r>
              <a:rPr lang="en-US" sz="3200" b="0" i="0" dirty="0">
                <a:effectLst/>
                <a:latin typeface="+mj-lt"/>
                <a:ea typeface="+mj-ea"/>
                <a:cs typeface="+mj-cs"/>
              </a:rPr>
              <a:t>for restaurants work?</a:t>
            </a:r>
          </a:p>
        </p:txBody>
      </p:sp>
      <p:sp>
        <p:nvSpPr>
          <p:cNvPr id="60" name="Freeform: Shape 5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51435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2" name="Picture 51" descr="Diagram&#10;&#10;Description automatically generated">
            <a:extLst>
              <a:ext uri="{FF2B5EF4-FFF2-40B4-BE49-F238E27FC236}">
                <a16:creationId xmlns:a16="http://schemas.microsoft.com/office/drawing/2014/main" id="{AECDE5F7-1CEB-4773-AFD6-93D20081403A}"/>
              </a:ext>
            </a:extLst>
          </p:cNvPr>
          <p:cNvPicPr>
            <a:picLocks noChangeAspect="1"/>
          </p:cNvPicPr>
          <p:nvPr/>
        </p:nvPicPr>
        <p:blipFill rotWithShape="1">
          <a:blip r:embed="rId2"/>
          <a:srcRect l="1" t="189" r="-1" b="-189"/>
          <a:stretch/>
        </p:blipFill>
        <p:spPr>
          <a:xfrm>
            <a:off x="0" y="-1"/>
            <a:ext cx="5598460" cy="5143501"/>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081604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3"/>
          <p:cNvSpPr txBox="1">
            <a:spLocks noGrp="1"/>
          </p:cNvSpPr>
          <p:nvPr>
            <p:ph type="title"/>
          </p:nvPr>
        </p:nvSpPr>
        <p:spPr>
          <a:xfrm>
            <a:off x="210250" y="132200"/>
            <a:ext cx="8520600" cy="613200"/>
          </a:xfrm>
          <a:prstGeom prst="rect">
            <a:avLst/>
          </a:prstGeom>
          <a:solidFill>
            <a:schemeClr val="bg1"/>
          </a:solidFill>
          <a:ln>
            <a:solidFill>
              <a:schemeClr val="bg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 sz="3700" dirty="0">
                <a:latin typeface="Montserrat"/>
                <a:ea typeface="Montserrat"/>
                <a:cs typeface="Montserrat"/>
                <a:sym typeface="Montserrat"/>
              </a:rPr>
              <a:t>  COMPETITIVE ANALYSIS </a:t>
            </a:r>
            <a:endParaRPr sz="3100" dirty="0">
              <a:latin typeface="Montserrat"/>
              <a:ea typeface="Montserrat"/>
              <a:cs typeface="Montserrat"/>
              <a:sym typeface="Montserrat"/>
            </a:endParaRPr>
          </a:p>
        </p:txBody>
      </p:sp>
      <p:sp>
        <p:nvSpPr>
          <p:cNvPr id="152" name="Google Shape;152;p23"/>
          <p:cNvSpPr txBox="1">
            <a:spLocks noGrp="1"/>
          </p:cNvSpPr>
          <p:nvPr>
            <p:ph type="body" idx="1"/>
          </p:nvPr>
        </p:nvSpPr>
        <p:spPr>
          <a:xfrm>
            <a:off x="442500" y="1099049"/>
            <a:ext cx="3999900" cy="4037735"/>
          </a:xfrm>
          <a:prstGeom prst="rect">
            <a:avLst/>
          </a:prstGeom>
          <a:solidFill>
            <a:schemeClr val="tx2">
              <a:lumMod val="60000"/>
              <a:lumOff val="40000"/>
            </a:schemeClr>
          </a:solidFill>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dirty="0">
                <a:latin typeface="MoolBoran" panose="020B0604020202020204" pitchFamily="34" charset="0"/>
                <a:ea typeface="Montserrat"/>
                <a:cs typeface="MoolBoran" panose="020B0604020202020204" pitchFamily="34" charset="0"/>
                <a:sym typeface="Montserrat"/>
              </a:rPr>
              <a:t>OUR APPROACH</a:t>
            </a:r>
            <a:endParaRPr sz="2000" b="1" dirty="0">
              <a:latin typeface="Montserrat"/>
              <a:ea typeface="Montserrat"/>
              <a:cs typeface="Montserrat"/>
              <a:sym typeface="Montserrat"/>
            </a:endParaRPr>
          </a:p>
          <a:p>
            <a:pPr marL="285750" lvl="0" indent="-285750" algn="l" rtl="0">
              <a:lnSpc>
                <a:spcPct val="130000"/>
              </a:lnSpc>
              <a:spcBef>
                <a:spcPts val="600"/>
              </a:spcBef>
              <a:spcAft>
                <a:spcPts val="0"/>
              </a:spcAft>
              <a:buClr>
                <a:schemeClr val="dk1"/>
              </a:buClr>
              <a:buSzPts val="1100"/>
              <a:buFont typeface="Wingdings" panose="05000000000000000000" pitchFamily="2" charset="2"/>
              <a:buChar char="q"/>
            </a:pPr>
            <a:r>
              <a:rPr lang="en-IN" sz="1600" dirty="0">
                <a:solidFill>
                  <a:srgbClr val="000000"/>
                </a:solidFill>
                <a:latin typeface="Times New Roman" panose="02020603050405020304" pitchFamily="18" charset="0"/>
                <a:ea typeface="Montserrat"/>
                <a:cs typeface="Times New Roman" panose="02020603050405020304" pitchFamily="18" charset="0"/>
                <a:sym typeface="Montserrat"/>
              </a:rPr>
              <a:t>Realtime and continuation orders</a:t>
            </a:r>
          </a:p>
          <a:p>
            <a:pPr marL="285750" lvl="0" indent="-285750" algn="l" rtl="0">
              <a:lnSpc>
                <a:spcPct val="130000"/>
              </a:lnSpc>
              <a:spcBef>
                <a:spcPts val="600"/>
              </a:spcBef>
              <a:spcAft>
                <a:spcPts val="0"/>
              </a:spcAft>
              <a:buClr>
                <a:schemeClr val="dk1"/>
              </a:buClr>
              <a:buSzPts val="1100"/>
              <a:buFont typeface="Wingdings" panose="05000000000000000000" pitchFamily="2" charset="2"/>
              <a:buChar char="q"/>
            </a:pPr>
            <a:r>
              <a:rPr lang="en-IN" sz="1600" dirty="0">
                <a:solidFill>
                  <a:srgbClr val="000000"/>
                </a:solidFill>
                <a:latin typeface="Times New Roman" panose="02020603050405020304" pitchFamily="18" charset="0"/>
                <a:ea typeface="Montserrat"/>
                <a:cs typeface="Times New Roman" panose="02020603050405020304" pitchFamily="18" charset="0"/>
                <a:sym typeface="Montserrat"/>
              </a:rPr>
              <a:t>Menu is interactive and will show only available items in the quantity that can be produced</a:t>
            </a:r>
          </a:p>
          <a:p>
            <a:pPr marL="285750" lvl="0" indent="-285750" algn="l" rtl="0">
              <a:lnSpc>
                <a:spcPct val="130000"/>
              </a:lnSpc>
              <a:spcBef>
                <a:spcPts val="600"/>
              </a:spcBef>
              <a:spcAft>
                <a:spcPts val="0"/>
              </a:spcAft>
              <a:buClr>
                <a:schemeClr val="dk1"/>
              </a:buClr>
              <a:buSzPts val="1100"/>
              <a:buFont typeface="Wingdings" panose="05000000000000000000" pitchFamily="2" charset="2"/>
              <a:buChar char="q"/>
            </a:pPr>
            <a:r>
              <a:rPr lang="en-IN" sz="1600" dirty="0">
                <a:solidFill>
                  <a:srgbClr val="000000"/>
                </a:solidFill>
                <a:latin typeface="Times New Roman" panose="02020603050405020304" pitchFamily="18" charset="0"/>
                <a:ea typeface="Montserrat"/>
                <a:cs typeface="Times New Roman" panose="02020603050405020304" pitchFamily="18" charset="0"/>
                <a:sym typeface="Montserrat"/>
              </a:rPr>
              <a:t>Automatic updation of billing whenever you further order</a:t>
            </a:r>
          </a:p>
          <a:p>
            <a:pPr marL="285750" lvl="0" indent="-285750" algn="l" rtl="0">
              <a:lnSpc>
                <a:spcPct val="130000"/>
              </a:lnSpc>
              <a:spcBef>
                <a:spcPts val="600"/>
              </a:spcBef>
              <a:spcAft>
                <a:spcPts val="0"/>
              </a:spcAft>
              <a:buClr>
                <a:schemeClr val="dk1"/>
              </a:buClr>
              <a:buSzPts val="1100"/>
              <a:buFont typeface="Wingdings" panose="05000000000000000000" pitchFamily="2" charset="2"/>
              <a:buChar char="q"/>
            </a:pPr>
            <a:r>
              <a:rPr lang="en" sz="1600" dirty="0">
                <a:solidFill>
                  <a:srgbClr val="000000"/>
                </a:solidFill>
                <a:latin typeface="Times New Roman" panose="02020603050405020304" pitchFamily="18" charset="0"/>
                <a:ea typeface="Montserrat"/>
                <a:cs typeface="Times New Roman" panose="02020603050405020304" pitchFamily="18" charset="0"/>
                <a:sym typeface="Montserrat"/>
              </a:rPr>
              <a:t>Delivery will be made by modified vehicle</a:t>
            </a:r>
          </a:p>
          <a:p>
            <a:pPr marL="285750" lvl="0" indent="-285750" algn="l" rtl="0">
              <a:lnSpc>
                <a:spcPct val="130000"/>
              </a:lnSpc>
              <a:spcBef>
                <a:spcPts val="600"/>
              </a:spcBef>
              <a:spcAft>
                <a:spcPts val="0"/>
              </a:spcAft>
              <a:buClr>
                <a:schemeClr val="dk1"/>
              </a:buClr>
              <a:buSzPts val="1100"/>
              <a:buFont typeface="Wingdings" panose="05000000000000000000" pitchFamily="2" charset="2"/>
              <a:buChar char="q"/>
            </a:pPr>
            <a:r>
              <a:rPr lang="en-US" sz="1600" i="0" dirty="0">
                <a:solidFill>
                  <a:srgbClr val="000000"/>
                </a:solidFill>
                <a:effectLst/>
                <a:latin typeface="Times New Roman" panose="02020603050405020304" pitchFamily="18" charset="0"/>
                <a:cs typeface="Times New Roman" panose="02020603050405020304" pitchFamily="18" charset="0"/>
              </a:rPr>
              <a:t>A</a:t>
            </a:r>
            <a:r>
              <a:rPr lang="en-US" sz="1600" b="1" i="0" dirty="0">
                <a:solidFill>
                  <a:srgbClr val="000000"/>
                </a:solidFill>
                <a:effectLst/>
                <a:latin typeface="Times New Roman" panose="02020603050405020304" pitchFamily="18" charset="0"/>
                <a:cs typeface="Times New Roman" panose="02020603050405020304" pitchFamily="18" charset="0"/>
              </a:rPr>
              <a:t> </a:t>
            </a:r>
            <a:r>
              <a:rPr lang="en-US" sz="1600" i="0" dirty="0">
                <a:solidFill>
                  <a:srgbClr val="000000"/>
                </a:solidFill>
                <a:effectLst/>
                <a:latin typeface="Times New Roman" panose="02020603050405020304" pitchFamily="18" charset="0"/>
                <a:cs typeface="Times New Roman" panose="02020603050405020304" pitchFamily="18" charset="0"/>
              </a:rPr>
              <a:t>Safe &amp; Smart </a:t>
            </a:r>
            <a:r>
              <a:rPr lang="en-US" sz="1600" b="0" i="0" dirty="0">
                <a:solidFill>
                  <a:srgbClr val="000000"/>
                </a:solidFill>
                <a:effectLst/>
                <a:latin typeface="Times New Roman" panose="02020603050405020304" pitchFamily="18" charset="0"/>
                <a:cs typeface="Times New Roman" panose="02020603050405020304" pitchFamily="18" charset="0"/>
              </a:rPr>
              <a:t>way for customers to place orders at your restaurants or food shops</a:t>
            </a:r>
            <a:endParaRPr sz="1600" dirty="0">
              <a:solidFill>
                <a:srgbClr val="000000"/>
              </a:solidFill>
              <a:latin typeface="Times New Roman" panose="02020603050405020304" pitchFamily="18" charset="0"/>
              <a:ea typeface="Montserrat"/>
              <a:cs typeface="Times New Roman" panose="02020603050405020304" pitchFamily="18" charset="0"/>
              <a:sym typeface="Montserrat"/>
            </a:endParaRPr>
          </a:p>
          <a:p>
            <a:pPr marL="0" lvl="0" indent="0" algn="l" rtl="0">
              <a:lnSpc>
                <a:spcPct val="130000"/>
              </a:lnSpc>
              <a:spcBef>
                <a:spcPts val="600"/>
              </a:spcBef>
              <a:spcAft>
                <a:spcPts val="0"/>
              </a:spcAft>
              <a:buNone/>
            </a:pPr>
            <a:endParaRPr dirty="0">
              <a:latin typeface="Montserrat"/>
              <a:ea typeface="Montserrat"/>
              <a:cs typeface="Montserrat"/>
              <a:sym typeface="Montserrat"/>
            </a:endParaRPr>
          </a:p>
        </p:txBody>
      </p:sp>
      <p:sp>
        <p:nvSpPr>
          <p:cNvPr id="154" name="Google Shape;154;p23"/>
          <p:cNvSpPr/>
          <p:nvPr/>
        </p:nvSpPr>
        <p:spPr>
          <a:xfrm>
            <a:off x="413150" y="6716"/>
            <a:ext cx="1145100" cy="864168"/>
          </a:xfrm>
          <a:prstGeom prst="roundRect">
            <a:avLst>
              <a:gd name="adj" fmla="val 10000"/>
            </a:avLst>
          </a:prstGeom>
          <a:blipFill rotWithShape="1">
            <a:blip r:embed="rId3">
              <a:alphaModFix/>
            </a:blip>
            <a:stretch>
              <a:fillRect l="29519" t="19299" r="29869" b="20019"/>
            </a:stretch>
          </a:blipFill>
          <a:ln w="2222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156" name="Google Shape;153;p23">
            <a:extLst>
              <a:ext uri="{FF2B5EF4-FFF2-40B4-BE49-F238E27FC236}">
                <a16:creationId xmlns:a16="http://schemas.microsoft.com/office/drawing/2014/main" id="{BED007EB-3706-46E2-8934-A76CBFF4088D}"/>
              </a:ext>
            </a:extLst>
          </p:cNvPr>
          <p:cNvGraphicFramePr/>
          <p:nvPr>
            <p:extLst>
              <p:ext uri="{D42A27DB-BD31-4B8C-83A1-F6EECF244321}">
                <p14:modId xmlns:p14="http://schemas.microsoft.com/office/powerpoint/2010/main" val="2637407334"/>
              </p:ext>
            </p:extLst>
          </p:nvPr>
        </p:nvGraphicFramePr>
        <p:xfrm>
          <a:off x="4830525" y="1099050"/>
          <a:ext cx="4077900" cy="3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969</Words>
  <Application>Microsoft Office PowerPoint</Application>
  <PresentationFormat>On-screen Show (16:9)</PresentationFormat>
  <Paragraphs>130</Paragraphs>
  <Slides>15</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Calibri</vt:lpstr>
      <vt:lpstr>Calibri Light</vt:lpstr>
      <vt:lpstr>Constantia</vt:lpstr>
      <vt:lpstr>Gill Sans</vt:lpstr>
      <vt:lpstr>Inter</vt:lpstr>
      <vt:lpstr>Maiandra GD</vt:lpstr>
      <vt:lpstr>Mistral</vt:lpstr>
      <vt:lpstr>Montserrat</vt:lpstr>
      <vt:lpstr>MoolBoran</vt:lpstr>
      <vt:lpstr>Noto Sans Symbols</vt:lpstr>
      <vt:lpstr>Times New Roman</vt:lpstr>
      <vt:lpstr>Wingdings</vt:lpstr>
      <vt:lpstr>Work sans</vt:lpstr>
      <vt:lpstr>Office Theme</vt:lpstr>
      <vt:lpstr>PowerPoint Presentation</vt:lpstr>
      <vt:lpstr>       IDEA OVERVIEW  </vt:lpstr>
      <vt:lpstr>PowerPoint Presentation</vt:lpstr>
      <vt:lpstr>Motivation  and  Need</vt:lpstr>
      <vt:lpstr>PowerPoint Presentation</vt:lpstr>
      <vt:lpstr>PowerPoint Presentation</vt:lpstr>
      <vt:lpstr>PowerPoint Presentation</vt:lpstr>
      <vt:lpstr>PowerPoint Presentation</vt:lpstr>
      <vt:lpstr>  COMPETITIVE ANALYSIS </vt:lpstr>
      <vt:lpstr>DEVELOPMENT AND  METHODOLOGY  </vt:lpstr>
      <vt:lpstr>Tools And Technologies</vt:lpstr>
      <vt:lpstr>PowerPoint Presentation</vt:lpstr>
      <vt:lpstr>Marketing Plan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Pratap Singh</dc:creator>
  <cp:lastModifiedBy>Aman Pratap Singh</cp:lastModifiedBy>
  <cp:revision>6</cp:revision>
  <dcterms:created xsi:type="dcterms:W3CDTF">2020-12-31T07:45:31Z</dcterms:created>
  <dcterms:modified xsi:type="dcterms:W3CDTF">2020-12-31T11:37:55Z</dcterms:modified>
</cp:coreProperties>
</file>