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D388-5FFD-4BB4-85FF-778CDFD54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B3F01D-5C9A-4A50-A792-1C9CEA735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302FC1-8017-4ABF-BD1E-60A342DE3752}"/>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5" name="Footer Placeholder 4">
            <a:extLst>
              <a:ext uri="{FF2B5EF4-FFF2-40B4-BE49-F238E27FC236}">
                <a16:creationId xmlns:a16="http://schemas.microsoft.com/office/drawing/2014/main" id="{9370F871-0290-4CAB-B90D-8DF65A8CF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7863B-EEE1-41BD-B158-0B8A142ED151}"/>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390986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56FF-9584-4144-8678-2043A58594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3C28C-BC5C-4969-9EF5-967EDA342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E5DEB-198A-42CD-ADE4-EA1DA114373B}"/>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5" name="Footer Placeholder 4">
            <a:extLst>
              <a:ext uri="{FF2B5EF4-FFF2-40B4-BE49-F238E27FC236}">
                <a16:creationId xmlns:a16="http://schemas.microsoft.com/office/drawing/2014/main" id="{B8D35C9E-4104-4D1A-8DBB-214BD1801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9412E-B242-467D-84EB-465FE340D8AE}"/>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269774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E4200-952D-4330-94F9-0A9D3079E8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35A15D-7963-46DA-BB7F-96ADE77CA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DCDD0-4219-4774-B882-1A7A7E456BD7}"/>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5" name="Footer Placeholder 4">
            <a:extLst>
              <a:ext uri="{FF2B5EF4-FFF2-40B4-BE49-F238E27FC236}">
                <a16:creationId xmlns:a16="http://schemas.microsoft.com/office/drawing/2014/main" id="{6DD5A87A-5AA3-4828-B893-C70D7833A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A185F-B470-449D-98DB-AC1E8ACF0C9A}"/>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15858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EFF6-A71C-47B9-A272-3C4AB0F88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E1635-8E85-4F97-B908-49EB82EAD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BD818-580B-4DED-8204-89B3405D5AD1}"/>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5" name="Footer Placeholder 4">
            <a:extLst>
              <a:ext uri="{FF2B5EF4-FFF2-40B4-BE49-F238E27FC236}">
                <a16:creationId xmlns:a16="http://schemas.microsoft.com/office/drawing/2014/main" id="{3A106A29-9C3B-4356-87FD-E168E6779F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EF98B-2AD1-4BF1-818E-2B836F052BC4}"/>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382027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6A5E-A033-4631-99C2-B21C2B19E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D9A7EF-8F74-4D48-985E-F41E5F8B3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1887F-410F-4F7F-A5A9-05433DBA8F0F}"/>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5" name="Footer Placeholder 4">
            <a:extLst>
              <a:ext uri="{FF2B5EF4-FFF2-40B4-BE49-F238E27FC236}">
                <a16:creationId xmlns:a16="http://schemas.microsoft.com/office/drawing/2014/main" id="{8F963DE7-7EF1-4254-B72B-3B463F7BE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64927-D1B0-429E-B49B-0E838B27C3A2}"/>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18151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DBDA-6F48-45D3-8A9B-C2C892FA23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E7106-5247-4EFA-9A4D-DA5BEF3AD4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15DCAF-876E-4038-BB55-89CE889EE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A6F9E6-B122-44D9-A29D-2A34EB9E4366}"/>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6" name="Footer Placeholder 5">
            <a:extLst>
              <a:ext uri="{FF2B5EF4-FFF2-40B4-BE49-F238E27FC236}">
                <a16:creationId xmlns:a16="http://schemas.microsoft.com/office/drawing/2014/main" id="{2C17762F-C71B-42F5-A91A-2A7DE066C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B0C868-14DD-4024-A33C-9A84C1CBFBB8}"/>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10563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F489-43C7-49ED-B693-3900198FA3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48CD1-65DC-4758-912F-3BC3BF2B4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66D58-6606-4100-B053-38C894608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24505-CFF9-4B37-8811-736843E93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AB1DCD-3427-47BA-ACA0-D1F48D41A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45B03A-CA32-4C33-805E-12A6B3F57F07}"/>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8" name="Footer Placeholder 7">
            <a:extLst>
              <a:ext uri="{FF2B5EF4-FFF2-40B4-BE49-F238E27FC236}">
                <a16:creationId xmlns:a16="http://schemas.microsoft.com/office/drawing/2014/main" id="{2A969450-F8B6-4B40-898B-C836D587CE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4831D-F8A3-469C-A256-830B5A1C8F11}"/>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49782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8BF2-5CA5-4C63-B817-FE9AECA3D3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940F5-3D78-41E3-A868-556200F3A274}"/>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4" name="Footer Placeholder 3">
            <a:extLst>
              <a:ext uri="{FF2B5EF4-FFF2-40B4-BE49-F238E27FC236}">
                <a16:creationId xmlns:a16="http://schemas.microsoft.com/office/drawing/2014/main" id="{83F0C93B-08FE-42B4-89FF-16C80C2093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C8C562-6706-4CB0-B5CD-95A42E71FEBB}"/>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68118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25802-1FA8-4AA9-8F71-BA2AA1241F42}"/>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3" name="Footer Placeholder 2">
            <a:extLst>
              <a:ext uri="{FF2B5EF4-FFF2-40B4-BE49-F238E27FC236}">
                <a16:creationId xmlns:a16="http://schemas.microsoft.com/office/drawing/2014/main" id="{705269F0-7DCE-4372-B8BD-170427CC83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D53E4A-F73A-4419-8876-9429C955C2F1}"/>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235754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816D-95C6-44E8-8C94-28702B50E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5020BF-C6A3-4BBD-8B60-AA6346C1A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458A83-43F3-4794-9766-E183FBA8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FF5C2-FB25-4094-A5FA-7A0D64766B61}"/>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6" name="Footer Placeholder 5">
            <a:extLst>
              <a:ext uri="{FF2B5EF4-FFF2-40B4-BE49-F238E27FC236}">
                <a16:creationId xmlns:a16="http://schemas.microsoft.com/office/drawing/2014/main" id="{F921CC8D-7C10-404D-A2DC-9AEE6DFBE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057B5-3EDF-4D3D-8082-724EF5FE9A29}"/>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41164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CD50-36CF-482A-8472-DE8F3180C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A546FB-414D-438B-A764-0F8817B5F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8E4267-54F4-44BA-B916-E93DC55AB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49851-D060-43CA-8507-EF4C0C486B9B}"/>
              </a:ext>
            </a:extLst>
          </p:cNvPr>
          <p:cNvSpPr>
            <a:spLocks noGrp="1"/>
          </p:cNvSpPr>
          <p:nvPr>
            <p:ph type="dt" sz="half" idx="10"/>
          </p:nvPr>
        </p:nvSpPr>
        <p:spPr/>
        <p:txBody>
          <a:bodyPr/>
          <a:lstStyle/>
          <a:p>
            <a:fld id="{2C5C06C7-B5B5-4981-B037-74FACDE400A5}" type="datetimeFigureOut">
              <a:rPr lang="en-IN" smtClean="0"/>
              <a:t>06-10-2021</a:t>
            </a:fld>
            <a:endParaRPr lang="en-IN"/>
          </a:p>
        </p:txBody>
      </p:sp>
      <p:sp>
        <p:nvSpPr>
          <p:cNvPr id="6" name="Footer Placeholder 5">
            <a:extLst>
              <a:ext uri="{FF2B5EF4-FFF2-40B4-BE49-F238E27FC236}">
                <a16:creationId xmlns:a16="http://schemas.microsoft.com/office/drawing/2014/main" id="{0A103E03-BA05-4451-A452-498E97D4F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8DA38-D0AF-4798-A9C4-AD52CED21432}"/>
              </a:ext>
            </a:extLst>
          </p:cNvPr>
          <p:cNvSpPr>
            <a:spLocks noGrp="1"/>
          </p:cNvSpPr>
          <p:nvPr>
            <p:ph type="sldNum" sz="quarter" idx="12"/>
          </p:nvPr>
        </p:nvSpPr>
        <p:spPr/>
        <p:txBody>
          <a:bodyPr/>
          <a:lstStyle/>
          <a:p>
            <a:fld id="{ED30E1B5-BDAF-4E51-BABD-33868124B0C9}" type="slidenum">
              <a:rPr lang="en-IN" smtClean="0"/>
              <a:t>‹#›</a:t>
            </a:fld>
            <a:endParaRPr lang="en-IN"/>
          </a:p>
        </p:txBody>
      </p:sp>
    </p:spTree>
    <p:extLst>
      <p:ext uri="{BB962C8B-B14F-4D97-AF65-F5344CB8AC3E}">
        <p14:creationId xmlns:p14="http://schemas.microsoft.com/office/powerpoint/2010/main" val="20352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399CC-9BA4-4D57-BA83-45EF49BB2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E5143A-2114-4D47-8EA6-866D2154F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A1030-EDAA-4A9C-81F1-42C5D1174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C06C7-B5B5-4981-B037-74FACDE400A5}" type="datetimeFigureOut">
              <a:rPr lang="en-IN" smtClean="0"/>
              <a:t>06-10-2021</a:t>
            </a:fld>
            <a:endParaRPr lang="en-IN"/>
          </a:p>
        </p:txBody>
      </p:sp>
      <p:sp>
        <p:nvSpPr>
          <p:cNvPr id="5" name="Footer Placeholder 4">
            <a:extLst>
              <a:ext uri="{FF2B5EF4-FFF2-40B4-BE49-F238E27FC236}">
                <a16:creationId xmlns:a16="http://schemas.microsoft.com/office/drawing/2014/main" id="{09177ECA-2F42-4E38-B912-3FCF7A258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611639-35A3-44BD-8118-14062F8AE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0E1B5-BDAF-4E51-BABD-33868124B0C9}" type="slidenum">
              <a:rPr lang="en-IN" smtClean="0"/>
              <a:t>‹#›</a:t>
            </a:fld>
            <a:endParaRPr lang="en-IN"/>
          </a:p>
        </p:txBody>
      </p:sp>
    </p:spTree>
    <p:extLst>
      <p:ext uri="{BB962C8B-B14F-4D97-AF65-F5344CB8AC3E}">
        <p14:creationId xmlns:p14="http://schemas.microsoft.com/office/powerpoint/2010/main" val="158186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C135-64E8-4628-931E-6F2197EFF57F}"/>
              </a:ext>
            </a:extLst>
          </p:cNvPr>
          <p:cNvSpPr>
            <a:spLocks noGrp="1"/>
          </p:cNvSpPr>
          <p:nvPr>
            <p:ph type="ctrTitle"/>
          </p:nvPr>
        </p:nvSpPr>
        <p:spPr/>
        <p:txBody>
          <a:bodyPr/>
          <a:lstStyle/>
          <a:p>
            <a:r>
              <a:rPr lang="en-US" dirty="0"/>
              <a:t>Car Price Prediction </a:t>
            </a:r>
            <a:endParaRPr lang="en-IN" dirty="0"/>
          </a:p>
        </p:txBody>
      </p:sp>
      <p:sp>
        <p:nvSpPr>
          <p:cNvPr id="3" name="Subtitle 2">
            <a:extLst>
              <a:ext uri="{FF2B5EF4-FFF2-40B4-BE49-F238E27FC236}">
                <a16:creationId xmlns:a16="http://schemas.microsoft.com/office/drawing/2014/main" id="{7F790155-15AC-4F3F-B7DE-81F5376342D4}"/>
              </a:ext>
            </a:extLst>
          </p:cNvPr>
          <p:cNvSpPr>
            <a:spLocks noGrp="1"/>
          </p:cNvSpPr>
          <p:nvPr>
            <p:ph type="subTitle" idx="1"/>
          </p:nvPr>
        </p:nvSpPr>
        <p:spPr/>
        <p:txBody>
          <a:bodyPr/>
          <a:lstStyle/>
          <a:p>
            <a:r>
              <a:rPr lang="en-US" dirty="0"/>
              <a:t>Car Price is one of the key factor for car owner. Some cars with Good Brand Name seems to be good value in market and some have not that much value in sale market. Its a problem for the owner or company that some cars are in more in demand and some are not</a:t>
            </a:r>
            <a:endParaRPr lang="en-IN" dirty="0"/>
          </a:p>
        </p:txBody>
      </p:sp>
    </p:spTree>
    <p:extLst>
      <p:ext uri="{BB962C8B-B14F-4D97-AF65-F5344CB8AC3E}">
        <p14:creationId xmlns:p14="http://schemas.microsoft.com/office/powerpoint/2010/main" val="4580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normAutofit fontScale="90000"/>
          </a:bodyPr>
          <a:lstStyle/>
          <a:p>
            <a:r>
              <a:rPr lang="en-US" dirty="0"/>
              <a:t>Maruti is highest selling used car</a:t>
            </a:r>
            <a:br>
              <a:rPr lang="en-US" dirty="0"/>
            </a:br>
            <a:r>
              <a:rPr lang="en-US" dirty="0"/>
              <a:t>and mostly petrol type car is on sale as per chart</a:t>
            </a:r>
            <a:endParaRPr lang="en-IN" dirty="0"/>
          </a:p>
        </p:txBody>
      </p:sp>
      <p:pic>
        <p:nvPicPr>
          <p:cNvPr id="5" name="Content Placeholder 4">
            <a:extLst>
              <a:ext uri="{FF2B5EF4-FFF2-40B4-BE49-F238E27FC236}">
                <a16:creationId xmlns:a16="http://schemas.microsoft.com/office/drawing/2014/main" id="{FCFFC396-59B8-42AB-8887-E5F86DF280E6}"/>
              </a:ext>
            </a:extLst>
          </p:cNvPr>
          <p:cNvPicPr>
            <a:picLocks noGrp="1" noChangeAspect="1"/>
          </p:cNvPicPr>
          <p:nvPr>
            <p:ph idx="1"/>
          </p:nvPr>
        </p:nvPicPr>
        <p:blipFill>
          <a:blip r:embed="rId2"/>
          <a:stretch>
            <a:fillRect/>
          </a:stretch>
        </p:blipFill>
        <p:spPr>
          <a:xfrm>
            <a:off x="2143105" y="1825625"/>
            <a:ext cx="7905790" cy="4351338"/>
          </a:xfrm>
        </p:spPr>
      </p:pic>
    </p:spTree>
    <p:extLst>
      <p:ext uri="{BB962C8B-B14F-4D97-AF65-F5344CB8AC3E}">
        <p14:creationId xmlns:p14="http://schemas.microsoft.com/office/powerpoint/2010/main" val="290745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B8D48D1-9A5A-4886-8EF7-D1F9CFA24678}"/>
              </a:ext>
            </a:extLst>
          </p:cNvPr>
          <p:cNvPicPr>
            <a:picLocks noGrp="1" noChangeAspect="1"/>
          </p:cNvPicPr>
          <p:nvPr>
            <p:ph idx="1"/>
          </p:nvPr>
        </p:nvPicPr>
        <p:blipFill>
          <a:blip r:embed="rId2"/>
          <a:stretch>
            <a:fillRect/>
          </a:stretch>
        </p:blipFill>
        <p:spPr>
          <a:xfrm>
            <a:off x="1775877" y="1825625"/>
            <a:ext cx="8640246" cy="4351338"/>
          </a:xfrm>
        </p:spPr>
      </p:pic>
    </p:spTree>
    <p:extLst>
      <p:ext uri="{BB962C8B-B14F-4D97-AF65-F5344CB8AC3E}">
        <p14:creationId xmlns:p14="http://schemas.microsoft.com/office/powerpoint/2010/main" val="142841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lstStyle/>
          <a:p>
            <a:r>
              <a:rPr lang="en-US" dirty="0"/>
              <a:t>Model Building</a:t>
            </a:r>
            <a:endParaRPr lang="en-IN" dirty="0"/>
          </a:p>
        </p:txBody>
      </p:sp>
      <p:pic>
        <p:nvPicPr>
          <p:cNvPr id="5" name="Content Placeholder 4">
            <a:extLst>
              <a:ext uri="{FF2B5EF4-FFF2-40B4-BE49-F238E27FC236}">
                <a16:creationId xmlns:a16="http://schemas.microsoft.com/office/drawing/2014/main" id="{DE422FA1-E9C0-43F9-A9B9-92EA399C9DF1}"/>
              </a:ext>
            </a:extLst>
          </p:cNvPr>
          <p:cNvPicPr>
            <a:picLocks noGrp="1" noChangeAspect="1"/>
          </p:cNvPicPr>
          <p:nvPr>
            <p:ph idx="1"/>
          </p:nvPr>
        </p:nvPicPr>
        <p:blipFill>
          <a:blip r:embed="rId2"/>
          <a:stretch>
            <a:fillRect/>
          </a:stretch>
        </p:blipFill>
        <p:spPr>
          <a:xfrm>
            <a:off x="838200" y="2126807"/>
            <a:ext cx="10515600" cy="3748973"/>
          </a:xfrm>
        </p:spPr>
      </p:pic>
    </p:spTree>
    <p:extLst>
      <p:ext uri="{BB962C8B-B14F-4D97-AF65-F5344CB8AC3E}">
        <p14:creationId xmlns:p14="http://schemas.microsoft.com/office/powerpoint/2010/main" val="271499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lstStyle/>
          <a:p>
            <a:r>
              <a:rPr lang="en-US" dirty="0"/>
              <a:t>Random State</a:t>
            </a:r>
            <a:endParaRPr lang="en-IN" dirty="0"/>
          </a:p>
        </p:txBody>
      </p:sp>
      <p:pic>
        <p:nvPicPr>
          <p:cNvPr id="5" name="Content Placeholder 4">
            <a:extLst>
              <a:ext uri="{FF2B5EF4-FFF2-40B4-BE49-F238E27FC236}">
                <a16:creationId xmlns:a16="http://schemas.microsoft.com/office/drawing/2014/main" id="{B4A93C4C-2175-4FEC-94F8-1937C0374D05}"/>
              </a:ext>
            </a:extLst>
          </p:cNvPr>
          <p:cNvPicPr>
            <a:picLocks noGrp="1" noChangeAspect="1"/>
          </p:cNvPicPr>
          <p:nvPr>
            <p:ph idx="1"/>
          </p:nvPr>
        </p:nvPicPr>
        <p:blipFill>
          <a:blip r:embed="rId2"/>
          <a:stretch>
            <a:fillRect/>
          </a:stretch>
        </p:blipFill>
        <p:spPr>
          <a:xfrm>
            <a:off x="1176337" y="2096294"/>
            <a:ext cx="9839325" cy="3810000"/>
          </a:xfrm>
        </p:spPr>
      </p:pic>
    </p:spTree>
    <p:extLst>
      <p:ext uri="{BB962C8B-B14F-4D97-AF65-F5344CB8AC3E}">
        <p14:creationId xmlns:p14="http://schemas.microsoft.com/office/powerpoint/2010/main" val="369640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15C-A883-4C00-8231-2A637FC9905C}"/>
              </a:ext>
            </a:extLst>
          </p:cNvPr>
          <p:cNvSpPr>
            <a:spLocks noGrp="1"/>
          </p:cNvSpPr>
          <p:nvPr>
            <p:ph type="title"/>
          </p:nvPr>
        </p:nvSpPr>
        <p:spPr/>
        <p:txBody>
          <a:bodyPr/>
          <a:lstStyle/>
          <a:p>
            <a:r>
              <a:rPr lang="en-US" dirty="0"/>
              <a:t>Best Model</a:t>
            </a:r>
            <a:endParaRPr lang="en-IN" dirty="0"/>
          </a:p>
        </p:txBody>
      </p:sp>
      <p:pic>
        <p:nvPicPr>
          <p:cNvPr id="5" name="Content Placeholder 4">
            <a:extLst>
              <a:ext uri="{FF2B5EF4-FFF2-40B4-BE49-F238E27FC236}">
                <a16:creationId xmlns:a16="http://schemas.microsoft.com/office/drawing/2014/main" id="{58B5150D-F4E2-4D3D-BEAA-FB5AD87CB203}"/>
              </a:ext>
            </a:extLst>
          </p:cNvPr>
          <p:cNvPicPr>
            <a:picLocks noGrp="1" noChangeAspect="1"/>
          </p:cNvPicPr>
          <p:nvPr>
            <p:ph idx="1"/>
          </p:nvPr>
        </p:nvPicPr>
        <p:blipFill>
          <a:blip r:embed="rId2"/>
          <a:stretch>
            <a:fillRect/>
          </a:stretch>
        </p:blipFill>
        <p:spPr>
          <a:xfrm>
            <a:off x="2569637" y="1825625"/>
            <a:ext cx="7052726" cy="4351338"/>
          </a:xfrm>
        </p:spPr>
      </p:pic>
    </p:spTree>
    <p:extLst>
      <p:ext uri="{BB962C8B-B14F-4D97-AF65-F5344CB8AC3E}">
        <p14:creationId xmlns:p14="http://schemas.microsoft.com/office/powerpoint/2010/main" val="179380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66D8-DCA6-4F4E-914A-752E39D776DE}"/>
              </a:ext>
            </a:extLst>
          </p:cNvPr>
          <p:cNvSpPr>
            <a:spLocks noGrp="1"/>
          </p:cNvSpPr>
          <p:nvPr>
            <p:ph type="title"/>
          </p:nvPr>
        </p:nvSpPr>
        <p:spPr/>
        <p:txBody>
          <a:bodyPr/>
          <a:lstStyle/>
          <a:p>
            <a:r>
              <a:rPr lang="en-US" dirty="0"/>
              <a:t>Hyper parameter tunning increase the accuracy </a:t>
            </a:r>
            <a:endParaRPr lang="en-IN" dirty="0"/>
          </a:p>
        </p:txBody>
      </p:sp>
      <p:pic>
        <p:nvPicPr>
          <p:cNvPr id="5" name="Content Placeholder 4">
            <a:extLst>
              <a:ext uri="{FF2B5EF4-FFF2-40B4-BE49-F238E27FC236}">
                <a16:creationId xmlns:a16="http://schemas.microsoft.com/office/drawing/2014/main" id="{9FF2F3BD-158C-4D54-A108-BE29C8967D55}"/>
              </a:ext>
            </a:extLst>
          </p:cNvPr>
          <p:cNvPicPr>
            <a:picLocks noGrp="1" noChangeAspect="1"/>
          </p:cNvPicPr>
          <p:nvPr>
            <p:ph idx="1"/>
          </p:nvPr>
        </p:nvPicPr>
        <p:blipFill>
          <a:blip r:embed="rId2"/>
          <a:stretch>
            <a:fillRect/>
          </a:stretch>
        </p:blipFill>
        <p:spPr>
          <a:xfrm>
            <a:off x="2525489" y="1825625"/>
            <a:ext cx="7141021" cy="4351338"/>
          </a:xfrm>
        </p:spPr>
      </p:pic>
    </p:spTree>
    <p:extLst>
      <p:ext uri="{BB962C8B-B14F-4D97-AF65-F5344CB8AC3E}">
        <p14:creationId xmlns:p14="http://schemas.microsoft.com/office/powerpoint/2010/main" val="410183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4B8F7-267F-49FF-B1B6-5819D35B8FA6}"/>
              </a:ext>
            </a:extLst>
          </p:cNvPr>
          <p:cNvSpPr>
            <a:spLocks noGrp="1"/>
          </p:cNvSpPr>
          <p:nvPr>
            <p:ph idx="1"/>
          </p:nvPr>
        </p:nvSpPr>
        <p:spPr/>
        <p:txBody>
          <a:bodyPr/>
          <a:lstStyle/>
          <a:p>
            <a:r>
              <a:rPr lang="en-US" dirty="0"/>
              <a:t>Thank You</a:t>
            </a:r>
            <a:endParaRPr lang="en-IN" dirty="0"/>
          </a:p>
        </p:txBody>
      </p:sp>
    </p:spTree>
    <p:extLst>
      <p:ext uri="{BB962C8B-B14F-4D97-AF65-F5344CB8AC3E}">
        <p14:creationId xmlns:p14="http://schemas.microsoft.com/office/powerpoint/2010/main" val="4937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AFB2-C2D9-4B85-A7E9-E52352D34E8C}"/>
              </a:ext>
            </a:extLst>
          </p:cNvPr>
          <p:cNvSpPr>
            <a:spLocks noGrp="1"/>
          </p:cNvSpPr>
          <p:nvPr>
            <p:ph type="title"/>
          </p:nvPr>
        </p:nvSpPr>
        <p:spPr/>
        <p:txBody>
          <a:bodyPr/>
          <a:lstStyle/>
          <a:p>
            <a:r>
              <a:rPr lang="en-US" dirty="0"/>
              <a:t>Scrapping</a:t>
            </a:r>
            <a:endParaRPr lang="en-IN" dirty="0"/>
          </a:p>
        </p:txBody>
      </p:sp>
      <p:sp>
        <p:nvSpPr>
          <p:cNvPr id="3" name="Content Placeholder 2">
            <a:extLst>
              <a:ext uri="{FF2B5EF4-FFF2-40B4-BE49-F238E27FC236}">
                <a16:creationId xmlns:a16="http://schemas.microsoft.com/office/drawing/2014/main" id="{C432EA51-F1CF-402D-BD6B-256F1AC6ADCC}"/>
              </a:ext>
            </a:extLst>
          </p:cNvPr>
          <p:cNvSpPr>
            <a:spLocks noGrp="1"/>
          </p:cNvSpPr>
          <p:nvPr>
            <p:ph idx="1"/>
          </p:nvPr>
        </p:nvSpPr>
        <p:spPr/>
        <p:txBody>
          <a:bodyPr/>
          <a:lstStyle/>
          <a:p>
            <a:r>
              <a:rPr lang="en-US" dirty="0"/>
              <a:t>I have scrap the data from cars.com of different location.</a:t>
            </a:r>
          </a:p>
          <a:p>
            <a:endParaRPr lang="en-US" dirty="0"/>
          </a:p>
          <a:p>
            <a:endParaRPr lang="en-IN" dirty="0"/>
          </a:p>
        </p:txBody>
      </p:sp>
      <p:pic>
        <p:nvPicPr>
          <p:cNvPr id="5" name="Picture 4">
            <a:extLst>
              <a:ext uri="{FF2B5EF4-FFF2-40B4-BE49-F238E27FC236}">
                <a16:creationId xmlns:a16="http://schemas.microsoft.com/office/drawing/2014/main" id="{DA9B25AA-E66B-4375-9D7D-92FF4BECA489}"/>
              </a:ext>
            </a:extLst>
          </p:cNvPr>
          <p:cNvPicPr>
            <a:picLocks noChangeAspect="1"/>
          </p:cNvPicPr>
          <p:nvPr/>
        </p:nvPicPr>
        <p:blipFill>
          <a:blip r:embed="rId2"/>
          <a:stretch>
            <a:fillRect/>
          </a:stretch>
        </p:blipFill>
        <p:spPr>
          <a:xfrm>
            <a:off x="754601" y="2477299"/>
            <a:ext cx="9635231" cy="3945791"/>
          </a:xfrm>
          <a:prstGeom prst="rect">
            <a:avLst/>
          </a:prstGeom>
        </p:spPr>
      </p:pic>
    </p:spTree>
    <p:extLst>
      <p:ext uri="{BB962C8B-B14F-4D97-AF65-F5344CB8AC3E}">
        <p14:creationId xmlns:p14="http://schemas.microsoft.com/office/powerpoint/2010/main" val="115591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dirty="0"/>
              <a:t>Store data in different columns </a:t>
            </a:r>
            <a:endParaRPr lang="en-IN" dirty="0"/>
          </a:p>
        </p:txBody>
      </p:sp>
      <p:pic>
        <p:nvPicPr>
          <p:cNvPr id="5" name="Content Placeholder 4">
            <a:extLst>
              <a:ext uri="{FF2B5EF4-FFF2-40B4-BE49-F238E27FC236}">
                <a16:creationId xmlns:a16="http://schemas.microsoft.com/office/drawing/2014/main" id="{AD296C66-F61D-4041-AF63-6F3021E034BA}"/>
              </a:ext>
            </a:extLst>
          </p:cNvPr>
          <p:cNvPicPr>
            <a:picLocks noGrp="1" noChangeAspect="1"/>
          </p:cNvPicPr>
          <p:nvPr>
            <p:ph idx="1"/>
          </p:nvPr>
        </p:nvPicPr>
        <p:blipFill>
          <a:blip r:embed="rId2"/>
          <a:stretch>
            <a:fillRect/>
          </a:stretch>
        </p:blipFill>
        <p:spPr>
          <a:xfrm>
            <a:off x="1935620" y="1825625"/>
            <a:ext cx="8320760" cy="4351338"/>
          </a:xfrm>
        </p:spPr>
      </p:pic>
    </p:spTree>
    <p:extLst>
      <p:ext uri="{BB962C8B-B14F-4D97-AF65-F5344CB8AC3E}">
        <p14:creationId xmlns:p14="http://schemas.microsoft.com/office/powerpoint/2010/main" val="42106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054C-8A63-494F-8CA6-2DF8F46CD7D1}"/>
              </a:ext>
            </a:extLst>
          </p:cNvPr>
          <p:cNvSpPr>
            <a:spLocks noGrp="1"/>
          </p:cNvSpPr>
          <p:nvPr>
            <p:ph type="title"/>
          </p:nvPr>
        </p:nvSpPr>
        <p:spPr/>
        <p:txBody>
          <a:bodyPr/>
          <a:lstStyle/>
          <a:p>
            <a:r>
              <a:rPr lang="en-US" dirty="0"/>
              <a:t>Final CSV file</a:t>
            </a:r>
            <a:endParaRPr lang="en-IN" dirty="0"/>
          </a:p>
        </p:txBody>
      </p:sp>
      <p:pic>
        <p:nvPicPr>
          <p:cNvPr id="5" name="Content Placeholder 4">
            <a:extLst>
              <a:ext uri="{FF2B5EF4-FFF2-40B4-BE49-F238E27FC236}">
                <a16:creationId xmlns:a16="http://schemas.microsoft.com/office/drawing/2014/main" id="{DEA45E3B-272A-414A-95B3-CDDE6495A636}"/>
              </a:ext>
            </a:extLst>
          </p:cNvPr>
          <p:cNvPicPr>
            <a:picLocks noGrp="1" noChangeAspect="1"/>
          </p:cNvPicPr>
          <p:nvPr>
            <p:ph idx="1"/>
          </p:nvPr>
        </p:nvPicPr>
        <p:blipFill>
          <a:blip r:embed="rId2"/>
          <a:stretch>
            <a:fillRect/>
          </a:stretch>
        </p:blipFill>
        <p:spPr>
          <a:xfrm>
            <a:off x="1826035" y="1825625"/>
            <a:ext cx="8539929" cy="4351338"/>
          </a:xfrm>
        </p:spPr>
      </p:pic>
    </p:spTree>
    <p:extLst>
      <p:ext uri="{BB962C8B-B14F-4D97-AF65-F5344CB8AC3E}">
        <p14:creationId xmlns:p14="http://schemas.microsoft.com/office/powerpoint/2010/main" val="421657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dirty="0"/>
              <a:t>Import the libraries and load the data</a:t>
            </a:r>
            <a:endParaRPr lang="en-IN" dirty="0"/>
          </a:p>
        </p:txBody>
      </p:sp>
      <p:pic>
        <p:nvPicPr>
          <p:cNvPr id="5" name="Content Placeholder 4">
            <a:extLst>
              <a:ext uri="{FF2B5EF4-FFF2-40B4-BE49-F238E27FC236}">
                <a16:creationId xmlns:a16="http://schemas.microsoft.com/office/drawing/2014/main" id="{B59FAA44-575D-4FC4-B258-C975B51D3D8F}"/>
              </a:ext>
            </a:extLst>
          </p:cNvPr>
          <p:cNvPicPr>
            <a:picLocks noGrp="1" noChangeAspect="1"/>
          </p:cNvPicPr>
          <p:nvPr>
            <p:ph idx="1"/>
          </p:nvPr>
        </p:nvPicPr>
        <p:blipFill>
          <a:blip r:embed="rId2"/>
          <a:stretch>
            <a:fillRect/>
          </a:stretch>
        </p:blipFill>
        <p:spPr>
          <a:xfrm>
            <a:off x="2467994" y="1825625"/>
            <a:ext cx="7256012" cy="4351338"/>
          </a:xfrm>
        </p:spPr>
      </p:pic>
    </p:spTree>
    <p:extLst>
      <p:ext uri="{BB962C8B-B14F-4D97-AF65-F5344CB8AC3E}">
        <p14:creationId xmlns:p14="http://schemas.microsoft.com/office/powerpoint/2010/main" val="187866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dirty="0"/>
              <a:t>EDA and Pre-processing</a:t>
            </a:r>
            <a:endParaRPr lang="en-IN" dirty="0"/>
          </a:p>
        </p:txBody>
      </p:sp>
      <p:sp>
        <p:nvSpPr>
          <p:cNvPr id="7" name="Content Placeholder 6">
            <a:extLst>
              <a:ext uri="{FF2B5EF4-FFF2-40B4-BE49-F238E27FC236}">
                <a16:creationId xmlns:a16="http://schemas.microsoft.com/office/drawing/2014/main" id="{2D7B0AFF-AE68-47DB-BFC7-B662B7A2EECA}"/>
              </a:ext>
            </a:extLst>
          </p:cNvPr>
          <p:cNvSpPr>
            <a:spLocks noGrp="1"/>
          </p:cNvSpPr>
          <p:nvPr>
            <p:ph idx="1"/>
          </p:nvPr>
        </p:nvSpPr>
        <p:spPr/>
        <p:txBody>
          <a:bodyPr/>
          <a:lstStyle/>
          <a:p>
            <a:r>
              <a:rPr lang="en-US" dirty="0"/>
              <a:t>EDA is most important part of data its shows the columns ,num of null values , value counts ,datatypes, statistical summary etc.</a:t>
            </a:r>
          </a:p>
          <a:p>
            <a:endParaRPr lang="en-US" dirty="0"/>
          </a:p>
          <a:p>
            <a:endParaRPr lang="en-IN" dirty="0"/>
          </a:p>
        </p:txBody>
      </p:sp>
      <p:pic>
        <p:nvPicPr>
          <p:cNvPr id="8" name="Content Placeholder 4">
            <a:extLst>
              <a:ext uri="{FF2B5EF4-FFF2-40B4-BE49-F238E27FC236}">
                <a16:creationId xmlns:a16="http://schemas.microsoft.com/office/drawing/2014/main" id="{9F4D591B-ABC2-49BF-B78C-B03E41B31287}"/>
              </a:ext>
            </a:extLst>
          </p:cNvPr>
          <p:cNvPicPr>
            <a:picLocks noChangeAspect="1"/>
          </p:cNvPicPr>
          <p:nvPr/>
        </p:nvPicPr>
        <p:blipFill>
          <a:blip r:embed="rId2"/>
          <a:stretch>
            <a:fillRect/>
          </a:stretch>
        </p:blipFill>
        <p:spPr>
          <a:xfrm>
            <a:off x="976544" y="2682865"/>
            <a:ext cx="7008980" cy="3810010"/>
          </a:xfrm>
          <a:prstGeom prst="rect">
            <a:avLst/>
          </a:prstGeom>
        </p:spPr>
      </p:pic>
    </p:spTree>
    <p:extLst>
      <p:ext uri="{BB962C8B-B14F-4D97-AF65-F5344CB8AC3E}">
        <p14:creationId xmlns:p14="http://schemas.microsoft.com/office/powerpoint/2010/main" val="258939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dirty="0"/>
              <a:t>Pre-processing</a:t>
            </a:r>
            <a:endParaRPr lang="en-IN" dirty="0"/>
          </a:p>
        </p:txBody>
      </p:sp>
      <p:sp>
        <p:nvSpPr>
          <p:cNvPr id="3" name="Content Placeholder 2">
            <a:extLst>
              <a:ext uri="{FF2B5EF4-FFF2-40B4-BE49-F238E27FC236}">
                <a16:creationId xmlns:a16="http://schemas.microsoft.com/office/drawing/2014/main" id="{EE9E9BA7-BEF0-4533-801D-5C28B7121DDB}"/>
              </a:ext>
            </a:extLst>
          </p:cNvPr>
          <p:cNvSpPr>
            <a:spLocks noGrp="1"/>
          </p:cNvSpPr>
          <p:nvPr>
            <p:ph idx="1"/>
          </p:nvPr>
        </p:nvSpPr>
        <p:spPr/>
        <p:txBody>
          <a:bodyPr/>
          <a:lstStyle/>
          <a:p>
            <a:pPr marL="0" indent="0">
              <a:buNone/>
            </a:pPr>
            <a:r>
              <a:rPr lang="en-US" dirty="0"/>
              <a:t>Through pre-processing cleanness of data is to been done</a:t>
            </a:r>
          </a:p>
          <a:p>
            <a:pPr marL="0" indent="0">
              <a:buNone/>
            </a:pPr>
            <a:endParaRPr lang="en-IN" dirty="0"/>
          </a:p>
        </p:txBody>
      </p:sp>
      <p:pic>
        <p:nvPicPr>
          <p:cNvPr id="5" name="Picture 4">
            <a:extLst>
              <a:ext uri="{FF2B5EF4-FFF2-40B4-BE49-F238E27FC236}">
                <a16:creationId xmlns:a16="http://schemas.microsoft.com/office/drawing/2014/main" id="{5C89DDE7-C3A0-401B-AF8D-9E3CD263DC3F}"/>
              </a:ext>
            </a:extLst>
          </p:cNvPr>
          <p:cNvPicPr>
            <a:picLocks noChangeAspect="1"/>
          </p:cNvPicPr>
          <p:nvPr/>
        </p:nvPicPr>
        <p:blipFill>
          <a:blip r:embed="rId2"/>
          <a:stretch>
            <a:fillRect/>
          </a:stretch>
        </p:blipFill>
        <p:spPr>
          <a:xfrm>
            <a:off x="838200" y="2257148"/>
            <a:ext cx="8276948" cy="4514699"/>
          </a:xfrm>
          <a:prstGeom prst="rect">
            <a:avLst/>
          </a:prstGeom>
        </p:spPr>
      </p:pic>
    </p:spTree>
    <p:extLst>
      <p:ext uri="{BB962C8B-B14F-4D97-AF65-F5344CB8AC3E}">
        <p14:creationId xmlns:p14="http://schemas.microsoft.com/office/powerpoint/2010/main" val="273644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normAutofit/>
          </a:bodyPr>
          <a:lstStyle/>
          <a:p>
            <a:r>
              <a:rPr lang="en-US" sz="1400" dirty="0"/>
              <a:t>Separate the data into categorical and continuous columns and its help to keep original data safe and any mistake not lose of original one and also I can use encoding techniques as per columns</a:t>
            </a:r>
            <a:endParaRPr lang="en-IN" sz="1400" dirty="0"/>
          </a:p>
        </p:txBody>
      </p:sp>
      <p:pic>
        <p:nvPicPr>
          <p:cNvPr id="5" name="Content Placeholder 4">
            <a:extLst>
              <a:ext uri="{FF2B5EF4-FFF2-40B4-BE49-F238E27FC236}">
                <a16:creationId xmlns:a16="http://schemas.microsoft.com/office/drawing/2014/main" id="{48CA95FD-1B88-45B2-8F17-EBD16C813626}"/>
              </a:ext>
            </a:extLst>
          </p:cNvPr>
          <p:cNvPicPr>
            <a:picLocks noGrp="1" noChangeAspect="1"/>
          </p:cNvPicPr>
          <p:nvPr>
            <p:ph idx="1"/>
          </p:nvPr>
        </p:nvPicPr>
        <p:blipFill>
          <a:blip r:embed="rId2"/>
          <a:stretch>
            <a:fillRect/>
          </a:stretch>
        </p:blipFill>
        <p:spPr>
          <a:xfrm>
            <a:off x="2112984" y="1825625"/>
            <a:ext cx="7966032" cy="4351338"/>
          </a:xfrm>
        </p:spPr>
      </p:pic>
    </p:spTree>
    <p:extLst>
      <p:ext uri="{BB962C8B-B14F-4D97-AF65-F5344CB8AC3E}">
        <p14:creationId xmlns:p14="http://schemas.microsoft.com/office/powerpoint/2010/main" val="213665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D0B9-9E02-451B-8C6E-39576118F435}"/>
              </a:ext>
            </a:extLst>
          </p:cNvPr>
          <p:cNvSpPr>
            <a:spLocks noGrp="1"/>
          </p:cNvSpPr>
          <p:nvPr>
            <p:ph type="title"/>
          </p:nvPr>
        </p:nvSpPr>
        <p:spPr/>
        <p:txBody>
          <a:bodyPr/>
          <a:lstStyle/>
          <a:p>
            <a:r>
              <a:rPr lang="en-US" dirty="0"/>
              <a:t>Visualization of data</a:t>
            </a:r>
            <a:endParaRPr lang="en-IN" dirty="0"/>
          </a:p>
        </p:txBody>
      </p:sp>
      <p:pic>
        <p:nvPicPr>
          <p:cNvPr id="5" name="Content Placeholder 4">
            <a:extLst>
              <a:ext uri="{FF2B5EF4-FFF2-40B4-BE49-F238E27FC236}">
                <a16:creationId xmlns:a16="http://schemas.microsoft.com/office/drawing/2014/main" id="{F8ED8362-DE79-4F99-A80A-D4065725A3BA}"/>
              </a:ext>
            </a:extLst>
          </p:cNvPr>
          <p:cNvPicPr>
            <a:picLocks noGrp="1" noChangeAspect="1"/>
          </p:cNvPicPr>
          <p:nvPr>
            <p:ph idx="1"/>
          </p:nvPr>
        </p:nvPicPr>
        <p:blipFill>
          <a:blip r:embed="rId2"/>
          <a:stretch>
            <a:fillRect/>
          </a:stretch>
        </p:blipFill>
        <p:spPr>
          <a:xfrm>
            <a:off x="2370801" y="1819922"/>
            <a:ext cx="7440660" cy="4357041"/>
          </a:xfrm>
        </p:spPr>
      </p:pic>
    </p:spTree>
    <p:extLst>
      <p:ext uri="{BB962C8B-B14F-4D97-AF65-F5344CB8AC3E}">
        <p14:creationId xmlns:p14="http://schemas.microsoft.com/office/powerpoint/2010/main" val="181176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196</Words>
  <Application>Microsoft Office PowerPoint</Application>
  <PresentationFormat>Widescreen</PresentationFormat>
  <Paragraphs>19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 Price Prediction </vt:lpstr>
      <vt:lpstr>Scrapping</vt:lpstr>
      <vt:lpstr>Store data in different columns </vt:lpstr>
      <vt:lpstr>Final CSV file</vt:lpstr>
      <vt:lpstr>Import the libraries and load the data</vt:lpstr>
      <vt:lpstr>EDA and Pre-processing</vt:lpstr>
      <vt:lpstr>Pre-processing</vt:lpstr>
      <vt:lpstr>Separate the data into categorical and continuous columns and its help to keep original data safe and any mistake not lose of original one and also I can use encoding techniques as per columns</vt:lpstr>
      <vt:lpstr>Visualization of data</vt:lpstr>
      <vt:lpstr>Maruti is highest selling used car and mostly petrol type car is on sale as per chart</vt:lpstr>
      <vt:lpstr>PowerPoint Presentation</vt:lpstr>
      <vt:lpstr>Model Building</vt:lpstr>
      <vt:lpstr>Random State</vt:lpstr>
      <vt:lpstr>Best Model</vt:lpstr>
      <vt:lpstr>Hyper parameter tunning increase the accuracy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dc:title>
  <dc:creator>kumar aman</dc:creator>
  <cp:lastModifiedBy>kumar aman</cp:lastModifiedBy>
  <cp:revision>1</cp:revision>
  <dcterms:created xsi:type="dcterms:W3CDTF">2021-10-05T20:13:54Z</dcterms:created>
  <dcterms:modified xsi:type="dcterms:W3CDTF">2021-10-05T20:17:49Z</dcterms:modified>
</cp:coreProperties>
</file>