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BB836-9AEB-48E2-B33B-85CC05BBF0B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Micro-</a:t>
            </a:r>
            <a:r>
              <a:rPr lang="en-US" u="sng" dirty="0" err="1"/>
              <a:t>CreditDefaulter</a:t>
            </a:r>
            <a:r>
              <a:rPr lang="en-US" u="sng" dirty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</a:t>
            </a:r>
            <a:r>
              <a:rPr lang="en-US" dirty="0" smtClean="0"/>
              <a:t> Roc Plot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475" y="2448719"/>
            <a:ext cx="5353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1712" y="1753394"/>
            <a:ext cx="46005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Heat Map check the missing value .</a:t>
            </a:r>
          </a:p>
          <a:p>
            <a:r>
              <a:rPr lang="en-US" dirty="0" smtClean="0"/>
              <a:t>White strip shows for zero value present in 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3069" y="1752600"/>
            <a:ext cx="5646931" cy="34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Using Box plot check outliers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3087" y="1295400"/>
            <a:ext cx="54578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Shows class imbalance using count plot (Label is Target columns in categorical from 1 and 0 : </a:t>
            </a:r>
            <a:r>
              <a:rPr lang="en-US" sz="3600" dirty="0"/>
              <a:t>. Non- </a:t>
            </a:r>
            <a:r>
              <a:rPr lang="en-US" sz="3600" dirty="0" smtClean="0"/>
              <a:t>defaulter : Defaulter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219200"/>
            <a:ext cx="7239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Scatter plot shown comparison between two columns and rate of success is more showing in orange color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</a:t>
            </a:r>
            <a:r>
              <a:rPr lang="en-US" dirty="0" smtClean="0"/>
              <a:t>-Relation Matrix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333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Plot show the relation between the columns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Kde</a:t>
            </a:r>
            <a:r>
              <a:rPr lang="en-US" sz="2800" dirty="0" smtClean="0"/>
              <a:t> Plot</a:t>
            </a:r>
            <a:br>
              <a:rPr lang="en-US" sz="2800" dirty="0" smtClean="0"/>
            </a:br>
            <a:r>
              <a:rPr lang="en-US" sz="2800" dirty="0"/>
              <a:t>  </a:t>
            </a:r>
            <a:r>
              <a:rPr lang="en-US" sz="2800" b="1" dirty="0"/>
              <a:t>KDE</a:t>
            </a:r>
            <a:r>
              <a:rPr lang="en-US" sz="2800" dirty="0"/>
              <a:t> represents the data using a continuous probability density curve in one or more dimensions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5975" y="1905794"/>
            <a:ext cx="4972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is Right Skewed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more so have to remove some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skewness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it is because of outliers present in dataset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After Remove the majority of </a:t>
            </a:r>
            <a:r>
              <a:rPr lang="en-US" dirty="0" err="1" smtClean="0"/>
              <a:t>Skewness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1650" y="2186781"/>
            <a:ext cx="5600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Micro-CreditDefaulter Model</vt:lpstr>
      <vt:lpstr>Heat Map Plot</vt:lpstr>
      <vt:lpstr>Obervation</vt:lpstr>
      <vt:lpstr>Box Plot </vt:lpstr>
      <vt:lpstr>Class Imbalance</vt:lpstr>
      <vt:lpstr>Scatter Plot</vt:lpstr>
      <vt:lpstr>Cor-Relation Matrix</vt:lpstr>
      <vt:lpstr>Kde Plot   KDE represents the data using a continuous probability density curve in one or more dimensions</vt:lpstr>
      <vt:lpstr>Plot After Remove the majority of Skewness</vt:lpstr>
      <vt:lpstr>Auc Roc Plot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Micro-CreditDefaulter Model</dc:title>
  <dc:creator>admin</dc:creator>
  <cp:lastModifiedBy>admin</cp:lastModifiedBy>
  <cp:revision>6</cp:revision>
  <dcterms:created xsi:type="dcterms:W3CDTF">2021-05-22T09:44:40Z</dcterms:created>
  <dcterms:modified xsi:type="dcterms:W3CDTF">2021-05-22T10:31:33Z</dcterms:modified>
</cp:coreProperties>
</file>