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0"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9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ECB2-73AC-423E-9F49-408559D096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9ACCDD-5517-42E0-B216-3D26F3F36E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EB8468-14B3-437A-B1DF-BA27CE8953A0}"/>
              </a:ext>
            </a:extLst>
          </p:cNvPr>
          <p:cNvSpPr>
            <a:spLocks noGrp="1"/>
          </p:cNvSpPr>
          <p:nvPr>
            <p:ph type="dt" sz="half" idx="10"/>
          </p:nvPr>
        </p:nvSpPr>
        <p:spPr/>
        <p:txBody>
          <a:bodyPr/>
          <a:lstStyle/>
          <a:p>
            <a:fld id="{5C595EDB-FBD3-4A3D-AAF8-B466B942225F}" type="datetimeFigureOut">
              <a:rPr lang="en-IN" smtClean="0"/>
              <a:t>28-10-2021</a:t>
            </a:fld>
            <a:endParaRPr lang="en-IN"/>
          </a:p>
        </p:txBody>
      </p:sp>
      <p:sp>
        <p:nvSpPr>
          <p:cNvPr id="5" name="Footer Placeholder 4">
            <a:extLst>
              <a:ext uri="{FF2B5EF4-FFF2-40B4-BE49-F238E27FC236}">
                <a16:creationId xmlns:a16="http://schemas.microsoft.com/office/drawing/2014/main" id="{E5BC0736-5033-4EE3-A21A-5F6ADB08A7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7CC891-7B97-4BBD-B7AB-F4B786A37F6D}"/>
              </a:ext>
            </a:extLst>
          </p:cNvPr>
          <p:cNvSpPr>
            <a:spLocks noGrp="1"/>
          </p:cNvSpPr>
          <p:nvPr>
            <p:ph type="sldNum" sz="quarter" idx="12"/>
          </p:nvPr>
        </p:nvSpPr>
        <p:spPr/>
        <p:txBody>
          <a:bodyPr/>
          <a:lstStyle/>
          <a:p>
            <a:fld id="{6F2DAF88-BED5-4FE1-8D2B-92A8357FE1FC}" type="slidenum">
              <a:rPr lang="en-IN" smtClean="0"/>
              <a:t>‹#›</a:t>
            </a:fld>
            <a:endParaRPr lang="en-IN"/>
          </a:p>
        </p:txBody>
      </p:sp>
    </p:spTree>
    <p:extLst>
      <p:ext uri="{BB962C8B-B14F-4D97-AF65-F5344CB8AC3E}">
        <p14:creationId xmlns:p14="http://schemas.microsoft.com/office/powerpoint/2010/main" val="1696832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8D4CF-9901-4EFE-BA85-FDA25DEDF96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30CFC3-6063-43AC-B35E-1EC8CD4640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B7D58D-749E-45AD-A2FB-683713A0D2D2}"/>
              </a:ext>
            </a:extLst>
          </p:cNvPr>
          <p:cNvSpPr>
            <a:spLocks noGrp="1"/>
          </p:cNvSpPr>
          <p:nvPr>
            <p:ph type="dt" sz="half" idx="10"/>
          </p:nvPr>
        </p:nvSpPr>
        <p:spPr/>
        <p:txBody>
          <a:bodyPr/>
          <a:lstStyle/>
          <a:p>
            <a:fld id="{5C595EDB-FBD3-4A3D-AAF8-B466B942225F}" type="datetimeFigureOut">
              <a:rPr lang="en-IN" smtClean="0"/>
              <a:t>28-10-2021</a:t>
            </a:fld>
            <a:endParaRPr lang="en-IN"/>
          </a:p>
        </p:txBody>
      </p:sp>
      <p:sp>
        <p:nvSpPr>
          <p:cNvPr id="5" name="Footer Placeholder 4">
            <a:extLst>
              <a:ext uri="{FF2B5EF4-FFF2-40B4-BE49-F238E27FC236}">
                <a16:creationId xmlns:a16="http://schemas.microsoft.com/office/drawing/2014/main" id="{1BCF6C00-D01E-4B4F-903F-F765002E97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A3F4D1-441D-4024-ACC3-432468210EE8}"/>
              </a:ext>
            </a:extLst>
          </p:cNvPr>
          <p:cNvSpPr>
            <a:spLocks noGrp="1"/>
          </p:cNvSpPr>
          <p:nvPr>
            <p:ph type="sldNum" sz="quarter" idx="12"/>
          </p:nvPr>
        </p:nvSpPr>
        <p:spPr/>
        <p:txBody>
          <a:bodyPr/>
          <a:lstStyle/>
          <a:p>
            <a:fld id="{6F2DAF88-BED5-4FE1-8D2B-92A8357FE1FC}" type="slidenum">
              <a:rPr lang="en-IN" smtClean="0"/>
              <a:t>‹#›</a:t>
            </a:fld>
            <a:endParaRPr lang="en-IN"/>
          </a:p>
        </p:txBody>
      </p:sp>
    </p:spTree>
    <p:extLst>
      <p:ext uri="{BB962C8B-B14F-4D97-AF65-F5344CB8AC3E}">
        <p14:creationId xmlns:p14="http://schemas.microsoft.com/office/powerpoint/2010/main" val="124321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6B0756-CEBD-4B10-BDA6-38B84FAD83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279262-0173-45D1-AA23-78E14C9CC5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77FCE1-C9A1-4CDE-98C2-4BAE0A44F08F}"/>
              </a:ext>
            </a:extLst>
          </p:cNvPr>
          <p:cNvSpPr>
            <a:spLocks noGrp="1"/>
          </p:cNvSpPr>
          <p:nvPr>
            <p:ph type="dt" sz="half" idx="10"/>
          </p:nvPr>
        </p:nvSpPr>
        <p:spPr/>
        <p:txBody>
          <a:bodyPr/>
          <a:lstStyle/>
          <a:p>
            <a:fld id="{5C595EDB-FBD3-4A3D-AAF8-B466B942225F}" type="datetimeFigureOut">
              <a:rPr lang="en-IN" smtClean="0"/>
              <a:t>28-10-2021</a:t>
            </a:fld>
            <a:endParaRPr lang="en-IN"/>
          </a:p>
        </p:txBody>
      </p:sp>
      <p:sp>
        <p:nvSpPr>
          <p:cNvPr id="5" name="Footer Placeholder 4">
            <a:extLst>
              <a:ext uri="{FF2B5EF4-FFF2-40B4-BE49-F238E27FC236}">
                <a16:creationId xmlns:a16="http://schemas.microsoft.com/office/drawing/2014/main" id="{151ABCD2-945C-4F84-AB5D-393F246359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729059-52CF-47FC-A6CB-A173F4733078}"/>
              </a:ext>
            </a:extLst>
          </p:cNvPr>
          <p:cNvSpPr>
            <a:spLocks noGrp="1"/>
          </p:cNvSpPr>
          <p:nvPr>
            <p:ph type="sldNum" sz="quarter" idx="12"/>
          </p:nvPr>
        </p:nvSpPr>
        <p:spPr/>
        <p:txBody>
          <a:bodyPr/>
          <a:lstStyle/>
          <a:p>
            <a:fld id="{6F2DAF88-BED5-4FE1-8D2B-92A8357FE1FC}" type="slidenum">
              <a:rPr lang="en-IN" smtClean="0"/>
              <a:t>‹#›</a:t>
            </a:fld>
            <a:endParaRPr lang="en-IN"/>
          </a:p>
        </p:txBody>
      </p:sp>
    </p:spTree>
    <p:extLst>
      <p:ext uri="{BB962C8B-B14F-4D97-AF65-F5344CB8AC3E}">
        <p14:creationId xmlns:p14="http://schemas.microsoft.com/office/powerpoint/2010/main" val="2450332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55C60-DD2C-4B9A-B9D0-69A1E47B43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564647-F9E2-454A-8840-565EA10940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9AEC1B-336F-4996-84E6-493C0F7F3FFF}"/>
              </a:ext>
            </a:extLst>
          </p:cNvPr>
          <p:cNvSpPr>
            <a:spLocks noGrp="1"/>
          </p:cNvSpPr>
          <p:nvPr>
            <p:ph type="dt" sz="half" idx="10"/>
          </p:nvPr>
        </p:nvSpPr>
        <p:spPr/>
        <p:txBody>
          <a:bodyPr/>
          <a:lstStyle/>
          <a:p>
            <a:fld id="{5C595EDB-FBD3-4A3D-AAF8-B466B942225F}" type="datetimeFigureOut">
              <a:rPr lang="en-IN" smtClean="0"/>
              <a:t>28-10-2021</a:t>
            </a:fld>
            <a:endParaRPr lang="en-IN"/>
          </a:p>
        </p:txBody>
      </p:sp>
      <p:sp>
        <p:nvSpPr>
          <p:cNvPr id="5" name="Footer Placeholder 4">
            <a:extLst>
              <a:ext uri="{FF2B5EF4-FFF2-40B4-BE49-F238E27FC236}">
                <a16:creationId xmlns:a16="http://schemas.microsoft.com/office/drawing/2014/main" id="{051AB70D-6F4C-4B02-8090-F09E3F006D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967B4F-26E4-44F6-B9DA-B60B7AA3FFF9}"/>
              </a:ext>
            </a:extLst>
          </p:cNvPr>
          <p:cNvSpPr>
            <a:spLocks noGrp="1"/>
          </p:cNvSpPr>
          <p:nvPr>
            <p:ph type="sldNum" sz="quarter" idx="12"/>
          </p:nvPr>
        </p:nvSpPr>
        <p:spPr/>
        <p:txBody>
          <a:bodyPr/>
          <a:lstStyle/>
          <a:p>
            <a:fld id="{6F2DAF88-BED5-4FE1-8D2B-92A8357FE1FC}" type="slidenum">
              <a:rPr lang="en-IN" smtClean="0"/>
              <a:t>‹#›</a:t>
            </a:fld>
            <a:endParaRPr lang="en-IN"/>
          </a:p>
        </p:txBody>
      </p:sp>
    </p:spTree>
    <p:extLst>
      <p:ext uri="{BB962C8B-B14F-4D97-AF65-F5344CB8AC3E}">
        <p14:creationId xmlns:p14="http://schemas.microsoft.com/office/powerpoint/2010/main" val="3757213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C1BE-85CF-48CD-B617-DC76FF32C1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ED9B47-B6BA-4855-A940-91B3A95FFF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765D63-9A96-419E-837B-A3DFA8DED8F4}"/>
              </a:ext>
            </a:extLst>
          </p:cNvPr>
          <p:cNvSpPr>
            <a:spLocks noGrp="1"/>
          </p:cNvSpPr>
          <p:nvPr>
            <p:ph type="dt" sz="half" idx="10"/>
          </p:nvPr>
        </p:nvSpPr>
        <p:spPr/>
        <p:txBody>
          <a:bodyPr/>
          <a:lstStyle/>
          <a:p>
            <a:fld id="{5C595EDB-FBD3-4A3D-AAF8-B466B942225F}" type="datetimeFigureOut">
              <a:rPr lang="en-IN" smtClean="0"/>
              <a:t>28-10-2021</a:t>
            </a:fld>
            <a:endParaRPr lang="en-IN"/>
          </a:p>
        </p:txBody>
      </p:sp>
      <p:sp>
        <p:nvSpPr>
          <p:cNvPr id="5" name="Footer Placeholder 4">
            <a:extLst>
              <a:ext uri="{FF2B5EF4-FFF2-40B4-BE49-F238E27FC236}">
                <a16:creationId xmlns:a16="http://schemas.microsoft.com/office/drawing/2014/main" id="{C88B008B-FF20-4CCA-AF38-832F0B5E0C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18B7C3-1C97-4E0A-8D96-F65A0A2622CA}"/>
              </a:ext>
            </a:extLst>
          </p:cNvPr>
          <p:cNvSpPr>
            <a:spLocks noGrp="1"/>
          </p:cNvSpPr>
          <p:nvPr>
            <p:ph type="sldNum" sz="quarter" idx="12"/>
          </p:nvPr>
        </p:nvSpPr>
        <p:spPr/>
        <p:txBody>
          <a:bodyPr/>
          <a:lstStyle/>
          <a:p>
            <a:fld id="{6F2DAF88-BED5-4FE1-8D2B-92A8357FE1FC}" type="slidenum">
              <a:rPr lang="en-IN" smtClean="0"/>
              <a:t>‹#›</a:t>
            </a:fld>
            <a:endParaRPr lang="en-IN"/>
          </a:p>
        </p:txBody>
      </p:sp>
    </p:spTree>
    <p:extLst>
      <p:ext uri="{BB962C8B-B14F-4D97-AF65-F5344CB8AC3E}">
        <p14:creationId xmlns:p14="http://schemas.microsoft.com/office/powerpoint/2010/main" val="1142588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E63D5-DA21-4834-A1CC-10CEFC708F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5702FC-0D8E-49E3-A6BB-AB7DEFDE26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9BA254-31C4-4806-BB84-DD3634C0A1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DBA8D6-7168-4837-85C6-06FCF784F7D3}"/>
              </a:ext>
            </a:extLst>
          </p:cNvPr>
          <p:cNvSpPr>
            <a:spLocks noGrp="1"/>
          </p:cNvSpPr>
          <p:nvPr>
            <p:ph type="dt" sz="half" idx="10"/>
          </p:nvPr>
        </p:nvSpPr>
        <p:spPr/>
        <p:txBody>
          <a:bodyPr/>
          <a:lstStyle/>
          <a:p>
            <a:fld id="{5C595EDB-FBD3-4A3D-AAF8-B466B942225F}" type="datetimeFigureOut">
              <a:rPr lang="en-IN" smtClean="0"/>
              <a:t>28-10-2021</a:t>
            </a:fld>
            <a:endParaRPr lang="en-IN"/>
          </a:p>
        </p:txBody>
      </p:sp>
      <p:sp>
        <p:nvSpPr>
          <p:cNvPr id="6" name="Footer Placeholder 5">
            <a:extLst>
              <a:ext uri="{FF2B5EF4-FFF2-40B4-BE49-F238E27FC236}">
                <a16:creationId xmlns:a16="http://schemas.microsoft.com/office/drawing/2014/main" id="{9C32C275-7630-4950-97C1-11595F858E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CB3097-BEC2-4897-979F-EFF0780AC97D}"/>
              </a:ext>
            </a:extLst>
          </p:cNvPr>
          <p:cNvSpPr>
            <a:spLocks noGrp="1"/>
          </p:cNvSpPr>
          <p:nvPr>
            <p:ph type="sldNum" sz="quarter" idx="12"/>
          </p:nvPr>
        </p:nvSpPr>
        <p:spPr/>
        <p:txBody>
          <a:bodyPr/>
          <a:lstStyle/>
          <a:p>
            <a:fld id="{6F2DAF88-BED5-4FE1-8D2B-92A8357FE1FC}" type="slidenum">
              <a:rPr lang="en-IN" smtClean="0"/>
              <a:t>‹#›</a:t>
            </a:fld>
            <a:endParaRPr lang="en-IN"/>
          </a:p>
        </p:txBody>
      </p:sp>
    </p:spTree>
    <p:extLst>
      <p:ext uri="{BB962C8B-B14F-4D97-AF65-F5344CB8AC3E}">
        <p14:creationId xmlns:p14="http://schemas.microsoft.com/office/powerpoint/2010/main" val="635215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14A1-5E45-4ACB-AA08-78B720085E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48D678-F66C-486F-89BA-456C76B532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52C81C-F146-4C51-A2AB-C32799E2E4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65D607-9195-4655-896F-2288A50466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018B09-E98F-4743-8513-E0B53D5E90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210FC6-68EC-4E4F-8107-7358C35A4180}"/>
              </a:ext>
            </a:extLst>
          </p:cNvPr>
          <p:cNvSpPr>
            <a:spLocks noGrp="1"/>
          </p:cNvSpPr>
          <p:nvPr>
            <p:ph type="dt" sz="half" idx="10"/>
          </p:nvPr>
        </p:nvSpPr>
        <p:spPr/>
        <p:txBody>
          <a:bodyPr/>
          <a:lstStyle/>
          <a:p>
            <a:fld id="{5C595EDB-FBD3-4A3D-AAF8-B466B942225F}" type="datetimeFigureOut">
              <a:rPr lang="en-IN" smtClean="0"/>
              <a:t>28-10-2021</a:t>
            </a:fld>
            <a:endParaRPr lang="en-IN"/>
          </a:p>
        </p:txBody>
      </p:sp>
      <p:sp>
        <p:nvSpPr>
          <p:cNvPr id="8" name="Footer Placeholder 7">
            <a:extLst>
              <a:ext uri="{FF2B5EF4-FFF2-40B4-BE49-F238E27FC236}">
                <a16:creationId xmlns:a16="http://schemas.microsoft.com/office/drawing/2014/main" id="{342F2B0C-EE7B-4A3C-AE2E-AB632F6EB40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504314-C533-4FBD-B769-5B7B0EBB4FF3}"/>
              </a:ext>
            </a:extLst>
          </p:cNvPr>
          <p:cNvSpPr>
            <a:spLocks noGrp="1"/>
          </p:cNvSpPr>
          <p:nvPr>
            <p:ph type="sldNum" sz="quarter" idx="12"/>
          </p:nvPr>
        </p:nvSpPr>
        <p:spPr/>
        <p:txBody>
          <a:bodyPr/>
          <a:lstStyle/>
          <a:p>
            <a:fld id="{6F2DAF88-BED5-4FE1-8D2B-92A8357FE1FC}" type="slidenum">
              <a:rPr lang="en-IN" smtClean="0"/>
              <a:t>‹#›</a:t>
            </a:fld>
            <a:endParaRPr lang="en-IN"/>
          </a:p>
        </p:txBody>
      </p:sp>
    </p:spTree>
    <p:extLst>
      <p:ext uri="{BB962C8B-B14F-4D97-AF65-F5344CB8AC3E}">
        <p14:creationId xmlns:p14="http://schemas.microsoft.com/office/powerpoint/2010/main" val="307120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72E5D-3229-4551-9CED-0458352C33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75AA02-179D-4BC5-AF49-D3BC98A2CB2C}"/>
              </a:ext>
            </a:extLst>
          </p:cNvPr>
          <p:cNvSpPr>
            <a:spLocks noGrp="1"/>
          </p:cNvSpPr>
          <p:nvPr>
            <p:ph type="dt" sz="half" idx="10"/>
          </p:nvPr>
        </p:nvSpPr>
        <p:spPr/>
        <p:txBody>
          <a:bodyPr/>
          <a:lstStyle/>
          <a:p>
            <a:fld id="{5C595EDB-FBD3-4A3D-AAF8-B466B942225F}" type="datetimeFigureOut">
              <a:rPr lang="en-IN" smtClean="0"/>
              <a:t>28-10-2021</a:t>
            </a:fld>
            <a:endParaRPr lang="en-IN"/>
          </a:p>
        </p:txBody>
      </p:sp>
      <p:sp>
        <p:nvSpPr>
          <p:cNvPr id="4" name="Footer Placeholder 3">
            <a:extLst>
              <a:ext uri="{FF2B5EF4-FFF2-40B4-BE49-F238E27FC236}">
                <a16:creationId xmlns:a16="http://schemas.microsoft.com/office/drawing/2014/main" id="{16F35290-96FE-4BD0-BD07-5A064CC96D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1635A2-F724-414D-98BE-EC0CC8A765FB}"/>
              </a:ext>
            </a:extLst>
          </p:cNvPr>
          <p:cNvSpPr>
            <a:spLocks noGrp="1"/>
          </p:cNvSpPr>
          <p:nvPr>
            <p:ph type="sldNum" sz="quarter" idx="12"/>
          </p:nvPr>
        </p:nvSpPr>
        <p:spPr/>
        <p:txBody>
          <a:bodyPr/>
          <a:lstStyle/>
          <a:p>
            <a:fld id="{6F2DAF88-BED5-4FE1-8D2B-92A8357FE1FC}" type="slidenum">
              <a:rPr lang="en-IN" smtClean="0"/>
              <a:t>‹#›</a:t>
            </a:fld>
            <a:endParaRPr lang="en-IN"/>
          </a:p>
        </p:txBody>
      </p:sp>
    </p:spTree>
    <p:extLst>
      <p:ext uri="{BB962C8B-B14F-4D97-AF65-F5344CB8AC3E}">
        <p14:creationId xmlns:p14="http://schemas.microsoft.com/office/powerpoint/2010/main" val="1866894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B31283-447E-42FC-A6ED-65A72935707B}"/>
              </a:ext>
            </a:extLst>
          </p:cNvPr>
          <p:cNvSpPr>
            <a:spLocks noGrp="1"/>
          </p:cNvSpPr>
          <p:nvPr>
            <p:ph type="dt" sz="half" idx="10"/>
          </p:nvPr>
        </p:nvSpPr>
        <p:spPr/>
        <p:txBody>
          <a:bodyPr/>
          <a:lstStyle/>
          <a:p>
            <a:fld id="{5C595EDB-FBD3-4A3D-AAF8-B466B942225F}" type="datetimeFigureOut">
              <a:rPr lang="en-IN" smtClean="0"/>
              <a:t>28-10-2021</a:t>
            </a:fld>
            <a:endParaRPr lang="en-IN"/>
          </a:p>
        </p:txBody>
      </p:sp>
      <p:sp>
        <p:nvSpPr>
          <p:cNvPr id="3" name="Footer Placeholder 2">
            <a:extLst>
              <a:ext uri="{FF2B5EF4-FFF2-40B4-BE49-F238E27FC236}">
                <a16:creationId xmlns:a16="http://schemas.microsoft.com/office/drawing/2014/main" id="{38D99C32-F114-40AC-9C18-4591590287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AEB8FD-6759-492B-9382-28A8C5F69761}"/>
              </a:ext>
            </a:extLst>
          </p:cNvPr>
          <p:cNvSpPr>
            <a:spLocks noGrp="1"/>
          </p:cNvSpPr>
          <p:nvPr>
            <p:ph type="sldNum" sz="quarter" idx="12"/>
          </p:nvPr>
        </p:nvSpPr>
        <p:spPr/>
        <p:txBody>
          <a:bodyPr/>
          <a:lstStyle/>
          <a:p>
            <a:fld id="{6F2DAF88-BED5-4FE1-8D2B-92A8357FE1FC}" type="slidenum">
              <a:rPr lang="en-IN" smtClean="0"/>
              <a:t>‹#›</a:t>
            </a:fld>
            <a:endParaRPr lang="en-IN"/>
          </a:p>
        </p:txBody>
      </p:sp>
    </p:spTree>
    <p:extLst>
      <p:ext uri="{BB962C8B-B14F-4D97-AF65-F5344CB8AC3E}">
        <p14:creationId xmlns:p14="http://schemas.microsoft.com/office/powerpoint/2010/main" val="1974692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D9FD-36BA-4B1D-922A-47DF97BC26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CB7D3F-374D-41C6-BFCA-A7B89F2376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AA6A90-52BF-4D08-90B2-08EA8DD8E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D599F0-BFDB-40F6-9163-6520E983F07F}"/>
              </a:ext>
            </a:extLst>
          </p:cNvPr>
          <p:cNvSpPr>
            <a:spLocks noGrp="1"/>
          </p:cNvSpPr>
          <p:nvPr>
            <p:ph type="dt" sz="half" idx="10"/>
          </p:nvPr>
        </p:nvSpPr>
        <p:spPr/>
        <p:txBody>
          <a:bodyPr/>
          <a:lstStyle/>
          <a:p>
            <a:fld id="{5C595EDB-FBD3-4A3D-AAF8-B466B942225F}" type="datetimeFigureOut">
              <a:rPr lang="en-IN" smtClean="0"/>
              <a:t>28-10-2021</a:t>
            </a:fld>
            <a:endParaRPr lang="en-IN"/>
          </a:p>
        </p:txBody>
      </p:sp>
      <p:sp>
        <p:nvSpPr>
          <p:cNvPr id="6" name="Footer Placeholder 5">
            <a:extLst>
              <a:ext uri="{FF2B5EF4-FFF2-40B4-BE49-F238E27FC236}">
                <a16:creationId xmlns:a16="http://schemas.microsoft.com/office/drawing/2014/main" id="{DDDF4A17-1829-4C45-A3CC-7D383C7FFD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57435F-6D6D-4D0D-A976-33B9C6279EF1}"/>
              </a:ext>
            </a:extLst>
          </p:cNvPr>
          <p:cNvSpPr>
            <a:spLocks noGrp="1"/>
          </p:cNvSpPr>
          <p:nvPr>
            <p:ph type="sldNum" sz="quarter" idx="12"/>
          </p:nvPr>
        </p:nvSpPr>
        <p:spPr/>
        <p:txBody>
          <a:bodyPr/>
          <a:lstStyle/>
          <a:p>
            <a:fld id="{6F2DAF88-BED5-4FE1-8D2B-92A8357FE1FC}" type="slidenum">
              <a:rPr lang="en-IN" smtClean="0"/>
              <a:t>‹#›</a:t>
            </a:fld>
            <a:endParaRPr lang="en-IN"/>
          </a:p>
        </p:txBody>
      </p:sp>
    </p:spTree>
    <p:extLst>
      <p:ext uri="{BB962C8B-B14F-4D97-AF65-F5344CB8AC3E}">
        <p14:creationId xmlns:p14="http://schemas.microsoft.com/office/powerpoint/2010/main" val="1321608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3C42-C597-461B-8F94-2DD564D0C6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831732-81BC-48F7-AAC5-F04A7BE6AA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2D25B2-3803-4D4A-A62C-F4F0C64879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3CCFE2-ECA4-42DD-8D28-60E817022AC6}"/>
              </a:ext>
            </a:extLst>
          </p:cNvPr>
          <p:cNvSpPr>
            <a:spLocks noGrp="1"/>
          </p:cNvSpPr>
          <p:nvPr>
            <p:ph type="dt" sz="half" idx="10"/>
          </p:nvPr>
        </p:nvSpPr>
        <p:spPr/>
        <p:txBody>
          <a:bodyPr/>
          <a:lstStyle/>
          <a:p>
            <a:fld id="{5C595EDB-FBD3-4A3D-AAF8-B466B942225F}" type="datetimeFigureOut">
              <a:rPr lang="en-IN" smtClean="0"/>
              <a:t>28-10-2021</a:t>
            </a:fld>
            <a:endParaRPr lang="en-IN"/>
          </a:p>
        </p:txBody>
      </p:sp>
      <p:sp>
        <p:nvSpPr>
          <p:cNvPr id="6" name="Footer Placeholder 5">
            <a:extLst>
              <a:ext uri="{FF2B5EF4-FFF2-40B4-BE49-F238E27FC236}">
                <a16:creationId xmlns:a16="http://schemas.microsoft.com/office/drawing/2014/main" id="{2E875005-9D9E-48BF-88F7-5C6518A22C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B6527E-2E0F-4E8F-BF9E-617DCDAD6D20}"/>
              </a:ext>
            </a:extLst>
          </p:cNvPr>
          <p:cNvSpPr>
            <a:spLocks noGrp="1"/>
          </p:cNvSpPr>
          <p:nvPr>
            <p:ph type="sldNum" sz="quarter" idx="12"/>
          </p:nvPr>
        </p:nvSpPr>
        <p:spPr/>
        <p:txBody>
          <a:bodyPr/>
          <a:lstStyle/>
          <a:p>
            <a:fld id="{6F2DAF88-BED5-4FE1-8D2B-92A8357FE1FC}" type="slidenum">
              <a:rPr lang="en-IN" smtClean="0"/>
              <a:t>‹#›</a:t>
            </a:fld>
            <a:endParaRPr lang="en-IN"/>
          </a:p>
        </p:txBody>
      </p:sp>
    </p:spTree>
    <p:extLst>
      <p:ext uri="{BB962C8B-B14F-4D97-AF65-F5344CB8AC3E}">
        <p14:creationId xmlns:p14="http://schemas.microsoft.com/office/powerpoint/2010/main" val="3297713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2835E3-FD8F-48E1-A097-9561A637A5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08BA1C-7E98-49CE-9E9F-891AEB8367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410C1D-CE37-4722-94E6-712CBF98D0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95EDB-FBD3-4A3D-AAF8-B466B942225F}" type="datetimeFigureOut">
              <a:rPr lang="en-IN" smtClean="0"/>
              <a:t>28-10-2021</a:t>
            </a:fld>
            <a:endParaRPr lang="en-IN"/>
          </a:p>
        </p:txBody>
      </p:sp>
      <p:sp>
        <p:nvSpPr>
          <p:cNvPr id="5" name="Footer Placeholder 4">
            <a:extLst>
              <a:ext uri="{FF2B5EF4-FFF2-40B4-BE49-F238E27FC236}">
                <a16:creationId xmlns:a16="http://schemas.microsoft.com/office/drawing/2014/main" id="{5FCF275E-E285-44C4-A36D-A53D14E201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E3536C-BBFA-4B80-8E0D-6ACB9BFF9F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2DAF88-BED5-4FE1-8D2B-92A8357FE1FC}" type="slidenum">
              <a:rPr lang="en-IN" smtClean="0"/>
              <a:t>‹#›</a:t>
            </a:fld>
            <a:endParaRPr lang="en-IN"/>
          </a:p>
        </p:txBody>
      </p:sp>
    </p:spTree>
    <p:extLst>
      <p:ext uri="{BB962C8B-B14F-4D97-AF65-F5344CB8AC3E}">
        <p14:creationId xmlns:p14="http://schemas.microsoft.com/office/powerpoint/2010/main" val="147255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2F468-8AD8-4507-94BE-E9320798341E}"/>
              </a:ext>
            </a:extLst>
          </p:cNvPr>
          <p:cNvSpPr>
            <a:spLocks noGrp="1"/>
          </p:cNvSpPr>
          <p:nvPr>
            <p:ph type="ctrTitle"/>
          </p:nvPr>
        </p:nvSpPr>
        <p:spPr/>
        <p:txBody>
          <a:bodyPr/>
          <a:lstStyle/>
          <a:p>
            <a:r>
              <a:rPr lang="en-IN" dirty="0"/>
              <a:t>Flight Price</a:t>
            </a:r>
          </a:p>
        </p:txBody>
      </p:sp>
      <p:sp>
        <p:nvSpPr>
          <p:cNvPr id="3" name="Subtitle 2">
            <a:extLst>
              <a:ext uri="{FF2B5EF4-FFF2-40B4-BE49-F238E27FC236}">
                <a16:creationId xmlns:a16="http://schemas.microsoft.com/office/drawing/2014/main" id="{432AFAEA-0593-4B72-A163-0DBD31100332}"/>
              </a:ext>
            </a:extLst>
          </p:cNvPr>
          <p:cNvSpPr>
            <a:spLocks noGrp="1"/>
          </p:cNvSpPr>
          <p:nvPr>
            <p:ph type="subTitle" idx="1"/>
          </p:nvPr>
        </p:nvSpPr>
        <p:spPr/>
        <p:txBody>
          <a:bodyPr>
            <a:normAutofit fontScale="92500"/>
          </a:bodyPr>
          <a:lstStyle/>
          <a:p>
            <a:r>
              <a:rPr lang="en-US" b="0" i="0" dirty="0">
                <a:solidFill>
                  <a:srgbClr val="333333"/>
                </a:solidFill>
                <a:effectLst/>
                <a:latin typeface="Lato" panose="020B0604020202020204" pitchFamily="34" charset="0"/>
              </a:rPr>
              <a:t>Optimal timing for airline ticket purchasing from the consumer’s perspective is challenging principally because buyers have insufficient information for reasoning about future price movements. In this project we simulate various models for computing expected future prices and classifying whether this is the best time to buy the ticket.</a:t>
            </a:r>
            <a:endParaRPr lang="en-IN" dirty="0"/>
          </a:p>
        </p:txBody>
      </p:sp>
    </p:spTree>
    <p:extLst>
      <p:ext uri="{BB962C8B-B14F-4D97-AF65-F5344CB8AC3E}">
        <p14:creationId xmlns:p14="http://schemas.microsoft.com/office/powerpoint/2010/main" val="488157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r>
              <a:rPr lang="en-IN" dirty="0"/>
              <a:t>Price Vary with Airlines</a:t>
            </a:r>
          </a:p>
        </p:txBody>
      </p:sp>
      <p:pic>
        <p:nvPicPr>
          <p:cNvPr id="5" name="Content Placeholder 4">
            <a:extLst>
              <a:ext uri="{FF2B5EF4-FFF2-40B4-BE49-F238E27FC236}">
                <a16:creationId xmlns:a16="http://schemas.microsoft.com/office/drawing/2014/main" id="{BD231B22-0E87-439D-A4F0-2752C784C0CF}"/>
              </a:ext>
            </a:extLst>
          </p:cNvPr>
          <p:cNvPicPr>
            <a:picLocks noGrp="1" noChangeAspect="1"/>
          </p:cNvPicPr>
          <p:nvPr>
            <p:ph idx="1"/>
          </p:nvPr>
        </p:nvPicPr>
        <p:blipFill>
          <a:blip r:embed="rId2"/>
          <a:stretch>
            <a:fillRect/>
          </a:stretch>
        </p:blipFill>
        <p:spPr>
          <a:xfrm>
            <a:off x="1565567" y="1825625"/>
            <a:ext cx="9060865" cy="4351338"/>
          </a:xfrm>
        </p:spPr>
      </p:pic>
    </p:spTree>
    <p:extLst>
      <p:ext uri="{BB962C8B-B14F-4D97-AF65-F5344CB8AC3E}">
        <p14:creationId xmlns:p14="http://schemas.microsoft.com/office/powerpoint/2010/main" val="1050533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r>
              <a:rPr lang="en-IN" dirty="0"/>
              <a:t>Pre-Processing and Data Cleaning</a:t>
            </a:r>
          </a:p>
        </p:txBody>
      </p:sp>
      <p:sp>
        <p:nvSpPr>
          <p:cNvPr id="3" name="Content Placeholder 2">
            <a:extLst>
              <a:ext uri="{FF2B5EF4-FFF2-40B4-BE49-F238E27FC236}">
                <a16:creationId xmlns:a16="http://schemas.microsoft.com/office/drawing/2014/main" id="{B7E14B97-5537-4D97-8904-D3CB1CD0770E}"/>
              </a:ext>
            </a:extLst>
          </p:cNvPr>
          <p:cNvSpPr>
            <a:spLocks noGrp="1"/>
          </p:cNvSpPr>
          <p:nvPr>
            <p:ph idx="1"/>
          </p:nvPr>
        </p:nvSpPr>
        <p:spPr/>
        <p:txBody>
          <a:bodyPr/>
          <a:lstStyle/>
          <a:p>
            <a:r>
              <a:rPr lang="en-IN" dirty="0"/>
              <a:t>It is the most important part of ML.</a:t>
            </a:r>
          </a:p>
          <a:p>
            <a:r>
              <a:rPr lang="en-IN" dirty="0"/>
              <a:t>Data cleaning decide the Accuracy of Model.</a:t>
            </a:r>
          </a:p>
          <a:p>
            <a:r>
              <a:rPr lang="en-IN" dirty="0"/>
              <a:t>Most of the time spent to cleaning of data.</a:t>
            </a:r>
          </a:p>
          <a:p>
            <a:r>
              <a:rPr lang="en-IN" dirty="0"/>
              <a:t>I have used various techniques and it comes when we can see and judge each field and its use.</a:t>
            </a:r>
          </a:p>
          <a:p>
            <a:endParaRPr lang="en-IN" dirty="0"/>
          </a:p>
        </p:txBody>
      </p:sp>
    </p:spTree>
    <p:extLst>
      <p:ext uri="{BB962C8B-B14F-4D97-AF65-F5344CB8AC3E}">
        <p14:creationId xmlns:p14="http://schemas.microsoft.com/office/powerpoint/2010/main" val="2358528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r>
              <a:rPr lang="en-IN" dirty="0"/>
              <a:t>Here I have split the Journey Date into Day week and Month and same for min and Hrs</a:t>
            </a:r>
          </a:p>
        </p:txBody>
      </p:sp>
      <p:pic>
        <p:nvPicPr>
          <p:cNvPr id="5" name="Content Placeholder 4">
            <a:extLst>
              <a:ext uri="{FF2B5EF4-FFF2-40B4-BE49-F238E27FC236}">
                <a16:creationId xmlns:a16="http://schemas.microsoft.com/office/drawing/2014/main" id="{D230EF65-7779-45E7-9E21-EA807FEC65B3}"/>
              </a:ext>
            </a:extLst>
          </p:cNvPr>
          <p:cNvPicPr>
            <a:picLocks noGrp="1" noChangeAspect="1"/>
          </p:cNvPicPr>
          <p:nvPr>
            <p:ph idx="1"/>
          </p:nvPr>
        </p:nvPicPr>
        <p:blipFill>
          <a:blip r:embed="rId2"/>
          <a:stretch>
            <a:fillRect/>
          </a:stretch>
        </p:blipFill>
        <p:spPr>
          <a:xfrm>
            <a:off x="1383298" y="4285564"/>
            <a:ext cx="7667625" cy="1562100"/>
          </a:xfrm>
        </p:spPr>
      </p:pic>
      <p:pic>
        <p:nvPicPr>
          <p:cNvPr id="6" name="Picture 5">
            <a:extLst>
              <a:ext uri="{FF2B5EF4-FFF2-40B4-BE49-F238E27FC236}">
                <a16:creationId xmlns:a16="http://schemas.microsoft.com/office/drawing/2014/main" id="{26B12F3F-6778-4476-B1D2-756C185C4EBC}"/>
              </a:ext>
            </a:extLst>
          </p:cNvPr>
          <p:cNvPicPr>
            <a:picLocks noChangeAspect="1"/>
          </p:cNvPicPr>
          <p:nvPr/>
        </p:nvPicPr>
        <p:blipFill>
          <a:blip r:embed="rId3"/>
          <a:stretch>
            <a:fillRect/>
          </a:stretch>
        </p:blipFill>
        <p:spPr>
          <a:xfrm>
            <a:off x="838200" y="2066239"/>
            <a:ext cx="9629775" cy="2219325"/>
          </a:xfrm>
          <a:prstGeom prst="rect">
            <a:avLst/>
          </a:prstGeom>
        </p:spPr>
      </p:pic>
    </p:spTree>
    <p:extLst>
      <p:ext uri="{BB962C8B-B14F-4D97-AF65-F5344CB8AC3E}">
        <p14:creationId xmlns:p14="http://schemas.microsoft.com/office/powerpoint/2010/main" val="974911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r>
              <a:rPr lang="en-IN" dirty="0"/>
              <a:t>Drop the columns after splitting of Data</a:t>
            </a:r>
          </a:p>
        </p:txBody>
      </p:sp>
      <p:pic>
        <p:nvPicPr>
          <p:cNvPr id="5" name="Content Placeholder 4">
            <a:extLst>
              <a:ext uri="{FF2B5EF4-FFF2-40B4-BE49-F238E27FC236}">
                <a16:creationId xmlns:a16="http://schemas.microsoft.com/office/drawing/2014/main" id="{F517B992-32F5-49DD-9F18-9A3C7A5EA1D6}"/>
              </a:ext>
            </a:extLst>
          </p:cNvPr>
          <p:cNvPicPr>
            <a:picLocks noGrp="1" noChangeAspect="1"/>
          </p:cNvPicPr>
          <p:nvPr>
            <p:ph idx="1"/>
          </p:nvPr>
        </p:nvPicPr>
        <p:blipFill>
          <a:blip r:embed="rId2"/>
          <a:stretch>
            <a:fillRect/>
          </a:stretch>
        </p:blipFill>
        <p:spPr>
          <a:xfrm>
            <a:off x="1226268" y="2103437"/>
            <a:ext cx="8160203" cy="1325563"/>
          </a:xfrm>
        </p:spPr>
      </p:pic>
    </p:spTree>
    <p:extLst>
      <p:ext uri="{BB962C8B-B14F-4D97-AF65-F5344CB8AC3E}">
        <p14:creationId xmlns:p14="http://schemas.microsoft.com/office/powerpoint/2010/main" val="4252116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r>
              <a:rPr lang="en-IN" dirty="0"/>
              <a:t>Separate Categorical And </a:t>
            </a:r>
            <a:r>
              <a:rPr lang="en-IN" dirty="0" err="1"/>
              <a:t>Continous</a:t>
            </a:r>
            <a:r>
              <a:rPr lang="en-IN" dirty="0"/>
              <a:t> Columns</a:t>
            </a:r>
          </a:p>
        </p:txBody>
      </p:sp>
      <p:pic>
        <p:nvPicPr>
          <p:cNvPr id="5" name="Content Placeholder 4">
            <a:extLst>
              <a:ext uri="{FF2B5EF4-FFF2-40B4-BE49-F238E27FC236}">
                <a16:creationId xmlns:a16="http://schemas.microsoft.com/office/drawing/2014/main" id="{05461311-E73F-4D80-8610-D4EB37547E77}"/>
              </a:ext>
            </a:extLst>
          </p:cNvPr>
          <p:cNvPicPr>
            <a:picLocks noGrp="1" noChangeAspect="1"/>
          </p:cNvPicPr>
          <p:nvPr>
            <p:ph idx="1"/>
          </p:nvPr>
        </p:nvPicPr>
        <p:blipFill>
          <a:blip r:embed="rId2"/>
          <a:stretch>
            <a:fillRect/>
          </a:stretch>
        </p:blipFill>
        <p:spPr>
          <a:xfrm>
            <a:off x="1712027" y="1825625"/>
            <a:ext cx="8767946" cy="4351338"/>
          </a:xfrm>
        </p:spPr>
      </p:pic>
    </p:spTree>
    <p:extLst>
      <p:ext uri="{BB962C8B-B14F-4D97-AF65-F5344CB8AC3E}">
        <p14:creationId xmlns:p14="http://schemas.microsoft.com/office/powerpoint/2010/main" val="4279093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r>
              <a:rPr lang="en-IN" dirty="0"/>
              <a:t>Encoding of columns</a:t>
            </a:r>
          </a:p>
        </p:txBody>
      </p:sp>
      <p:pic>
        <p:nvPicPr>
          <p:cNvPr id="5" name="Content Placeholder 4">
            <a:extLst>
              <a:ext uri="{FF2B5EF4-FFF2-40B4-BE49-F238E27FC236}">
                <a16:creationId xmlns:a16="http://schemas.microsoft.com/office/drawing/2014/main" id="{5BE4C4AE-ED1B-4579-AFF5-1BD3011A7452}"/>
              </a:ext>
            </a:extLst>
          </p:cNvPr>
          <p:cNvPicPr>
            <a:picLocks noGrp="1" noChangeAspect="1"/>
          </p:cNvPicPr>
          <p:nvPr>
            <p:ph idx="1"/>
          </p:nvPr>
        </p:nvPicPr>
        <p:blipFill>
          <a:blip r:embed="rId2"/>
          <a:stretch>
            <a:fillRect/>
          </a:stretch>
        </p:blipFill>
        <p:spPr>
          <a:xfrm>
            <a:off x="1059233" y="1577050"/>
            <a:ext cx="6371377" cy="3909948"/>
          </a:xfrm>
        </p:spPr>
      </p:pic>
      <p:pic>
        <p:nvPicPr>
          <p:cNvPr id="7" name="Picture 6">
            <a:extLst>
              <a:ext uri="{FF2B5EF4-FFF2-40B4-BE49-F238E27FC236}">
                <a16:creationId xmlns:a16="http://schemas.microsoft.com/office/drawing/2014/main" id="{699645F0-9B05-4070-B381-CB396CDB484B}"/>
              </a:ext>
            </a:extLst>
          </p:cNvPr>
          <p:cNvPicPr>
            <a:picLocks noChangeAspect="1"/>
          </p:cNvPicPr>
          <p:nvPr/>
        </p:nvPicPr>
        <p:blipFill>
          <a:blip r:embed="rId3"/>
          <a:stretch>
            <a:fillRect/>
          </a:stretch>
        </p:blipFill>
        <p:spPr>
          <a:xfrm>
            <a:off x="4565342" y="2475117"/>
            <a:ext cx="7162800" cy="2990850"/>
          </a:xfrm>
          <a:prstGeom prst="rect">
            <a:avLst/>
          </a:prstGeom>
        </p:spPr>
      </p:pic>
    </p:spTree>
    <p:extLst>
      <p:ext uri="{BB962C8B-B14F-4D97-AF65-F5344CB8AC3E}">
        <p14:creationId xmlns:p14="http://schemas.microsoft.com/office/powerpoint/2010/main" val="2109332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r>
              <a:rPr lang="en-IN" dirty="0"/>
              <a:t>Model Building and Find the Best Random State</a:t>
            </a:r>
          </a:p>
        </p:txBody>
      </p:sp>
      <p:pic>
        <p:nvPicPr>
          <p:cNvPr id="5" name="Content Placeholder 4">
            <a:extLst>
              <a:ext uri="{FF2B5EF4-FFF2-40B4-BE49-F238E27FC236}">
                <a16:creationId xmlns:a16="http://schemas.microsoft.com/office/drawing/2014/main" id="{D1A22B0E-0E15-421E-BFE0-5B4431A2F102}"/>
              </a:ext>
            </a:extLst>
          </p:cNvPr>
          <p:cNvPicPr>
            <a:picLocks noGrp="1" noChangeAspect="1"/>
          </p:cNvPicPr>
          <p:nvPr>
            <p:ph idx="1"/>
          </p:nvPr>
        </p:nvPicPr>
        <p:blipFill>
          <a:blip r:embed="rId2"/>
          <a:stretch>
            <a:fillRect/>
          </a:stretch>
        </p:blipFill>
        <p:spPr>
          <a:xfrm>
            <a:off x="1829782" y="1825625"/>
            <a:ext cx="8532435" cy="4351338"/>
          </a:xfrm>
        </p:spPr>
      </p:pic>
    </p:spTree>
    <p:extLst>
      <p:ext uri="{BB962C8B-B14F-4D97-AF65-F5344CB8AC3E}">
        <p14:creationId xmlns:p14="http://schemas.microsoft.com/office/powerpoint/2010/main" val="695869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r>
              <a:rPr lang="en-IN" dirty="0"/>
              <a:t>Function to Predict The Model</a:t>
            </a:r>
          </a:p>
        </p:txBody>
      </p:sp>
      <p:pic>
        <p:nvPicPr>
          <p:cNvPr id="5" name="Content Placeholder 4">
            <a:extLst>
              <a:ext uri="{FF2B5EF4-FFF2-40B4-BE49-F238E27FC236}">
                <a16:creationId xmlns:a16="http://schemas.microsoft.com/office/drawing/2014/main" id="{9E4D5AA6-F5A4-4B08-873D-4B7048D3C7A0}"/>
              </a:ext>
            </a:extLst>
          </p:cNvPr>
          <p:cNvPicPr>
            <a:picLocks noGrp="1" noChangeAspect="1"/>
          </p:cNvPicPr>
          <p:nvPr>
            <p:ph idx="1"/>
          </p:nvPr>
        </p:nvPicPr>
        <p:blipFill>
          <a:blip r:embed="rId2"/>
          <a:stretch>
            <a:fillRect/>
          </a:stretch>
        </p:blipFill>
        <p:spPr>
          <a:xfrm>
            <a:off x="2091316" y="1825625"/>
            <a:ext cx="8009367" cy="4351338"/>
          </a:xfrm>
        </p:spPr>
      </p:pic>
    </p:spTree>
    <p:extLst>
      <p:ext uri="{BB962C8B-B14F-4D97-AF65-F5344CB8AC3E}">
        <p14:creationId xmlns:p14="http://schemas.microsoft.com/office/powerpoint/2010/main" val="626000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r>
              <a:rPr lang="en-IN" dirty="0"/>
              <a:t>Gradient Bosting -Technique</a:t>
            </a:r>
          </a:p>
        </p:txBody>
      </p:sp>
      <p:pic>
        <p:nvPicPr>
          <p:cNvPr id="5" name="Content Placeholder 4">
            <a:extLst>
              <a:ext uri="{FF2B5EF4-FFF2-40B4-BE49-F238E27FC236}">
                <a16:creationId xmlns:a16="http://schemas.microsoft.com/office/drawing/2014/main" id="{E8BA5CDB-AFFC-4BFC-B857-7294317BE92B}"/>
              </a:ext>
            </a:extLst>
          </p:cNvPr>
          <p:cNvPicPr>
            <a:picLocks noGrp="1" noChangeAspect="1"/>
          </p:cNvPicPr>
          <p:nvPr>
            <p:ph idx="1"/>
          </p:nvPr>
        </p:nvPicPr>
        <p:blipFill>
          <a:blip r:embed="rId2"/>
          <a:stretch>
            <a:fillRect/>
          </a:stretch>
        </p:blipFill>
        <p:spPr>
          <a:xfrm>
            <a:off x="1264485" y="1825625"/>
            <a:ext cx="9663029" cy="4351338"/>
          </a:xfrm>
        </p:spPr>
      </p:pic>
    </p:spTree>
    <p:extLst>
      <p:ext uri="{BB962C8B-B14F-4D97-AF65-F5344CB8AC3E}">
        <p14:creationId xmlns:p14="http://schemas.microsoft.com/office/powerpoint/2010/main" val="3740503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r>
              <a:rPr lang="en-IN" dirty="0"/>
              <a:t>Decision Tree Method</a:t>
            </a:r>
          </a:p>
        </p:txBody>
      </p:sp>
      <p:pic>
        <p:nvPicPr>
          <p:cNvPr id="5" name="Content Placeholder 4">
            <a:extLst>
              <a:ext uri="{FF2B5EF4-FFF2-40B4-BE49-F238E27FC236}">
                <a16:creationId xmlns:a16="http://schemas.microsoft.com/office/drawing/2014/main" id="{F5A126D4-9EF1-45D7-A7D7-379C905A6434}"/>
              </a:ext>
            </a:extLst>
          </p:cNvPr>
          <p:cNvPicPr>
            <a:picLocks noGrp="1" noChangeAspect="1"/>
          </p:cNvPicPr>
          <p:nvPr>
            <p:ph idx="1"/>
          </p:nvPr>
        </p:nvPicPr>
        <p:blipFill>
          <a:blip r:embed="rId2"/>
          <a:stretch>
            <a:fillRect/>
          </a:stretch>
        </p:blipFill>
        <p:spPr>
          <a:xfrm>
            <a:off x="1972297" y="1825625"/>
            <a:ext cx="8247405" cy="4351338"/>
          </a:xfrm>
        </p:spPr>
      </p:pic>
    </p:spTree>
    <p:extLst>
      <p:ext uri="{BB962C8B-B14F-4D97-AF65-F5344CB8AC3E}">
        <p14:creationId xmlns:p14="http://schemas.microsoft.com/office/powerpoint/2010/main" val="2428500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r>
              <a:rPr lang="en-IN" dirty="0"/>
              <a:t>Pipeline Follows</a:t>
            </a:r>
          </a:p>
        </p:txBody>
      </p:sp>
      <p:sp>
        <p:nvSpPr>
          <p:cNvPr id="3" name="Content Placeholder 2">
            <a:extLst>
              <a:ext uri="{FF2B5EF4-FFF2-40B4-BE49-F238E27FC236}">
                <a16:creationId xmlns:a16="http://schemas.microsoft.com/office/drawing/2014/main" id="{B7E14B97-5537-4D97-8904-D3CB1CD0770E}"/>
              </a:ext>
            </a:extLst>
          </p:cNvPr>
          <p:cNvSpPr>
            <a:spLocks noGrp="1"/>
          </p:cNvSpPr>
          <p:nvPr>
            <p:ph idx="1"/>
          </p:nvPr>
        </p:nvSpPr>
        <p:spPr/>
        <p:txBody>
          <a:bodyPr/>
          <a:lstStyle/>
          <a:p>
            <a:r>
              <a:rPr lang="en-IN" dirty="0"/>
              <a:t>Scrapping.</a:t>
            </a:r>
          </a:p>
          <a:p>
            <a:r>
              <a:rPr lang="en-IN" dirty="0"/>
              <a:t>Load Dataset</a:t>
            </a:r>
          </a:p>
          <a:p>
            <a:r>
              <a:rPr lang="en-IN" dirty="0"/>
              <a:t>EDA </a:t>
            </a:r>
          </a:p>
          <a:p>
            <a:r>
              <a:rPr lang="en-IN" dirty="0"/>
              <a:t>Visualization</a:t>
            </a:r>
          </a:p>
          <a:p>
            <a:r>
              <a:rPr lang="en-IN" dirty="0"/>
              <a:t>Data Cleaning</a:t>
            </a:r>
          </a:p>
          <a:p>
            <a:r>
              <a:rPr lang="en-IN" dirty="0"/>
              <a:t>Scaling</a:t>
            </a:r>
          </a:p>
          <a:p>
            <a:r>
              <a:rPr lang="en-IN" dirty="0"/>
              <a:t>Model Building</a:t>
            </a:r>
          </a:p>
          <a:p>
            <a:r>
              <a:rPr lang="en-IN" dirty="0"/>
              <a:t>Save </a:t>
            </a:r>
          </a:p>
        </p:txBody>
      </p:sp>
    </p:spTree>
    <p:extLst>
      <p:ext uri="{BB962C8B-B14F-4D97-AF65-F5344CB8AC3E}">
        <p14:creationId xmlns:p14="http://schemas.microsoft.com/office/powerpoint/2010/main" val="412915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r>
              <a:rPr lang="en-IN" dirty="0"/>
              <a:t>Best Fit Line</a:t>
            </a:r>
          </a:p>
        </p:txBody>
      </p:sp>
      <p:pic>
        <p:nvPicPr>
          <p:cNvPr id="5" name="Content Placeholder 4">
            <a:extLst>
              <a:ext uri="{FF2B5EF4-FFF2-40B4-BE49-F238E27FC236}">
                <a16:creationId xmlns:a16="http://schemas.microsoft.com/office/drawing/2014/main" id="{ABD4388F-5AAB-4720-8E67-F31B193FAEA5}"/>
              </a:ext>
            </a:extLst>
          </p:cNvPr>
          <p:cNvPicPr>
            <a:picLocks noGrp="1" noChangeAspect="1"/>
          </p:cNvPicPr>
          <p:nvPr>
            <p:ph idx="1"/>
          </p:nvPr>
        </p:nvPicPr>
        <p:blipFill>
          <a:blip r:embed="rId2"/>
          <a:stretch>
            <a:fillRect/>
          </a:stretch>
        </p:blipFill>
        <p:spPr>
          <a:xfrm>
            <a:off x="3597567" y="1825625"/>
            <a:ext cx="4996866" cy="4351338"/>
          </a:xfrm>
        </p:spPr>
      </p:pic>
    </p:spTree>
    <p:extLst>
      <p:ext uri="{BB962C8B-B14F-4D97-AF65-F5344CB8AC3E}">
        <p14:creationId xmlns:p14="http://schemas.microsoft.com/office/powerpoint/2010/main" val="4144355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r>
              <a:rPr lang="en-IN" dirty="0"/>
              <a:t>Tunning of Model – Hyper Parameter Tunning</a:t>
            </a:r>
          </a:p>
        </p:txBody>
      </p:sp>
      <p:pic>
        <p:nvPicPr>
          <p:cNvPr id="5" name="Content Placeholder 4">
            <a:extLst>
              <a:ext uri="{FF2B5EF4-FFF2-40B4-BE49-F238E27FC236}">
                <a16:creationId xmlns:a16="http://schemas.microsoft.com/office/drawing/2014/main" id="{1C81AA8F-4572-4064-8F2E-789C2FD157D7}"/>
              </a:ext>
            </a:extLst>
          </p:cNvPr>
          <p:cNvPicPr>
            <a:picLocks noGrp="1" noChangeAspect="1"/>
          </p:cNvPicPr>
          <p:nvPr>
            <p:ph idx="1"/>
          </p:nvPr>
        </p:nvPicPr>
        <p:blipFill>
          <a:blip r:embed="rId2"/>
          <a:stretch>
            <a:fillRect/>
          </a:stretch>
        </p:blipFill>
        <p:spPr>
          <a:xfrm>
            <a:off x="2805827" y="1825625"/>
            <a:ext cx="6580345" cy="4351338"/>
          </a:xfrm>
        </p:spPr>
      </p:pic>
    </p:spTree>
    <p:extLst>
      <p:ext uri="{BB962C8B-B14F-4D97-AF65-F5344CB8AC3E}">
        <p14:creationId xmlns:p14="http://schemas.microsoft.com/office/powerpoint/2010/main" val="1615398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DF6134-8343-4DBE-A32E-D75207A021FB}"/>
              </a:ext>
            </a:extLst>
          </p:cNvPr>
          <p:cNvSpPr>
            <a:spLocks noGrp="1"/>
          </p:cNvSpPr>
          <p:nvPr>
            <p:ph idx="1"/>
          </p:nvPr>
        </p:nvSpPr>
        <p:spPr/>
        <p:txBody>
          <a:bodyPr/>
          <a:lstStyle/>
          <a:p>
            <a:r>
              <a:rPr lang="en-IN" dirty="0"/>
              <a:t>Thank You</a:t>
            </a:r>
          </a:p>
        </p:txBody>
      </p:sp>
    </p:spTree>
    <p:extLst>
      <p:ext uri="{BB962C8B-B14F-4D97-AF65-F5344CB8AC3E}">
        <p14:creationId xmlns:p14="http://schemas.microsoft.com/office/powerpoint/2010/main" val="684008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r>
              <a:rPr lang="en-IN" dirty="0"/>
              <a:t>Scrap the data using Selenium</a:t>
            </a:r>
          </a:p>
        </p:txBody>
      </p:sp>
      <p:pic>
        <p:nvPicPr>
          <p:cNvPr id="5" name="Content Placeholder 4">
            <a:extLst>
              <a:ext uri="{FF2B5EF4-FFF2-40B4-BE49-F238E27FC236}">
                <a16:creationId xmlns:a16="http://schemas.microsoft.com/office/drawing/2014/main" id="{39440424-70AB-4EBE-9F47-FEA933FD1250}"/>
              </a:ext>
            </a:extLst>
          </p:cNvPr>
          <p:cNvPicPr>
            <a:picLocks noGrp="1" noChangeAspect="1"/>
          </p:cNvPicPr>
          <p:nvPr>
            <p:ph idx="1"/>
          </p:nvPr>
        </p:nvPicPr>
        <p:blipFill>
          <a:blip r:embed="rId2"/>
          <a:stretch>
            <a:fillRect/>
          </a:stretch>
        </p:blipFill>
        <p:spPr>
          <a:xfrm>
            <a:off x="838200" y="2464874"/>
            <a:ext cx="10515600" cy="3072840"/>
          </a:xfrm>
        </p:spPr>
      </p:pic>
    </p:spTree>
    <p:extLst>
      <p:ext uri="{BB962C8B-B14F-4D97-AF65-F5344CB8AC3E}">
        <p14:creationId xmlns:p14="http://schemas.microsoft.com/office/powerpoint/2010/main" val="3165723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r>
              <a:rPr lang="en-IN" dirty="0"/>
              <a:t>Scrapping And Storing in Variables/Array</a:t>
            </a:r>
          </a:p>
        </p:txBody>
      </p:sp>
      <p:pic>
        <p:nvPicPr>
          <p:cNvPr id="5" name="Content Placeholder 4">
            <a:extLst>
              <a:ext uri="{FF2B5EF4-FFF2-40B4-BE49-F238E27FC236}">
                <a16:creationId xmlns:a16="http://schemas.microsoft.com/office/drawing/2014/main" id="{8B7A71F1-D472-431A-B48A-8AD1B9D05CBE}"/>
              </a:ext>
            </a:extLst>
          </p:cNvPr>
          <p:cNvPicPr>
            <a:picLocks noGrp="1" noChangeAspect="1"/>
          </p:cNvPicPr>
          <p:nvPr>
            <p:ph idx="1"/>
          </p:nvPr>
        </p:nvPicPr>
        <p:blipFill>
          <a:blip r:embed="rId2"/>
          <a:stretch>
            <a:fillRect/>
          </a:stretch>
        </p:blipFill>
        <p:spPr>
          <a:xfrm>
            <a:off x="1678627" y="1825625"/>
            <a:ext cx="8834745" cy="4351338"/>
          </a:xfrm>
        </p:spPr>
      </p:pic>
    </p:spTree>
    <p:extLst>
      <p:ext uri="{BB962C8B-B14F-4D97-AF65-F5344CB8AC3E}">
        <p14:creationId xmlns:p14="http://schemas.microsoft.com/office/powerpoint/2010/main" val="2720083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r>
              <a:rPr lang="en-IN" dirty="0"/>
              <a:t>Save Into Csv format</a:t>
            </a:r>
          </a:p>
        </p:txBody>
      </p:sp>
      <p:pic>
        <p:nvPicPr>
          <p:cNvPr id="5" name="Content Placeholder 4">
            <a:extLst>
              <a:ext uri="{FF2B5EF4-FFF2-40B4-BE49-F238E27FC236}">
                <a16:creationId xmlns:a16="http://schemas.microsoft.com/office/drawing/2014/main" id="{D20306EA-2370-49E7-B8F5-0876D1FCE1BB}"/>
              </a:ext>
            </a:extLst>
          </p:cNvPr>
          <p:cNvPicPr>
            <a:picLocks noGrp="1" noChangeAspect="1"/>
          </p:cNvPicPr>
          <p:nvPr>
            <p:ph idx="1"/>
          </p:nvPr>
        </p:nvPicPr>
        <p:blipFill>
          <a:blip r:embed="rId2"/>
          <a:stretch>
            <a:fillRect/>
          </a:stretch>
        </p:blipFill>
        <p:spPr>
          <a:xfrm>
            <a:off x="1103236" y="1953049"/>
            <a:ext cx="6896100" cy="2800350"/>
          </a:xfrm>
        </p:spPr>
      </p:pic>
      <p:pic>
        <p:nvPicPr>
          <p:cNvPr id="7" name="Picture 6">
            <a:extLst>
              <a:ext uri="{FF2B5EF4-FFF2-40B4-BE49-F238E27FC236}">
                <a16:creationId xmlns:a16="http://schemas.microsoft.com/office/drawing/2014/main" id="{CC85B912-C8E8-40A7-B936-4F91425072F1}"/>
              </a:ext>
            </a:extLst>
          </p:cNvPr>
          <p:cNvPicPr>
            <a:picLocks noChangeAspect="1"/>
          </p:cNvPicPr>
          <p:nvPr/>
        </p:nvPicPr>
        <p:blipFill>
          <a:blip r:embed="rId3"/>
          <a:stretch>
            <a:fillRect/>
          </a:stretch>
        </p:blipFill>
        <p:spPr>
          <a:xfrm>
            <a:off x="1274408" y="5015760"/>
            <a:ext cx="4210050" cy="914400"/>
          </a:xfrm>
          <a:prstGeom prst="rect">
            <a:avLst/>
          </a:prstGeom>
        </p:spPr>
      </p:pic>
    </p:spTree>
    <p:extLst>
      <p:ext uri="{BB962C8B-B14F-4D97-AF65-F5344CB8AC3E}">
        <p14:creationId xmlns:p14="http://schemas.microsoft.com/office/powerpoint/2010/main" val="3753765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r>
              <a:rPr lang="en-IN" dirty="0"/>
              <a:t>Flight Prediction – Load Dataset</a:t>
            </a:r>
          </a:p>
        </p:txBody>
      </p:sp>
      <p:pic>
        <p:nvPicPr>
          <p:cNvPr id="5" name="Content Placeholder 4">
            <a:extLst>
              <a:ext uri="{FF2B5EF4-FFF2-40B4-BE49-F238E27FC236}">
                <a16:creationId xmlns:a16="http://schemas.microsoft.com/office/drawing/2014/main" id="{5A32F22D-8F62-4597-9F61-C05B481CAE88}"/>
              </a:ext>
            </a:extLst>
          </p:cNvPr>
          <p:cNvPicPr>
            <a:picLocks noGrp="1" noChangeAspect="1"/>
          </p:cNvPicPr>
          <p:nvPr>
            <p:ph idx="1"/>
          </p:nvPr>
        </p:nvPicPr>
        <p:blipFill>
          <a:blip r:embed="rId2"/>
          <a:stretch>
            <a:fillRect/>
          </a:stretch>
        </p:blipFill>
        <p:spPr>
          <a:xfrm>
            <a:off x="2147235" y="1825625"/>
            <a:ext cx="7897530" cy="4351338"/>
          </a:xfrm>
        </p:spPr>
      </p:pic>
    </p:spTree>
    <p:extLst>
      <p:ext uri="{BB962C8B-B14F-4D97-AF65-F5344CB8AC3E}">
        <p14:creationId xmlns:p14="http://schemas.microsoft.com/office/powerpoint/2010/main" val="556602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normAutofit/>
          </a:bodyPr>
          <a:lstStyle/>
          <a:p>
            <a:r>
              <a:rPr lang="en-IN" sz="2800" dirty="0"/>
              <a:t>EDA – It is technique to know what is in my data how the data is behaving as per domain.</a:t>
            </a:r>
            <a:br>
              <a:rPr lang="en-IN" sz="2800" dirty="0"/>
            </a:br>
            <a:r>
              <a:rPr lang="en-IN" sz="2800" dirty="0"/>
              <a:t>Through EDA I know the shape size and description of data set.</a:t>
            </a:r>
          </a:p>
        </p:txBody>
      </p:sp>
      <p:pic>
        <p:nvPicPr>
          <p:cNvPr id="5" name="Content Placeholder 4">
            <a:extLst>
              <a:ext uri="{FF2B5EF4-FFF2-40B4-BE49-F238E27FC236}">
                <a16:creationId xmlns:a16="http://schemas.microsoft.com/office/drawing/2014/main" id="{BB1088BD-F26E-4F5A-9966-0A1AF2A2DA21}"/>
              </a:ext>
            </a:extLst>
          </p:cNvPr>
          <p:cNvPicPr>
            <a:picLocks noGrp="1" noChangeAspect="1"/>
          </p:cNvPicPr>
          <p:nvPr>
            <p:ph idx="1"/>
          </p:nvPr>
        </p:nvPicPr>
        <p:blipFill>
          <a:blip r:embed="rId2"/>
          <a:stretch>
            <a:fillRect/>
          </a:stretch>
        </p:blipFill>
        <p:spPr>
          <a:xfrm>
            <a:off x="2009987" y="1825625"/>
            <a:ext cx="8172025" cy="4351338"/>
          </a:xfrm>
        </p:spPr>
      </p:pic>
    </p:spTree>
    <p:extLst>
      <p:ext uri="{BB962C8B-B14F-4D97-AF65-F5344CB8AC3E}">
        <p14:creationId xmlns:p14="http://schemas.microsoft.com/office/powerpoint/2010/main" val="3008531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r>
              <a:rPr lang="en-IN" dirty="0"/>
              <a:t>Check for Null Value</a:t>
            </a:r>
          </a:p>
        </p:txBody>
      </p:sp>
      <p:pic>
        <p:nvPicPr>
          <p:cNvPr id="5" name="Content Placeholder 4">
            <a:extLst>
              <a:ext uri="{FF2B5EF4-FFF2-40B4-BE49-F238E27FC236}">
                <a16:creationId xmlns:a16="http://schemas.microsoft.com/office/drawing/2014/main" id="{431908A7-7810-40C4-B7C1-CD1362968D98}"/>
              </a:ext>
            </a:extLst>
          </p:cNvPr>
          <p:cNvPicPr>
            <a:picLocks noGrp="1" noChangeAspect="1"/>
          </p:cNvPicPr>
          <p:nvPr>
            <p:ph idx="1"/>
          </p:nvPr>
        </p:nvPicPr>
        <p:blipFill>
          <a:blip r:embed="rId2"/>
          <a:stretch>
            <a:fillRect/>
          </a:stretch>
        </p:blipFill>
        <p:spPr>
          <a:xfrm>
            <a:off x="1829920" y="1825625"/>
            <a:ext cx="8532159" cy="4351338"/>
          </a:xfrm>
        </p:spPr>
      </p:pic>
    </p:spTree>
    <p:extLst>
      <p:ext uri="{BB962C8B-B14F-4D97-AF65-F5344CB8AC3E}">
        <p14:creationId xmlns:p14="http://schemas.microsoft.com/office/powerpoint/2010/main" val="11362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normAutofit/>
          </a:bodyPr>
          <a:lstStyle/>
          <a:p>
            <a:r>
              <a:rPr lang="en-IN" sz="2800" dirty="0"/>
              <a:t>Visualization – It is process of showing data in chart format which make easy to know the data information in graphical representation.</a:t>
            </a:r>
          </a:p>
        </p:txBody>
      </p:sp>
      <p:pic>
        <p:nvPicPr>
          <p:cNvPr id="5" name="Content Placeholder 4">
            <a:extLst>
              <a:ext uri="{FF2B5EF4-FFF2-40B4-BE49-F238E27FC236}">
                <a16:creationId xmlns:a16="http://schemas.microsoft.com/office/drawing/2014/main" id="{3B8CE173-EC47-4AB2-AFD2-5D686174D087}"/>
              </a:ext>
            </a:extLst>
          </p:cNvPr>
          <p:cNvPicPr>
            <a:picLocks noGrp="1" noChangeAspect="1"/>
          </p:cNvPicPr>
          <p:nvPr>
            <p:ph idx="1"/>
          </p:nvPr>
        </p:nvPicPr>
        <p:blipFill>
          <a:blip r:embed="rId2"/>
          <a:stretch>
            <a:fillRect/>
          </a:stretch>
        </p:blipFill>
        <p:spPr>
          <a:xfrm>
            <a:off x="2182697" y="1825625"/>
            <a:ext cx="7826606" cy="4351338"/>
          </a:xfrm>
        </p:spPr>
      </p:pic>
    </p:spTree>
    <p:extLst>
      <p:ext uri="{BB962C8B-B14F-4D97-AF65-F5344CB8AC3E}">
        <p14:creationId xmlns:p14="http://schemas.microsoft.com/office/powerpoint/2010/main" val="292970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Words>
  <Application>Microsoft Office PowerPoint</Application>
  <PresentationFormat>Widescreen</PresentationFormat>
  <Paragraphs>35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Lato</vt:lpstr>
      <vt:lpstr>Office Theme</vt:lpstr>
      <vt:lpstr>Flight Price</vt:lpstr>
      <vt:lpstr>Pipeline Follows</vt:lpstr>
      <vt:lpstr>Scrap the data using Selenium</vt:lpstr>
      <vt:lpstr>Scrapping And Storing in Variables/Array</vt:lpstr>
      <vt:lpstr>Save Into Csv format</vt:lpstr>
      <vt:lpstr>Flight Prediction – Load Dataset</vt:lpstr>
      <vt:lpstr>EDA – It is technique to know what is in my data how the data is behaving as per domain. Through EDA I know the shape size and description of data set.</vt:lpstr>
      <vt:lpstr>Check for Null Value</vt:lpstr>
      <vt:lpstr>Visualization – It is process of showing data in chart format which make easy to know the data information in graphical representation.</vt:lpstr>
      <vt:lpstr>Price Vary with Airlines</vt:lpstr>
      <vt:lpstr>Pre-Processing and Data Cleaning</vt:lpstr>
      <vt:lpstr>Here I have split the Journey Date into Day week and Month and same for min and Hrs</vt:lpstr>
      <vt:lpstr>Drop the columns after splitting of Data</vt:lpstr>
      <vt:lpstr>Separate Categorical And Continous Columns</vt:lpstr>
      <vt:lpstr>Encoding of columns</vt:lpstr>
      <vt:lpstr>Model Building and Find the Best Random State</vt:lpstr>
      <vt:lpstr>Function to Predict The Model</vt:lpstr>
      <vt:lpstr>Gradient Bosting -Technique</vt:lpstr>
      <vt:lpstr>Decision Tree Method</vt:lpstr>
      <vt:lpstr>Best Fit Line</vt:lpstr>
      <vt:lpstr>Tunning of Model – Hyper Parameter Tunning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dc:title>
  <dc:creator>kumar aman</dc:creator>
  <cp:lastModifiedBy>kumar aman</cp:lastModifiedBy>
  <cp:revision>1</cp:revision>
  <dcterms:created xsi:type="dcterms:W3CDTF">2021-10-28T16:15:24Z</dcterms:created>
  <dcterms:modified xsi:type="dcterms:W3CDTF">2021-10-28T16:15:54Z</dcterms:modified>
</cp:coreProperties>
</file>