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26/07/2018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Trip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Rajasthan Hackathon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703" y="376982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Architecture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475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7651" y="0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Flow Diagram</a:t>
            </a:r>
            <a:endParaRPr lang="en-US" sz="44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763485" y="538614"/>
            <a:ext cx="914400" cy="3204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675311" y="5773783"/>
            <a:ext cx="1090746" cy="3653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293222" y="1145420"/>
            <a:ext cx="1854925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Plan Trip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175656" y="2253212"/>
            <a:ext cx="2090056" cy="631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Udaipur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175656" y="3301093"/>
            <a:ext cx="2090056" cy="631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aipur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051559" y="4593822"/>
            <a:ext cx="2338250" cy="6311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Jaisalmer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293222" y="1667090"/>
            <a:ext cx="1854925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City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220685" y="859111"/>
            <a:ext cx="0" cy="28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>
            <a:off x="2220685" y="1451744"/>
            <a:ext cx="0" cy="21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2220684" y="3932264"/>
            <a:ext cx="0" cy="66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8" idx="0"/>
          </p:cNvCxnSpPr>
          <p:nvPr/>
        </p:nvCxnSpPr>
        <p:spPr>
          <a:xfrm flipH="1">
            <a:off x="2220684" y="1973414"/>
            <a:ext cx="1" cy="27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9" idx="0"/>
          </p:cNvCxnSpPr>
          <p:nvPr/>
        </p:nvCxnSpPr>
        <p:spPr>
          <a:xfrm>
            <a:off x="2220684" y="330109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220684" y="2884383"/>
            <a:ext cx="0" cy="41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3553097" y="2390503"/>
            <a:ext cx="1306286" cy="3396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447212" y="2336866"/>
            <a:ext cx="1724297" cy="463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Traveling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Tickets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7733214" y="2321857"/>
            <a:ext cx="1619795" cy="493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Hotel Booking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8" idx="3"/>
            <a:endCxn id="45" idx="1"/>
          </p:cNvCxnSpPr>
          <p:nvPr/>
        </p:nvCxnSpPr>
        <p:spPr>
          <a:xfrm flipV="1">
            <a:off x="3265712" y="2560320"/>
            <a:ext cx="287385" cy="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  <a:endCxn id="46" idx="1"/>
          </p:cNvCxnSpPr>
          <p:nvPr/>
        </p:nvCxnSpPr>
        <p:spPr>
          <a:xfrm>
            <a:off x="4859383" y="2560320"/>
            <a:ext cx="587829" cy="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7171509" y="2568797"/>
            <a:ext cx="56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3553097" y="3437339"/>
            <a:ext cx="1306286" cy="3396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5447212" y="3383702"/>
            <a:ext cx="1724297" cy="463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Traveling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Tickets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7733214" y="3368693"/>
            <a:ext cx="1619795" cy="493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Hotel Booking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9" idx="3"/>
            <a:endCxn id="60" idx="1"/>
          </p:cNvCxnSpPr>
          <p:nvPr/>
        </p:nvCxnSpPr>
        <p:spPr>
          <a:xfrm flipV="1">
            <a:off x="3265712" y="3607156"/>
            <a:ext cx="287385" cy="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>
          <a:xfrm>
            <a:off x="4859383" y="3607156"/>
            <a:ext cx="587829" cy="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>
          <a:xfrm>
            <a:off x="7171509" y="3615633"/>
            <a:ext cx="56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3677194" y="4723537"/>
            <a:ext cx="1306286" cy="3396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Flowchart: Process 66"/>
          <p:cNvSpPr/>
          <p:nvPr/>
        </p:nvSpPr>
        <p:spPr>
          <a:xfrm>
            <a:off x="5571309" y="4669900"/>
            <a:ext cx="1724297" cy="463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Traveling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Tickets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7857311" y="4654891"/>
            <a:ext cx="1619795" cy="493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Hotel Booking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10" idx="3"/>
            <a:endCxn id="66" idx="1"/>
          </p:cNvCxnSpPr>
          <p:nvPr/>
        </p:nvCxnSpPr>
        <p:spPr>
          <a:xfrm flipV="1">
            <a:off x="3389809" y="4893354"/>
            <a:ext cx="287385" cy="1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3"/>
            <a:endCxn id="67" idx="1"/>
          </p:cNvCxnSpPr>
          <p:nvPr/>
        </p:nvCxnSpPr>
        <p:spPr>
          <a:xfrm>
            <a:off x="4983480" y="4893354"/>
            <a:ext cx="587829" cy="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3"/>
            <a:endCxn id="68" idx="1"/>
          </p:cNvCxnSpPr>
          <p:nvPr/>
        </p:nvCxnSpPr>
        <p:spPr>
          <a:xfrm>
            <a:off x="7295606" y="4901831"/>
            <a:ext cx="56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7" idx="3"/>
            <a:endCxn id="6" idx="3"/>
          </p:cNvCxnSpPr>
          <p:nvPr/>
        </p:nvCxnSpPr>
        <p:spPr>
          <a:xfrm flipH="1">
            <a:off x="2766057" y="2568797"/>
            <a:ext cx="6586952" cy="3387663"/>
          </a:xfrm>
          <a:prstGeom prst="bentConnector3">
            <a:avLst>
              <a:gd name="adj1" fmla="val -1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2" idx="3"/>
          </p:cNvCxnSpPr>
          <p:nvPr/>
        </p:nvCxnSpPr>
        <p:spPr>
          <a:xfrm>
            <a:off x="9353009" y="3615633"/>
            <a:ext cx="100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3"/>
          </p:cNvCxnSpPr>
          <p:nvPr/>
        </p:nvCxnSpPr>
        <p:spPr>
          <a:xfrm>
            <a:off x="9477106" y="4901831"/>
            <a:ext cx="907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194559" y="29129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188022" y="40603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10" idx="2"/>
            <a:endCxn id="6" idx="0"/>
          </p:cNvCxnSpPr>
          <p:nvPr/>
        </p:nvCxnSpPr>
        <p:spPr>
          <a:xfrm>
            <a:off x="2220684" y="5224993"/>
            <a:ext cx="0" cy="5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190291"/>
            <a:ext cx="7958331" cy="628858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Use Case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5" y="819149"/>
            <a:ext cx="8470038" cy="59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0" y="914401"/>
            <a:ext cx="9187615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137</TotalTime>
  <Words>38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Smart Trip Planning</vt:lpstr>
      <vt:lpstr>Architecture Diagram</vt:lpstr>
      <vt:lpstr>Flow Diagram</vt:lpstr>
      <vt:lpstr>Use Case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Trip Planning</dc:title>
  <dc:creator>Aman Lalpuria</dc:creator>
  <cp:lastModifiedBy>Aman Lalpuria</cp:lastModifiedBy>
  <cp:revision>8</cp:revision>
  <dcterms:created xsi:type="dcterms:W3CDTF">2018-07-26T04:25:51Z</dcterms:created>
  <dcterms:modified xsi:type="dcterms:W3CDTF">2018-07-26T06:43:26Z</dcterms:modified>
</cp:coreProperties>
</file>