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11/8/2022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r>
              <a:rPr lang="en-US" dirty="0" err="1"/>
              <a:t>s</a:t>
            </a:r>
            <a:r>
              <a:rPr lang="en-US" dirty="0" err="1" smtClean="0"/>
              <a:t>eva</a:t>
            </a:r>
            <a:r>
              <a:rPr lang="en-US" dirty="0" smtClean="0"/>
              <a:t> </a:t>
            </a:r>
            <a:r>
              <a:rPr lang="en-US" dirty="0"/>
              <a:t>paradigm  civil services</a:t>
            </a:r>
          </a:p>
        </p:txBody>
      </p:sp>
      <p:sp>
        <p:nvSpPr>
          <p:cNvPr id="3" name="Subtitle 2"/>
          <p:cNvSpPr>
            <a:spLocks noGrp="1"/>
          </p:cNvSpPr>
          <p:nvPr>
            <p:ph type="subTitle" idx="1"/>
          </p:nvPr>
        </p:nvSpPr>
        <p:spPr/>
        <p:txBody>
          <a:bodyPr/>
          <a:lstStyle/>
          <a:p>
            <a:r>
              <a:rPr lang="en-US" dirty="0" smtClean="0"/>
              <a:t>Newton Raj Kaphle</a:t>
            </a:r>
            <a:endParaRPr lang="en-US" dirty="0"/>
          </a:p>
        </p:txBody>
      </p:sp>
    </p:spTree>
    <p:extLst>
      <p:ext uri="{BB962C8B-B14F-4D97-AF65-F5344CB8AC3E}">
        <p14:creationId xmlns:p14="http://schemas.microsoft.com/office/powerpoint/2010/main" val="253573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 </a:t>
            </a:r>
            <a:r>
              <a:rPr lang="en-US" dirty="0" err="1" smtClean="0"/>
              <a:t>Mee</a:t>
            </a:r>
            <a:r>
              <a:rPr lang="en-US" dirty="0" smtClean="0"/>
              <a:t> </a:t>
            </a:r>
            <a:r>
              <a:rPr lang="en-US" dirty="0" err="1" smtClean="0"/>
              <a:t>Seva</a:t>
            </a:r>
            <a:r>
              <a:rPr lang="en-US" dirty="0"/>
              <a:t>” in Telugu means, „At your service‟, i.e. </a:t>
            </a:r>
            <a:r>
              <a:rPr lang="en-US" b="1" dirty="0"/>
              <a:t>service to citizens</a:t>
            </a:r>
            <a:r>
              <a:rPr lang="en-US" dirty="0" smtClean="0"/>
              <a:t>.</a:t>
            </a:r>
            <a:endParaRPr lang="en-US" dirty="0"/>
          </a:p>
          <a:p>
            <a:r>
              <a:rPr lang="en-US" dirty="0"/>
              <a:t>G</a:t>
            </a:r>
            <a:r>
              <a:rPr lang="en-US" dirty="0" smtClean="0"/>
              <a:t>ood </a:t>
            </a:r>
            <a:r>
              <a:rPr lang="en-US" dirty="0"/>
              <a:t>governance‟ initiative that incorporates the vision of National e-Governance Plan “Bringing Public Services Closer to Home” </a:t>
            </a:r>
            <a:endParaRPr lang="en-US" dirty="0" smtClean="0"/>
          </a:p>
          <a:p>
            <a:r>
              <a:rPr lang="en-US" dirty="0"/>
              <a:t>F</a:t>
            </a:r>
            <a:r>
              <a:rPr lang="en-US" dirty="0" smtClean="0"/>
              <a:t>acilitates </a:t>
            </a:r>
            <a:r>
              <a:rPr lang="en-US" dirty="0"/>
              <a:t>single entry portal for entire range of G2C &amp; G2B services</a:t>
            </a:r>
            <a:r>
              <a:rPr lang="en-US" dirty="0" smtClean="0"/>
              <a:t>.</a:t>
            </a:r>
          </a:p>
          <a:p>
            <a:r>
              <a:rPr lang="en-US" dirty="0"/>
              <a:t>it is a form of e-government aimed at providing speedier and efficient public services including issue of all the citizen related </a:t>
            </a:r>
            <a:r>
              <a:rPr lang="en-US" dirty="0" err="1"/>
              <a:t>certificates,receiving</a:t>
            </a:r>
            <a:r>
              <a:rPr lang="en-US" dirty="0"/>
              <a:t> all sorts of utility </a:t>
            </a:r>
            <a:r>
              <a:rPr lang="en-US" dirty="0" err="1"/>
              <a:t>bills,redressing</a:t>
            </a:r>
            <a:r>
              <a:rPr lang="en-US" dirty="0"/>
              <a:t> </a:t>
            </a:r>
            <a:r>
              <a:rPr lang="en-US" dirty="0" err="1"/>
              <a:t>grievances,etc</a:t>
            </a:r>
            <a:r>
              <a:rPr lang="en-US" dirty="0"/>
              <a:t>.</a:t>
            </a:r>
            <a:endParaRPr lang="en-US" dirty="0"/>
          </a:p>
        </p:txBody>
      </p:sp>
    </p:spTree>
    <p:extLst>
      <p:ext uri="{BB962C8B-B14F-4D97-AF65-F5344CB8AC3E}">
        <p14:creationId xmlns:p14="http://schemas.microsoft.com/office/powerpoint/2010/main" val="89345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t>
            </a:r>
            <a:endParaRPr lang="en-US" dirty="0"/>
          </a:p>
        </p:txBody>
      </p:sp>
      <p:sp>
        <p:nvSpPr>
          <p:cNvPr id="3" name="Content Placeholder 2"/>
          <p:cNvSpPr>
            <a:spLocks noGrp="1"/>
          </p:cNvSpPr>
          <p:nvPr>
            <p:ph idx="1"/>
          </p:nvPr>
        </p:nvSpPr>
        <p:spPr/>
        <p:txBody>
          <a:bodyPr/>
          <a:lstStyle/>
          <a:p>
            <a:r>
              <a:rPr lang="en-US" dirty="0" err="1"/>
              <a:t>GoAP</a:t>
            </a:r>
            <a:r>
              <a:rPr lang="en-US" dirty="0"/>
              <a:t> </a:t>
            </a:r>
            <a:r>
              <a:rPr lang="en-US" dirty="0" smtClean="0"/>
              <a:t>(</a:t>
            </a:r>
            <a:r>
              <a:rPr lang="en-US" b="1" dirty="0"/>
              <a:t>Goal-Oriented Action Planning</a:t>
            </a:r>
            <a:r>
              <a:rPr lang="en-US" dirty="0" smtClean="0"/>
              <a:t>)had </a:t>
            </a:r>
            <a:r>
              <a:rPr lang="en-US" dirty="0"/>
              <a:t>initiated e </a:t>
            </a:r>
            <a:r>
              <a:rPr lang="en-US" dirty="0" err="1"/>
              <a:t>Seva</a:t>
            </a:r>
            <a:r>
              <a:rPr lang="en-US" dirty="0"/>
              <a:t> in </a:t>
            </a:r>
            <a:r>
              <a:rPr lang="en-US" b="1" dirty="0"/>
              <a:t>2001</a:t>
            </a:r>
            <a:r>
              <a:rPr lang="en-US" dirty="0"/>
              <a:t> with the intention to provide convenience to citizens incorporating IT driven systematic changes in government procedures</a:t>
            </a:r>
            <a:r>
              <a:rPr lang="en-US" dirty="0" smtClean="0"/>
              <a:t>.</a:t>
            </a:r>
          </a:p>
          <a:p>
            <a:r>
              <a:rPr lang="en-US" dirty="0" smtClean="0"/>
              <a:t> </a:t>
            </a:r>
            <a:r>
              <a:rPr lang="en-US" dirty="0"/>
              <a:t>E</a:t>
            </a:r>
            <a:r>
              <a:rPr lang="en-US" dirty="0" smtClean="0"/>
              <a:t>-</a:t>
            </a:r>
            <a:r>
              <a:rPr lang="en-US" dirty="0" err="1" smtClean="0"/>
              <a:t>Seva</a:t>
            </a:r>
            <a:r>
              <a:rPr lang="en-US" dirty="0" smtClean="0"/>
              <a:t> </a:t>
            </a:r>
            <a:r>
              <a:rPr lang="en-US" dirty="0"/>
              <a:t>was started to provide bill payment services for various Government Departments and Private organizations in urban parts of the State</a:t>
            </a:r>
            <a:r>
              <a:rPr lang="en-US" dirty="0" smtClean="0"/>
              <a:t>.</a:t>
            </a:r>
          </a:p>
          <a:p>
            <a:endParaRPr lang="en-US" dirty="0"/>
          </a:p>
          <a:p>
            <a:endParaRPr lang="en-US" dirty="0"/>
          </a:p>
        </p:txBody>
      </p:sp>
    </p:spTree>
    <p:extLst>
      <p:ext uri="{BB962C8B-B14F-4D97-AF65-F5344CB8AC3E}">
        <p14:creationId xmlns:p14="http://schemas.microsoft.com/office/powerpoint/2010/main" val="423997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&amp;vision</a:t>
            </a:r>
            <a:endParaRPr lang="en-US" dirty="0"/>
          </a:p>
        </p:txBody>
      </p:sp>
      <p:sp>
        <p:nvSpPr>
          <p:cNvPr id="3" name="Content Placeholder 2"/>
          <p:cNvSpPr>
            <a:spLocks noGrp="1"/>
          </p:cNvSpPr>
          <p:nvPr>
            <p:ph idx="1"/>
          </p:nvPr>
        </p:nvSpPr>
        <p:spPr/>
        <p:txBody>
          <a:bodyPr>
            <a:normAutofit lnSpcReduction="10000"/>
          </a:bodyPr>
          <a:lstStyle/>
          <a:p>
            <a:r>
              <a:rPr lang="en-US" dirty="0"/>
              <a:t>To assist the Government in establishing Tamil Nadu as an e-Enabled State.</a:t>
            </a:r>
          </a:p>
          <a:p>
            <a:r>
              <a:rPr lang="en-US" dirty="0"/>
              <a:t>To fulfil the vision of Good Governance using the tools that information technology provides, such that working within Government becomes transparent and efficient, with concomitant transparency and efficiency in delivery of services to our Citizens</a:t>
            </a:r>
          </a:p>
          <a:p>
            <a:r>
              <a:rPr lang="en-US" dirty="0"/>
              <a:t>The Vision is to provide high quality Cable TV, </a:t>
            </a:r>
            <a:r>
              <a:rPr lang="en-US" dirty="0" smtClean="0"/>
              <a:t>e-</a:t>
            </a:r>
            <a:r>
              <a:rPr lang="en-US" dirty="0" err="1" smtClean="0"/>
              <a:t>seva</a:t>
            </a:r>
            <a:r>
              <a:rPr lang="en-US" dirty="0" smtClean="0"/>
              <a:t> and </a:t>
            </a:r>
            <a:r>
              <a:rPr lang="en-US" dirty="0"/>
              <a:t>Internet services to the public at an affordable cost using the latest and emerging Technologies.</a:t>
            </a:r>
          </a:p>
          <a:p>
            <a:pPr marL="0" indent="0">
              <a:buNone/>
            </a:pPr>
            <a:endParaRPr lang="en-US" dirty="0"/>
          </a:p>
        </p:txBody>
      </p:sp>
    </p:spTree>
    <p:extLst>
      <p:ext uri="{BB962C8B-B14F-4D97-AF65-F5344CB8AC3E}">
        <p14:creationId xmlns:p14="http://schemas.microsoft.com/office/powerpoint/2010/main" val="121521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a:t>
            </a:r>
            <a:endParaRPr lang="en-US" dirty="0"/>
          </a:p>
        </p:txBody>
      </p:sp>
      <p:sp>
        <p:nvSpPr>
          <p:cNvPr id="3" name="Content Placeholder 2"/>
          <p:cNvSpPr>
            <a:spLocks noGrp="1"/>
          </p:cNvSpPr>
          <p:nvPr>
            <p:ph idx="1"/>
          </p:nvPr>
        </p:nvSpPr>
        <p:spPr/>
        <p:txBody>
          <a:bodyPr/>
          <a:lstStyle/>
          <a:p>
            <a:r>
              <a:rPr lang="en-US" dirty="0"/>
              <a:t>Government of Tamil Nadu is establishing 'IT Finishing Schools' in rural districts in Tamil Nadu to enhance employability of the candidates belonging to the weaker sections, notably the Scheduled Caste, Scheduled Tribe, Backward Classes and Most Backward Classes through ELCOT</a:t>
            </a:r>
            <a:endParaRPr lang="en-US" dirty="0"/>
          </a:p>
        </p:txBody>
      </p:sp>
    </p:spTree>
    <p:extLst>
      <p:ext uri="{BB962C8B-B14F-4D97-AF65-F5344CB8AC3E}">
        <p14:creationId xmlns:p14="http://schemas.microsoft.com/office/powerpoint/2010/main" val="184732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Content Placeholder 3"/>
          <p:cNvPicPr>
            <a:picLocks noGrp="1" noChangeAspect="1"/>
          </p:cNvPicPr>
          <p:nvPr>
            <p:ph idx="1"/>
          </p:nvPr>
        </p:nvPicPr>
        <p:blipFill>
          <a:blip r:embed="rId2"/>
          <a:stretch>
            <a:fillRect/>
          </a:stretch>
        </p:blipFill>
        <p:spPr>
          <a:xfrm>
            <a:off x="1560392" y="2579298"/>
            <a:ext cx="7000875" cy="2192697"/>
          </a:xfrm>
          <a:prstGeom prst="rect">
            <a:avLst/>
          </a:prstGeom>
        </p:spPr>
      </p:pic>
    </p:spTree>
    <p:extLst>
      <p:ext uri="{BB962C8B-B14F-4D97-AF65-F5344CB8AC3E}">
        <p14:creationId xmlns:p14="http://schemas.microsoft.com/office/powerpoint/2010/main" val="395625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99385"/>
            <a:ext cx="9601196" cy="1303867"/>
          </a:xfrm>
        </p:spPr>
        <p:txBody>
          <a:bodyPr/>
          <a:lstStyle/>
          <a:p>
            <a:r>
              <a:rPr lang="en-US" dirty="0" smtClean="0"/>
              <a:t>Any Queries </a:t>
            </a:r>
            <a:endParaRPr lang="en-US" dirty="0"/>
          </a:p>
        </p:txBody>
      </p:sp>
    </p:spTree>
    <p:extLst>
      <p:ext uri="{BB962C8B-B14F-4D97-AF65-F5344CB8AC3E}">
        <p14:creationId xmlns:p14="http://schemas.microsoft.com/office/powerpoint/2010/main" val="420338803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45</TotalTime>
  <Words>162</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E-seva paradigm  civil services</vt:lpstr>
      <vt:lpstr>Introduction</vt:lpstr>
      <vt:lpstr>History </vt:lpstr>
      <vt:lpstr>Mission &amp;vision</vt:lpstr>
      <vt:lpstr>Impact</vt:lpstr>
      <vt:lpstr>Conclusion</vt:lpstr>
      <vt:lpstr>Any Queries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E-seva paradigm  civil services</dc:title>
  <dc:creator>Windows User</dc:creator>
  <cp:lastModifiedBy>Windows User</cp:lastModifiedBy>
  <cp:revision>2</cp:revision>
  <dcterms:created xsi:type="dcterms:W3CDTF">2022-11-08T04:37:16Z</dcterms:created>
  <dcterms:modified xsi:type="dcterms:W3CDTF">2022-11-08T05:22:40Z</dcterms:modified>
</cp:coreProperties>
</file>