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7" d="100"/>
          <a:sy n="67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E1CE8D-227B-44EA-9F93-DA73461E732F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25F279-D763-4400-81C1-60DA03EAE5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E1CE8D-227B-44EA-9F93-DA73461E732F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25F279-D763-4400-81C1-60DA03EAE5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E1CE8D-227B-44EA-9F93-DA73461E732F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25F279-D763-4400-81C1-60DA03EAE5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E1CE8D-227B-44EA-9F93-DA73461E732F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25F279-D763-4400-81C1-60DA03EAE5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E1CE8D-227B-44EA-9F93-DA73461E732F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25F279-D763-4400-81C1-60DA03EAE5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E1CE8D-227B-44EA-9F93-DA73461E732F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25F279-D763-4400-81C1-60DA03EAE5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E1CE8D-227B-44EA-9F93-DA73461E732F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25F279-D763-4400-81C1-60DA03EAE5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E1CE8D-227B-44EA-9F93-DA73461E732F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25F279-D763-4400-81C1-60DA03EAE5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E1CE8D-227B-44EA-9F93-DA73461E732F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25F279-D763-4400-81C1-60DA03EAE5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E1CE8D-227B-44EA-9F93-DA73461E732F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25F279-D763-4400-81C1-60DA03EAE5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4AE1CE8D-227B-44EA-9F93-DA73461E732F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5025F279-D763-4400-81C1-60DA03EAE5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AE1CE8D-227B-44EA-9F93-DA73461E732F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025F279-D763-4400-81C1-60DA03EAE5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schoolview.com/Schools-and-technology-equals-efficiency.aspx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learningindustry.com/reduce-teacher-workload-using-technology-3-ways" TargetMode="External"/><Relationship Id="rId2" Type="http://schemas.openxmlformats.org/officeDocument/2006/relationships/hyperlink" Target="https://edsembli.wpengine.com/ecosyste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09600"/>
            <a:ext cx="723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  <a:latin typeface="Algerian" pitchFamily="82" charset="0"/>
              </a:rPr>
              <a:t>STUDENT                                  MANAGEMENT     SYSTEM (SMS)</a:t>
            </a:r>
            <a:endParaRPr lang="en-US" sz="5400" b="1" dirty="0">
              <a:solidFill>
                <a:srgbClr val="002060"/>
              </a:solidFill>
              <a:latin typeface="Algerian" pitchFamily="82" charset="0"/>
            </a:endParaRPr>
          </a:p>
        </p:txBody>
      </p:sp>
      <p:pic>
        <p:nvPicPr>
          <p:cNvPr id="5" name="Picture 4" descr="lms-software-img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33775" y="2743200"/>
            <a:ext cx="5610225" cy="4648200"/>
          </a:xfrm>
          <a:prstGeom prst="rect">
            <a:avLst/>
          </a:prstGeom>
        </p:spPr>
      </p:pic>
      <p:pic>
        <p:nvPicPr>
          <p:cNvPr id="7" name="Picture 6" descr="LOGO KIE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8278" y="152399"/>
            <a:ext cx="2204721" cy="23622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487680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Presented  By:</a:t>
            </a:r>
          </a:p>
          <a:p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        DEEPAK KUMAR</a:t>
            </a:r>
          </a:p>
          <a:p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        AMAN KUMAR</a:t>
            </a:r>
          </a:p>
          <a:p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        ANAS</a:t>
            </a:r>
            <a:endParaRPr lang="en-US" sz="24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2438400"/>
            <a:ext cx="58674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  <a:latin typeface="Bell MT" pitchFamily="18" charset="0"/>
              </a:rPr>
              <a:t>THANK</a:t>
            </a:r>
          </a:p>
          <a:p>
            <a:r>
              <a:rPr lang="en-US" sz="5400" b="1" dirty="0">
                <a:solidFill>
                  <a:srgbClr val="FF0000"/>
                </a:solidFill>
                <a:latin typeface="Bell MT" pitchFamily="18" charset="0"/>
              </a:rPr>
              <a:t> </a:t>
            </a:r>
            <a:r>
              <a:rPr lang="en-US" sz="5400" b="1" dirty="0" smtClean="0">
                <a:solidFill>
                  <a:srgbClr val="FF0000"/>
                </a:solidFill>
                <a:latin typeface="Bell MT" pitchFamily="18" charset="0"/>
              </a:rPr>
              <a:t>             YOU</a:t>
            </a:r>
            <a:endParaRPr lang="en-US" sz="5400" b="1" dirty="0">
              <a:solidFill>
                <a:srgbClr val="FF0000"/>
              </a:solidFill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8305800" cy="47705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</a:t>
            </a:r>
            <a:r>
              <a:rPr lang="en-US" sz="4400" b="1" u="sng" dirty="0" smtClean="0">
                <a:solidFill>
                  <a:srgbClr val="FF0000"/>
                </a:solidFill>
              </a:rPr>
              <a:t>INTRODUCTION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002060"/>
                </a:solidFill>
              </a:rPr>
              <a:t>The project “ Student Bio Data System 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</a:t>
            </a:r>
            <a:r>
              <a:rPr lang="en-US" sz="2800" b="1" dirty="0" smtClean="0">
                <a:solidFill>
                  <a:srgbClr val="002060"/>
                </a:solidFill>
              </a:rPr>
              <a:t>  is developed  in  C++ language . Which mainly focuses on basis operation of an institute’s  student information system .  Like  Inserting, Deleting , Editing student information and results . Using this application a  user can  get every  information about student’s of an  Institute.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8458200" cy="538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          OBJECTIVE</a:t>
            </a:r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It provides “better and efficient”  service.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Reduce the workload of an institute 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Faster  way  to  get information about the students.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Provide facility for proper  monitoring , reduce paper work  and  provide  data  security 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All details  will be available  on  a click  for both  user  and admin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8392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 Benefits of Student Information Management </a:t>
            </a:r>
            <a:r>
              <a:rPr lang="en-US" sz="2400" b="1" dirty="0" smtClean="0">
                <a:solidFill>
                  <a:srgbClr val="FF0000"/>
                </a:solidFill>
              </a:rPr>
              <a:t>Systems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/>
              <a:t>Increases Productivity </a:t>
            </a:r>
            <a:r>
              <a:rPr lang="en-US" sz="2400" b="1" dirty="0">
                <a:solidFill>
                  <a:srgbClr val="FF0000"/>
                </a:solidFill>
              </a:rPr>
              <a:t> 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Deploying the right student management system means spending less time maintaining records and 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more time focused on the school</a:t>
            </a:r>
            <a:r>
              <a:rPr lang="en-US" sz="2400" dirty="0">
                <a:solidFill>
                  <a:schemeClr val="bg1"/>
                </a:solidFill>
              </a:rPr>
              <a:t>. Improved data accuracy and organization only further enhance productivity and efficiency.  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/>
              <a:t>Access to </a:t>
            </a:r>
            <a:r>
              <a:rPr lang="en-US" sz="2400" b="1" dirty="0" smtClean="0"/>
              <a:t>Information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A student management system makes it possible for parents to </a:t>
            </a:r>
            <a:r>
              <a:rPr lang="en-US" sz="2400" b="1" dirty="0">
                <a:solidFill>
                  <a:srgbClr val="002060"/>
                </a:solidFill>
              </a:rPr>
              <a:t>gain total visibility into their children’s school activities</a:t>
            </a:r>
            <a:r>
              <a:rPr lang="en-US" sz="2400" dirty="0">
                <a:solidFill>
                  <a:srgbClr val="002060"/>
                </a:solidFill>
              </a:rPr>
              <a:t>, assignments, attendance, and performance </a:t>
            </a:r>
            <a:r>
              <a:rPr lang="en-US" sz="2400" dirty="0"/>
              <a:t>. 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8382000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Student </a:t>
            </a:r>
            <a:r>
              <a:rPr lang="en-US" b="1" dirty="0" smtClean="0"/>
              <a:t>Tracking</a:t>
            </a:r>
          </a:p>
          <a:p>
            <a:pPr>
              <a:buFont typeface="Wingdings" pitchFamily="2" charset="2"/>
              <a:buChar char="Ø"/>
            </a:pPr>
            <a:endParaRPr lang="en-US" b="1" dirty="0"/>
          </a:p>
          <a:p>
            <a:r>
              <a:rPr lang="en-US" dirty="0">
                <a:solidFill>
                  <a:srgbClr val="002060"/>
                </a:solidFill>
              </a:rPr>
              <a:t>School activity goes beyond the wall of the classroom. It also includes </a:t>
            </a:r>
            <a:r>
              <a:rPr lang="en-US" dirty="0" err="1">
                <a:solidFill>
                  <a:srgbClr val="002060"/>
                </a:solidFill>
              </a:rPr>
              <a:t>extracurriculars</a:t>
            </a:r>
            <a:r>
              <a:rPr lang="en-US" dirty="0">
                <a:solidFill>
                  <a:srgbClr val="002060"/>
                </a:solidFill>
              </a:rPr>
              <a:t> such as sports and clubs, in addition to details about a student’s home life. With a </a:t>
            </a:r>
            <a:r>
              <a:rPr lang="en-US" dirty="0">
                <a:solidFill>
                  <a:srgbClr val="002060"/>
                </a:solidFill>
                <a:hlinkClick r:id="rId2"/>
              </a:rPr>
              <a:t>student management system</a:t>
            </a:r>
            <a:r>
              <a:rPr lang="en-US" dirty="0">
                <a:solidFill>
                  <a:srgbClr val="002060"/>
                </a:solidFill>
              </a:rPr>
              <a:t>, this </a:t>
            </a:r>
            <a:r>
              <a:rPr lang="en-US" b="1" dirty="0">
                <a:solidFill>
                  <a:srgbClr val="002060"/>
                </a:solidFill>
              </a:rPr>
              <a:t>information is all kept in one place</a:t>
            </a:r>
            <a:r>
              <a:rPr lang="en-US" dirty="0">
                <a:solidFill>
                  <a:srgbClr val="002060"/>
                </a:solidFill>
              </a:rPr>
              <a:t>, making it far simpler for teachers to keep track of their students and identify when one is struggling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Reduced </a:t>
            </a:r>
            <a:r>
              <a:rPr lang="en-US" b="1" dirty="0" smtClean="0"/>
              <a:t>Workload</a:t>
            </a:r>
          </a:p>
          <a:p>
            <a:pPr>
              <a:buFont typeface="Wingdings" pitchFamily="2" charset="2"/>
              <a:buChar char="Ø"/>
            </a:pPr>
            <a:endParaRPr lang="en-US" b="1" dirty="0"/>
          </a:p>
          <a:p>
            <a:r>
              <a:rPr lang="en-US" dirty="0">
                <a:solidFill>
                  <a:srgbClr val="002060"/>
                </a:solidFill>
              </a:rPr>
              <a:t>The cost incurred from manually managing students and school activities is often staggering from not only a budgetary standpoint, but also in terms of time. With a student management system, teachers can spend less time holding up the foundation of the student experience, and </a:t>
            </a:r>
            <a:r>
              <a:rPr lang="en-US" u="sng" dirty="0">
                <a:solidFill>
                  <a:srgbClr val="002060"/>
                </a:solidFill>
                <a:hlinkClick r:id="rId3"/>
              </a:rPr>
              <a:t>more time in the </a:t>
            </a:r>
            <a:r>
              <a:rPr lang="en-US" u="sng" dirty="0" smtClean="0">
                <a:solidFill>
                  <a:srgbClr val="002060"/>
                </a:solidFill>
                <a:hlinkClick r:id="rId3"/>
              </a:rPr>
              <a:t>classroom</a:t>
            </a:r>
            <a:endParaRPr lang="en-US" u="sng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u="sng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Access from </a:t>
            </a:r>
            <a:r>
              <a:rPr lang="en-US" b="1" dirty="0" smtClean="0"/>
              <a:t>Anywhere</a:t>
            </a:r>
          </a:p>
          <a:p>
            <a:pPr>
              <a:buFont typeface="Wingdings" pitchFamily="2" charset="2"/>
              <a:buChar char="Ø"/>
            </a:pPr>
            <a:endParaRPr lang="en-US" b="1" dirty="0"/>
          </a:p>
          <a:p>
            <a:r>
              <a:rPr lang="en-US" dirty="0">
                <a:solidFill>
                  <a:srgbClr val="002060"/>
                </a:solidFill>
              </a:rPr>
              <a:t>To the right people, student management software is </a:t>
            </a:r>
            <a:r>
              <a:rPr lang="en-US" b="1" dirty="0">
                <a:solidFill>
                  <a:srgbClr val="002060"/>
                </a:solidFill>
              </a:rPr>
              <a:t>accessible from anywhere and at any time</a:t>
            </a:r>
            <a:r>
              <a:rPr lang="en-US" dirty="0">
                <a:solidFill>
                  <a:srgbClr val="002060"/>
                </a:solidFill>
              </a:rPr>
              <a:t>. All a stakeholder requires is a </a:t>
            </a:r>
            <a:r>
              <a:rPr lang="en-US" dirty="0" err="1">
                <a:solidFill>
                  <a:srgbClr val="002060"/>
                </a:solidFill>
              </a:rPr>
              <a:t>smartphone</a:t>
            </a:r>
            <a:r>
              <a:rPr lang="en-US" dirty="0">
                <a:solidFill>
                  <a:srgbClr val="002060"/>
                </a:solidFill>
              </a:rPr>
              <a:t>, tablet, or PC to immediately look up relevant student </a:t>
            </a:r>
            <a:r>
              <a:rPr lang="en-US" dirty="0" smtClean="0">
                <a:solidFill>
                  <a:srgbClr val="002060"/>
                </a:solidFill>
              </a:rPr>
              <a:t>information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5334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ADVANTAGES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701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2060"/>
                </a:solidFill>
              </a:rPr>
              <a:t>Preserved Times of Teachers And  Administration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2060"/>
                </a:solidFill>
              </a:rPr>
              <a:t>Bridge communication gaps 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2060"/>
                </a:solidFill>
              </a:rPr>
              <a:t>Student lifetime data 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2060"/>
                </a:solidFill>
              </a:rPr>
              <a:t>Safety of students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2060"/>
                </a:solidFill>
              </a:rPr>
              <a:t> L</a:t>
            </a:r>
            <a:r>
              <a:rPr lang="en-US" sz="3600" dirty="0" smtClean="0">
                <a:solidFill>
                  <a:srgbClr val="002060"/>
                </a:solidFill>
              </a:rPr>
              <a:t>ibrary management 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2060"/>
                </a:solidFill>
              </a:rPr>
              <a:t>Inventory management 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2060"/>
                </a:solidFill>
              </a:rPr>
              <a:t>Report marking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434340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0537" y="685800"/>
            <a:ext cx="4843463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Source code :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4267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9662" y="381000"/>
            <a:ext cx="4224338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838200"/>
            <a:ext cx="8077200" cy="5355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CONCLUSION</a:t>
            </a:r>
          </a:p>
          <a:p>
            <a:endParaRPr lang="en-US" dirty="0"/>
          </a:p>
          <a:p>
            <a:r>
              <a:rPr lang="en-US" sz="2800" b="1" dirty="0" smtClean="0"/>
              <a:t>It   is  a wonderful  and  learning  experience  for  us while  working  on this  project .</a:t>
            </a:r>
          </a:p>
          <a:p>
            <a:endParaRPr lang="en-US" sz="2800" b="1" dirty="0"/>
          </a:p>
          <a:p>
            <a:r>
              <a:rPr lang="en-US" sz="2800" b="1" dirty="0"/>
              <a:t>SMS is used for making the process </a:t>
            </a:r>
            <a:r>
              <a:rPr lang="en-US" sz="2800" b="1" dirty="0" smtClean="0"/>
              <a:t>of managing information easier and to also make it accessible</a:t>
            </a:r>
          </a:p>
          <a:p>
            <a:endParaRPr lang="en-US" sz="2800" b="1" dirty="0"/>
          </a:p>
          <a:p>
            <a:r>
              <a:rPr lang="en-US" sz="2800" b="1" dirty="0" smtClean="0"/>
              <a:t>This </a:t>
            </a:r>
            <a:r>
              <a:rPr lang="en-US" sz="2800" b="1" dirty="0"/>
              <a:t>idea is to create a scenario that makes the lives of administration and teachers easier.</a:t>
            </a:r>
            <a:r>
              <a:rPr lang="en-US" sz="2800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190</TotalTime>
  <Words>220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Metro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AMAN RAJ</dc:creator>
  <cp:lastModifiedBy>AMAN RAJ</cp:lastModifiedBy>
  <cp:revision>20</cp:revision>
  <dcterms:created xsi:type="dcterms:W3CDTF">2023-01-11T08:06:02Z</dcterms:created>
  <dcterms:modified xsi:type="dcterms:W3CDTF">2023-01-26T14:54:09Z</dcterms:modified>
</cp:coreProperties>
</file>