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58728-80D6-4B31-B944-5C7E51C445ED}" type="doc">
      <dgm:prSet loTypeId="urn:diagrams.loki3.com/VaryingWidthList" loCatId="list" qsTypeId="urn:microsoft.com/office/officeart/2005/8/quickstyle/simple1" qsCatId="simple" csTypeId="urn:microsoft.com/office/officeart/2005/8/colors/accent1_2" csCatId="accent1" phldr="1"/>
      <dgm:spPr/>
    </dgm:pt>
    <dgm:pt modelId="{1F964BE9-DA9C-4834-ADAB-906756AACD78}">
      <dgm:prSet phldrT="[Text]" custT="1"/>
      <dgm:spPr/>
      <dgm:t>
        <a:bodyPr/>
        <a:lstStyle/>
        <a:p>
          <a:r>
            <a:rPr lang="en-US" sz="2200" dirty="0">
              <a:latin typeface="Times New Roman" panose="02020603050405020304" pitchFamily="18" charset="0"/>
              <a:cs typeface="Times New Roman" panose="02020603050405020304" pitchFamily="18" charset="0"/>
            </a:rPr>
            <a:t>Now a days , it is very useful for post covid contactless system in rural health service.</a:t>
          </a:r>
        </a:p>
      </dgm:t>
    </dgm:pt>
    <dgm:pt modelId="{4FEBC263-0838-4101-B7C5-24F039C207EB}" type="parTrans" cxnId="{638D184C-9B1D-4B28-85DD-FFD615AE22CC}">
      <dgm:prSet/>
      <dgm:spPr/>
      <dgm:t>
        <a:bodyPr/>
        <a:lstStyle/>
        <a:p>
          <a:endParaRPr lang="en-US"/>
        </a:p>
      </dgm:t>
    </dgm:pt>
    <dgm:pt modelId="{6FC67980-A167-4C41-9A34-ADA9FF3AB16E}" type="sibTrans" cxnId="{638D184C-9B1D-4B28-85DD-FFD615AE22CC}">
      <dgm:prSet/>
      <dgm:spPr/>
      <dgm:t>
        <a:bodyPr/>
        <a:lstStyle/>
        <a:p>
          <a:endParaRPr lang="en-US"/>
        </a:p>
      </dgm:t>
    </dgm:pt>
    <dgm:pt modelId="{8FEE2CC5-2019-41A4-85D5-560793EB2731}">
      <dgm:prSet phldrT="[Text]" custT="1"/>
      <dgm:spPr/>
      <dgm:t>
        <a:bodyPr/>
        <a:lstStyle/>
        <a:p>
          <a:r>
            <a:rPr lang="en-US" sz="2200" dirty="0">
              <a:latin typeface="Times New Roman" panose="02020603050405020304" pitchFamily="18" charset="0"/>
              <a:cs typeface="Times New Roman" panose="02020603050405020304" pitchFamily="18" charset="0"/>
            </a:rPr>
            <a:t>The goal is to provide access to medical specialist .</a:t>
          </a:r>
        </a:p>
      </dgm:t>
    </dgm:pt>
    <dgm:pt modelId="{9A803133-7609-4260-AE12-E12127A896E1}" type="parTrans" cxnId="{2B188AAF-3E81-41EB-91CA-F96E2A289997}">
      <dgm:prSet/>
      <dgm:spPr/>
      <dgm:t>
        <a:bodyPr/>
        <a:lstStyle/>
        <a:p>
          <a:endParaRPr lang="en-US"/>
        </a:p>
      </dgm:t>
    </dgm:pt>
    <dgm:pt modelId="{99DEFFC9-E3B3-438A-9EF1-AB3F872E9537}" type="sibTrans" cxnId="{2B188AAF-3E81-41EB-91CA-F96E2A289997}">
      <dgm:prSet/>
      <dgm:spPr/>
      <dgm:t>
        <a:bodyPr/>
        <a:lstStyle/>
        <a:p>
          <a:endParaRPr lang="en-US"/>
        </a:p>
      </dgm:t>
    </dgm:pt>
    <dgm:pt modelId="{3CACBE22-E4B5-4F51-A94B-2E2618B1B4BD}">
      <dgm:prSet phldrT="[Text]" custT="1"/>
      <dgm:spPr/>
      <dgm:t>
        <a:bodyPr/>
        <a:lstStyle/>
        <a:p>
          <a:r>
            <a:rPr lang="en-US" sz="2200" dirty="0">
              <a:latin typeface="Times New Roman" panose="02020603050405020304" pitchFamily="18" charset="0"/>
              <a:cs typeface="Times New Roman" panose="02020603050405020304" pitchFamily="18" charset="0"/>
            </a:rPr>
            <a:t>Our</a:t>
          </a:r>
          <a:r>
            <a:rPr lang="en-US" sz="2200" baseline="0" dirty="0">
              <a:latin typeface="Times New Roman" panose="02020603050405020304" pitchFamily="18" charset="0"/>
              <a:cs typeface="Times New Roman" panose="02020603050405020304" pitchFamily="18" charset="0"/>
            </a:rPr>
            <a:t> main aim is to provide a quick medical diagnosis to the patients living in rural areas .</a:t>
          </a:r>
          <a:endParaRPr lang="en-US" sz="2200" dirty="0">
            <a:latin typeface="Times New Roman" panose="02020603050405020304" pitchFamily="18" charset="0"/>
            <a:cs typeface="Times New Roman" panose="02020603050405020304" pitchFamily="18" charset="0"/>
          </a:endParaRPr>
        </a:p>
      </dgm:t>
    </dgm:pt>
    <dgm:pt modelId="{EAEF81E3-3556-4B5B-8E50-8082AD919E05}" type="sibTrans" cxnId="{E1EE433E-864D-439B-8802-C474058F2F2C}">
      <dgm:prSet/>
      <dgm:spPr/>
      <dgm:t>
        <a:bodyPr/>
        <a:lstStyle/>
        <a:p>
          <a:endParaRPr lang="en-US"/>
        </a:p>
      </dgm:t>
    </dgm:pt>
    <dgm:pt modelId="{DCC90CE5-1A2B-4289-A83D-EDE8393473D5}" type="parTrans" cxnId="{E1EE433E-864D-439B-8802-C474058F2F2C}">
      <dgm:prSet/>
      <dgm:spPr/>
      <dgm:t>
        <a:bodyPr/>
        <a:lstStyle/>
        <a:p>
          <a:endParaRPr lang="en-US"/>
        </a:p>
      </dgm:t>
    </dgm:pt>
    <dgm:pt modelId="{3AA80C41-2CF3-428D-AB89-13B97671F1C9}">
      <dgm:prSet custT="1"/>
      <dgm:spPr/>
      <dgm:t>
        <a:bodyPr/>
        <a:lstStyle/>
        <a:p>
          <a:r>
            <a:rPr lang="en-US" sz="2200" dirty="0">
              <a:latin typeface="Times New Roman" panose="02020603050405020304" pitchFamily="18" charset="0"/>
              <a:cs typeface="Times New Roman" panose="02020603050405020304" pitchFamily="18" charset="0"/>
            </a:rPr>
            <a:t>This  system enhance quality of health care .</a:t>
          </a:r>
        </a:p>
      </dgm:t>
    </dgm:pt>
    <dgm:pt modelId="{8F515C1B-64EC-4735-96D9-9C1F4C500A2C}" type="parTrans" cxnId="{ECD94ACE-3C7F-485E-A18F-AB3B8102B038}">
      <dgm:prSet/>
      <dgm:spPr/>
      <dgm:t>
        <a:bodyPr/>
        <a:lstStyle/>
        <a:p>
          <a:endParaRPr lang="en-US"/>
        </a:p>
      </dgm:t>
    </dgm:pt>
    <dgm:pt modelId="{9DA66780-EBFC-4A78-AF5B-35388AD8C147}" type="sibTrans" cxnId="{ECD94ACE-3C7F-485E-A18F-AB3B8102B038}">
      <dgm:prSet/>
      <dgm:spPr/>
      <dgm:t>
        <a:bodyPr/>
        <a:lstStyle/>
        <a:p>
          <a:endParaRPr lang="en-US"/>
        </a:p>
      </dgm:t>
    </dgm:pt>
    <dgm:pt modelId="{36F131F4-89F0-4B2D-A165-0394FD5A8D8D}" type="pres">
      <dgm:prSet presAssocID="{79A58728-80D6-4B31-B944-5C7E51C445ED}" presName="Name0" presStyleCnt="0">
        <dgm:presLayoutVars>
          <dgm:resizeHandles/>
        </dgm:presLayoutVars>
      </dgm:prSet>
      <dgm:spPr/>
    </dgm:pt>
    <dgm:pt modelId="{19DD1246-76C7-47A1-81C7-ECEC32EB736B}" type="pres">
      <dgm:prSet presAssocID="{3CACBE22-E4B5-4F51-A94B-2E2618B1B4BD}" presName="text" presStyleLbl="node1" presStyleIdx="0" presStyleCnt="4" custScaleX="1128889" custScaleY="21268">
        <dgm:presLayoutVars>
          <dgm:bulletEnabled val="1"/>
        </dgm:presLayoutVars>
      </dgm:prSet>
      <dgm:spPr/>
    </dgm:pt>
    <dgm:pt modelId="{184CA22E-25AF-4EBE-8797-CD6E98F93339}" type="pres">
      <dgm:prSet presAssocID="{EAEF81E3-3556-4B5B-8E50-8082AD919E05}" presName="space" presStyleCnt="0"/>
      <dgm:spPr/>
    </dgm:pt>
    <dgm:pt modelId="{112EC2CE-0AE6-412B-B628-A8A5C0A2FA8F}" type="pres">
      <dgm:prSet presAssocID="{1F964BE9-DA9C-4834-ADAB-906756AACD78}" presName="text" presStyleLbl="node1" presStyleIdx="1" presStyleCnt="4" custScaleX="1128889" custScaleY="19500">
        <dgm:presLayoutVars>
          <dgm:bulletEnabled val="1"/>
        </dgm:presLayoutVars>
      </dgm:prSet>
      <dgm:spPr/>
    </dgm:pt>
    <dgm:pt modelId="{A94ED440-F2C5-42B7-8A8A-4AFDDC8A21D8}" type="pres">
      <dgm:prSet presAssocID="{6FC67980-A167-4C41-9A34-ADA9FF3AB16E}" presName="space" presStyleCnt="0"/>
      <dgm:spPr/>
    </dgm:pt>
    <dgm:pt modelId="{1611AA3D-0626-4F13-9266-73F1634FC0B1}" type="pres">
      <dgm:prSet presAssocID="{8FEE2CC5-2019-41A4-85D5-560793EB2731}" presName="text" presStyleLbl="node1" presStyleIdx="2" presStyleCnt="4" custScaleX="1128889" custScaleY="22146" custLinFactNeighborY="4911">
        <dgm:presLayoutVars>
          <dgm:bulletEnabled val="1"/>
        </dgm:presLayoutVars>
      </dgm:prSet>
      <dgm:spPr/>
    </dgm:pt>
    <dgm:pt modelId="{655F0BA5-7E98-45DA-9D93-406330520A73}" type="pres">
      <dgm:prSet presAssocID="{99DEFFC9-E3B3-438A-9EF1-AB3F872E9537}" presName="space" presStyleCnt="0"/>
      <dgm:spPr/>
    </dgm:pt>
    <dgm:pt modelId="{149218ED-B763-4A84-91F4-90C419F79ADB}" type="pres">
      <dgm:prSet presAssocID="{3AA80C41-2CF3-428D-AB89-13B97671F1C9}" presName="text" presStyleLbl="node1" presStyleIdx="3" presStyleCnt="4" custScaleX="1124857" custScaleY="20900" custLinFactNeighborX="0" custLinFactNeighborY="12133">
        <dgm:presLayoutVars>
          <dgm:bulletEnabled val="1"/>
        </dgm:presLayoutVars>
      </dgm:prSet>
      <dgm:spPr/>
    </dgm:pt>
  </dgm:ptLst>
  <dgm:cxnLst>
    <dgm:cxn modelId="{E1EE433E-864D-439B-8802-C474058F2F2C}" srcId="{79A58728-80D6-4B31-B944-5C7E51C445ED}" destId="{3CACBE22-E4B5-4F51-A94B-2E2618B1B4BD}" srcOrd="0" destOrd="0" parTransId="{DCC90CE5-1A2B-4289-A83D-EDE8393473D5}" sibTransId="{EAEF81E3-3556-4B5B-8E50-8082AD919E05}"/>
    <dgm:cxn modelId="{5F20D347-19C6-485B-B7C4-274C2C38F44C}" type="presOf" srcId="{3CACBE22-E4B5-4F51-A94B-2E2618B1B4BD}" destId="{19DD1246-76C7-47A1-81C7-ECEC32EB736B}" srcOrd="0" destOrd="0" presId="urn:diagrams.loki3.com/VaryingWidthList"/>
    <dgm:cxn modelId="{638D184C-9B1D-4B28-85DD-FFD615AE22CC}" srcId="{79A58728-80D6-4B31-B944-5C7E51C445ED}" destId="{1F964BE9-DA9C-4834-ADAB-906756AACD78}" srcOrd="1" destOrd="0" parTransId="{4FEBC263-0838-4101-B7C5-24F039C207EB}" sibTransId="{6FC67980-A167-4C41-9A34-ADA9FF3AB16E}"/>
    <dgm:cxn modelId="{4124C0A4-78BD-4F15-83A7-BF03F5ECDF59}" type="presOf" srcId="{1F964BE9-DA9C-4834-ADAB-906756AACD78}" destId="{112EC2CE-0AE6-412B-B628-A8A5C0A2FA8F}" srcOrd="0" destOrd="0" presId="urn:diagrams.loki3.com/VaryingWidthList"/>
    <dgm:cxn modelId="{2B188AAF-3E81-41EB-91CA-F96E2A289997}" srcId="{79A58728-80D6-4B31-B944-5C7E51C445ED}" destId="{8FEE2CC5-2019-41A4-85D5-560793EB2731}" srcOrd="2" destOrd="0" parTransId="{9A803133-7609-4260-AE12-E12127A896E1}" sibTransId="{99DEFFC9-E3B3-438A-9EF1-AB3F872E9537}"/>
    <dgm:cxn modelId="{DEECADB3-791E-46E7-80B9-843FA61D0860}" type="presOf" srcId="{79A58728-80D6-4B31-B944-5C7E51C445ED}" destId="{36F131F4-89F0-4B2D-A165-0394FD5A8D8D}" srcOrd="0" destOrd="0" presId="urn:diagrams.loki3.com/VaryingWidthList"/>
    <dgm:cxn modelId="{ECD94ACE-3C7F-485E-A18F-AB3B8102B038}" srcId="{79A58728-80D6-4B31-B944-5C7E51C445ED}" destId="{3AA80C41-2CF3-428D-AB89-13B97671F1C9}" srcOrd="3" destOrd="0" parTransId="{8F515C1B-64EC-4735-96D9-9C1F4C500A2C}" sibTransId="{9DA66780-EBFC-4A78-AF5B-35388AD8C147}"/>
    <dgm:cxn modelId="{72A6BDEF-C65A-4395-94C2-0D13C8F1885E}" type="presOf" srcId="{3AA80C41-2CF3-428D-AB89-13B97671F1C9}" destId="{149218ED-B763-4A84-91F4-90C419F79ADB}" srcOrd="0" destOrd="0" presId="urn:diagrams.loki3.com/VaryingWidthList"/>
    <dgm:cxn modelId="{0E0BB5F7-8074-43E6-B9F0-D65BAFCE268B}" type="presOf" srcId="{8FEE2CC5-2019-41A4-85D5-560793EB2731}" destId="{1611AA3D-0626-4F13-9266-73F1634FC0B1}" srcOrd="0" destOrd="0" presId="urn:diagrams.loki3.com/VaryingWidthList"/>
    <dgm:cxn modelId="{06EE3DD2-FDA8-4E0D-9C90-DBA657BD6EA3}" type="presParOf" srcId="{36F131F4-89F0-4B2D-A165-0394FD5A8D8D}" destId="{19DD1246-76C7-47A1-81C7-ECEC32EB736B}" srcOrd="0" destOrd="0" presId="urn:diagrams.loki3.com/VaryingWidthList"/>
    <dgm:cxn modelId="{A473D13D-02FA-45DD-95F6-FD5C98919679}" type="presParOf" srcId="{36F131F4-89F0-4B2D-A165-0394FD5A8D8D}" destId="{184CA22E-25AF-4EBE-8797-CD6E98F93339}" srcOrd="1" destOrd="0" presId="urn:diagrams.loki3.com/VaryingWidthList"/>
    <dgm:cxn modelId="{FE4D7C1C-0ADE-438E-AF21-87E79A43CD9E}" type="presParOf" srcId="{36F131F4-89F0-4B2D-A165-0394FD5A8D8D}" destId="{112EC2CE-0AE6-412B-B628-A8A5C0A2FA8F}" srcOrd="2" destOrd="0" presId="urn:diagrams.loki3.com/VaryingWidthList"/>
    <dgm:cxn modelId="{8F7028B9-8008-476F-AEAA-05DDDE1D011E}" type="presParOf" srcId="{36F131F4-89F0-4B2D-A165-0394FD5A8D8D}" destId="{A94ED440-F2C5-42B7-8A8A-4AFDDC8A21D8}" srcOrd="3" destOrd="0" presId="urn:diagrams.loki3.com/VaryingWidthList"/>
    <dgm:cxn modelId="{2506BDE7-9A5E-4867-97D2-AE4845E3D330}" type="presParOf" srcId="{36F131F4-89F0-4B2D-A165-0394FD5A8D8D}" destId="{1611AA3D-0626-4F13-9266-73F1634FC0B1}" srcOrd="4" destOrd="0" presId="urn:diagrams.loki3.com/VaryingWidthList"/>
    <dgm:cxn modelId="{0B110EE2-0F6C-4FE8-A6EC-DA2C038F1ADB}" type="presParOf" srcId="{36F131F4-89F0-4B2D-A165-0394FD5A8D8D}" destId="{655F0BA5-7E98-45DA-9D93-406330520A73}" srcOrd="5" destOrd="0" presId="urn:diagrams.loki3.com/VaryingWidthList"/>
    <dgm:cxn modelId="{4C904FA7-5B4D-444E-977C-2AF51E6E0002}" type="presParOf" srcId="{36F131F4-89F0-4B2D-A165-0394FD5A8D8D}" destId="{149218ED-B763-4A84-91F4-90C419F79ADB}" srcOrd="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86920A-4BD5-4806-B63C-0AE50622FA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D21D5A-6B1E-4607-9758-DA794BD21C3E}">
      <dgm:prSet phldrT="[Text]" custT="1"/>
      <dgm:spPr/>
      <dgm:t>
        <a:bodyPr/>
        <a:lstStyle/>
        <a:p>
          <a:r>
            <a:rPr lang="en-US" sz="2400" dirty="0"/>
            <a:t>Preprocessing the data</a:t>
          </a:r>
        </a:p>
      </dgm:t>
    </dgm:pt>
    <dgm:pt modelId="{69BF16E2-3153-4E2B-A614-0D23ADEEB383}" type="parTrans" cxnId="{697D495C-C3E1-471E-BC95-17A55AE62756}">
      <dgm:prSet/>
      <dgm:spPr/>
      <dgm:t>
        <a:bodyPr/>
        <a:lstStyle/>
        <a:p>
          <a:endParaRPr lang="en-US"/>
        </a:p>
      </dgm:t>
    </dgm:pt>
    <dgm:pt modelId="{E80088D7-9B1C-4903-9BBA-A5A165D16461}" type="sibTrans" cxnId="{697D495C-C3E1-471E-BC95-17A55AE62756}">
      <dgm:prSet/>
      <dgm:spPr/>
      <dgm:t>
        <a:bodyPr/>
        <a:lstStyle/>
        <a:p>
          <a:endParaRPr lang="en-US"/>
        </a:p>
      </dgm:t>
    </dgm:pt>
    <dgm:pt modelId="{C41A3A3D-CB83-426D-AE2B-4F23AE17F79F}">
      <dgm:prSet phldrT="[Text]" custT="1"/>
      <dgm:spPr/>
      <dgm:t>
        <a:bodyPr/>
        <a:lstStyle/>
        <a:p>
          <a:r>
            <a:rPr lang="en-US" sz="2000" dirty="0"/>
            <a:t> </a:t>
          </a:r>
          <a:r>
            <a:rPr lang="en-US" sz="2200" dirty="0">
              <a:latin typeface="Times New Roman" panose="02020603050405020304" pitchFamily="18" charset="0"/>
              <a:cs typeface="Times New Roman" panose="02020603050405020304" pitchFamily="18" charset="0"/>
            </a:rPr>
            <a:t>Check Null values </a:t>
          </a:r>
        </a:p>
      </dgm:t>
    </dgm:pt>
    <dgm:pt modelId="{E4B71D37-830A-466A-B40B-421ED5A7E049}" type="parTrans" cxnId="{D3454D7F-CFA3-4F10-842A-92B24A4F0FC4}">
      <dgm:prSet/>
      <dgm:spPr/>
      <dgm:t>
        <a:bodyPr/>
        <a:lstStyle/>
        <a:p>
          <a:endParaRPr lang="en-US"/>
        </a:p>
      </dgm:t>
    </dgm:pt>
    <dgm:pt modelId="{CE801BC7-E243-4707-A314-B82DAD7C9D1A}" type="sibTrans" cxnId="{D3454D7F-CFA3-4F10-842A-92B24A4F0FC4}">
      <dgm:prSet/>
      <dgm:spPr/>
      <dgm:t>
        <a:bodyPr/>
        <a:lstStyle/>
        <a:p>
          <a:endParaRPr lang="en-US"/>
        </a:p>
      </dgm:t>
    </dgm:pt>
    <dgm:pt modelId="{4DC1DA77-2F48-4A1E-92DA-CAEC7A618A07}">
      <dgm:prSet phldrT="[Text]" custT="1"/>
      <dgm:spPr/>
      <dgm:t>
        <a:bodyPr/>
        <a:lstStyle/>
        <a:p>
          <a:r>
            <a:rPr lang="en-US" sz="2400" dirty="0"/>
            <a:t>Splitting the data </a:t>
          </a:r>
        </a:p>
      </dgm:t>
    </dgm:pt>
    <dgm:pt modelId="{E3A8F71D-A189-4688-ACC7-89B12C8B355D}" type="parTrans" cxnId="{80453F11-01DE-4048-96BC-AF2AE8774E22}">
      <dgm:prSet/>
      <dgm:spPr/>
      <dgm:t>
        <a:bodyPr/>
        <a:lstStyle/>
        <a:p>
          <a:endParaRPr lang="en-US"/>
        </a:p>
      </dgm:t>
    </dgm:pt>
    <dgm:pt modelId="{EBE07F50-039D-4A41-8CA0-DD3DBEAF6ABE}" type="sibTrans" cxnId="{80453F11-01DE-4048-96BC-AF2AE8774E22}">
      <dgm:prSet/>
      <dgm:spPr/>
      <dgm:t>
        <a:bodyPr/>
        <a:lstStyle/>
        <a:p>
          <a:endParaRPr lang="en-US"/>
        </a:p>
      </dgm:t>
    </dgm:pt>
    <dgm:pt modelId="{E5C11FAD-C766-43BC-916B-D4968865E6E4}">
      <dgm:prSet phldrT="[Text]" custT="1"/>
      <dgm:spPr/>
      <dgm:t>
        <a:bodyPr/>
        <a:lstStyle/>
        <a:p>
          <a:r>
            <a:rPr lang="en-US" sz="2200" dirty="0">
              <a:latin typeface="Times New Roman" panose="02020603050405020304" pitchFamily="18" charset="0"/>
              <a:cs typeface="Times New Roman" panose="02020603050405020304" pitchFamily="18" charset="0"/>
            </a:rPr>
            <a:t>Training data</a:t>
          </a:r>
        </a:p>
      </dgm:t>
    </dgm:pt>
    <dgm:pt modelId="{D7EF8ECE-FF72-44D0-ABCB-2FBCE74924CC}" type="parTrans" cxnId="{A221E238-0A16-429A-8B48-C55A1EAF5316}">
      <dgm:prSet/>
      <dgm:spPr/>
      <dgm:t>
        <a:bodyPr/>
        <a:lstStyle/>
        <a:p>
          <a:endParaRPr lang="en-US"/>
        </a:p>
      </dgm:t>
    </dgm:pt>
    <dgm:pt modelId="{64CC3333-CDE2-4241-B6A4-09F000482F5B}" type="sibTrans" cxnId="{A221E238-0A16-429A-8B48-C55A1EAF5316}">
      <dgm:prSet/>
      <dgm:spPr/>
      <dgm:t>
        <a:bodyPr/>
        <a:lstStyle/>
        <a:p>
          <a:endParaRPr lang="en-US"/>
        </a:p>
      </dgm:t>
    </dgm:pt>
    <dgm:pt modelId="{2E8A01B0-EC45-4D7D-9A4F-72FEF11318D3}">
      <dgm:prSet phldrT="[Text]" custT="1"/>
      <dgm:spPr/>
      <dgm:t>
        <a:bodyPr/>
        <a:lstStyle/>
        <a:p>
          <a:r>
            <a:rPr lang="en-US" sz="2200" dirty="0">
              <a:latin typeface="Times New Roman" panose="02020603050405020304" pitchFamily="18" charset="0"/>
              <a:cs typeface="Times New Roman" panose="02020603050405020304" pitchFamily="18" charset="0"/>
            </a:rPr>
            <a:t>Standardize the data</a:t>
          </a:r>
        </a:p>
      </dgm:t>
    </dgm:pt>
    <dgm:pt modelId="{921E8DFA-70EC-4E2B-AA42-5E2455839EA0}" type="parTrans" cxnId="{496A61D7-2E34-4563-8A9F-61D1A457B53D}">
      <dgm:prSet/>
      <dgm:spPr/>
      <dgm:t>
        <a:bodyPr/>
        <a:lstStyle/>
        <a:p>
          <a:endParaRPr lang="en-US"/>
        </a:p>
      </dgm:t>
    </dgm:pt>
    <dgm:pt modelId="{27D42228-C183-4C4A-AADA-E660E586A845}" type="sibTrans" cxnId="{496A61D7-2E34-4563-8A9F-61D1A457B53D}">
      <dgm:prSet/>
      <dgm:spPr/>
      <dgm:t>
        <a:bodyPr/>
        <a:lstStyle/>
        <a:p>
          <a:endParaRPr lang="en-US"/>
        </a:p>
      </dgm:t>
    </dgm:pt>
    <dgm:pt modelId="{81A4810E-94FC-4A2C-B089-2C261B1E2BB2}">
      <dgm:prSet phldrT="[Text]" custT="1"/>
      <dgm:spPr/>
      <dgm:t>
        <a:bodyPr/>
        <a:lstStyle/>
        <a:p>
          <a:r>
            <a:rPr lang="en-US" sz="2200" dirty="0">
              <a:latin typeface="Times New Roman" panose="02020603050405020304" pitchFamily="18" charset="0"/>
              <a:cs typeface="Times New Roman" panose="02020603050405020304" pitchFamily="18" charset="0"/>
            </a:rPr>
            <a:t>Testing data</a:t>
          </a:r>
        </a:p>
      </dgm:t>
    </dgm:pt>
    <dgm:pt modelId="{495251F1-68DE-4DAB-A1B9-E085077797CA}" type="parTrans" cxnId="{6A28A77D-9CE6-41F2-A686-48C3A2B3041C}">
      <dgm:prSet/>
      <dgm:spPr/>
      <dgm:t>
        <a:bodyPr/>
        <a:lstStyle/>
        <a:p>
          <a:endParaRPr lang="en-US"/>
        </a:p>
      </dgm:t>
    </dgm:pt>
    <dgm:pt modelId="{56901A81-6599-443A-BD83-6C9407687CD0}" type="sibTrans" cxnId="{6A28A77D-9CE6-41F2-A686-48C3A2B3041C}">
      <dgm:prSet/>
      <dgm:spPr/>
      <dgm:t>
        <a:bodyPr/>
        <a:lstStyle/>
        <a:p>
          <a:endParaRPr lang="en-US"/>
        </a:p>
      </dgm:t>
    </dgm:pt>
    <dgm:pt modelId="{1EFB22EB-C3C9-4CE8-AD75-783323D29418}" type="pres">
      <dgm:prSet presAssocID="{B586920A-4BD5-4806-B63C-0AE50622FAE4}" presName="linear" presStyleCnt="0">
        <dgm:presLayoutVars>
          <dgm:animLvl val="lvl"/>
          <dgm:resizeHandles val="exact"/>
        </dgm:presLayoutVars>
      </dgm:prSet>
      <dgm:spPr/>
    </dgm:pt>
    <dgm:pt modelId="{F0CB1CC7-8E12-4067-B0B1-12189699F447}" type="pres">
      <dgm:prSet presAssocID="{6CD21D5A-6B1E-4607-9758-DA794BD21C3E}" presName="parentText" presStyleLbl="node1" presStyleIdx="0" presStyleCnt="2" custScaleX="79839" custScaleY="55753" custLinFactNeighborY="-89385">
        <dgm:presLayoutVars>
          <dgm:chMax val="0"/>
          <dgm:bulletEnabled val="1"/>
        </dgm:presLayoutVars>
      </dgm:prSet>
      <dgm:spPr/>
    </dgm:pt>
    <dgm:pt modelId="{759F2B69-7544-400E-99E1-A5BD93E89433}" type="pres">
      <dgm:prSet presAssocID="{6CD21D5A-6B1E-4607-9758-DA794BD21C3E}" presName="childText" presStyleLbl="revTx" presStyleIdx="0" presStyleCnt="2" custScaleX="81316" custLinFactNeighborY="-67238">
        <dgm:presLayoutVars>
          <dgm:bulletEnabled val="1"/>
        </dgm:presLayoutVars>
      </dgm:prSet>
      <dgm:spPr/>
    </dgm:pt>
    <dgm:pt modelId="{CAE358DB-DC20-4617-A207-FF6100246F74}" type="pres">
      <dgm:prSet presAssocID="{4DC1DA77-2F48-4A1E-92DA-CAEC7A618A07}" presName="parentText" presStyleLbl="node1" presStyleIdx="1" presStyleCnt="2" custScaleX="79737" custScaleY="61190" custLinFactY="-8028" custLinFactNeighborY="-100000">
        <dgm:presLayoutVars>
          <dgm:chMax val="0"/>
          <dgm:bulletEnabled val="1"/>
        </dgm:presLayoutVars>
      </dgm:prSet>
      <dgm:spPr/>
    </dgm:pt>
    <dgm:pt modelId="{12E186AE-36AD-45FD-BA1F-ED36E04336C8}" type="pres">
      <dgm:prSet presAssocID="{4DC1DA77-2F48-4A1E-92DA-CAEC7A618A07}" presName="childText" presStyleLbl="revTx" presStyleIdx="1" presStyleCnt="2" custScaleX="80661" custLinFactNeighborX="0" custLinFactNeighborY="-78971">
        <dgm:presLayoutVars>
          <dgm:bulletEnabled val="1"/>
        </dgm:presLayoutVars>
      </dgm:prSet>
      <dgm:spPr/>
    </dgm:pt>
  </dgm:ptLst>
  <dgm:cxnLst>
    <dgm:cxn modelId="{80453F11-01DE-4048-96BC-AF2AE8774E22}" srcId="{B586920A-4BD5-4806-B63C-0AE50622FAE4}" destId="{4DC1DA77-2F48-4A1E-92DA-CAEC7A618A07}" srcOrd="1" destOrd="0" parTransId="{E3A8F71D-A189-4688-ACC7-89B12C8B355D}" sibTransId="{EBE07F50-039D-4A41-8CA0-DD3DBEAF6ABE}"/>
    <dgm:cxn modelId="{86F01F1E-14AE-4DBA-BE8D-B3A4953D0713}" type="presOf" srcId="{2E8A01B0-EC45-4D7D-9A4F-72FEF11318D3}" destId="{759F2B69-7544-400E-99E1-A5BD93E89433}" srcOrd="0" destOrd="1" presId="urn:microsoft.com/office/officeart/2005/8/layout/vList2"/>
    <dgm:cxn modelId="{7BF63E36-62C3-4591-85AC-2D5FDEB9B92B}" type="presOf" srcId="{81A4810E-94FC-4A2C-B089-2C261B1E2BB2}" destId="{12E186AE-36AD-45FD-BA1F-ED36E04336C8}" srcOrd="0" destOrd="1" presId="urn:microsoft.com/office/officeart/2005/8/layout/vList2"/>
    <dgm:cxn modelId="{A221E238-0A16-429A-8B48-C55A1EAF5316}" srcId="{4DC1DA77-2F48-4A1E-92DA-CAEC7A618A07}" destId="{E5C11FAD-C766-43BC-916B-D4968865E6E4}" srcOrd="0" destOrd="0" parTransId="{D7EF8ECE-FF72-44D0-ABCB-2FBCE74924CC}" sibTransId="{64CC3333-CDE2-4241-B6A4-09F000482F5B}"/>
    <dgm:cxn modelId="{697D495C-C3E1-471E-BC95-17A55AE62756}" srcId="{B586920A-4BD5-4806-B63C-0AE50622FAE4}" destId="{6CD21D5A-6B1E-4607-9758-DA794BD21C3E}" srcOrd="0" destOrd="0" parTransId="{69BF16E2-3153-4E2B-A614-0D23ADEEB383}" sibTransId="{E80088D7-9B1C-4903-9BBA-A5A165D16461}"/>
    <dgm:cxn modelId="{1C806460-7722-4C3B-A7C5-01983F100D37}" type="presOf" srcId="{B586920A-4BD5-4806-B63C-0AE50622FAE4}" destId="{1EFB22EB-C3C9-4CE8-AD75-783323D29418}" srcOrd="0" destOrd="0" presId="urn:microsoft.com/office/officeart/2005/8/layout/vList2"/>
    <dgm:cxn modelId="{AFFB2256-72B7-4433-89FE-5A7CD10DC01A}" type="presOf" srcId="{E5C11FAD-C766-43BC-916B-D4968865E6E4}" destId="{12E186AE-36AD-45FD-BA1F-ED36E04336C8}" srcOrd="0" destOrd="0" presId="urn:microsoft.com/office/officeart/2005/8/layout/vList2"/>
    <dgm:cxn modelId="{6A28A77D-9CE6-41F2-A686-48C3A2B3041C}" srcId="{4DC1DA77-2F48-4A1E-92DA-CAEC7A618A07}" destId="{81A4810E-94FC-4A2C-B089-2C261B1E2BB2}" srcOrd="1" destOrd="0" parTransId="{495251F1-68DE-4DAB-A1B9-E085077797CA}" sibTransId="{56901A81-6599-443A-BD83-6C9407687CD0}"/>
    <dgm:cxn modelId="{D3454D7F-CFA3-4F10-842A-92B24A4F0FC4}" srcId="{6CD21D5A-6B1E-4607-9758-DA794BD21C3E}" destId="{C41A3A3D-CB83-426D-AE2B-4F23AE17F79F}" srcOrd="0" destOrd="0" parTransId="{E4B71D37-830A-466A-B40B-421ED5A7E049}" sibTransId="{CE801BC7-E243-4707-A314-B82DAD7C9D1A}"/>
    <dgm:cxn modelId="{FCFEAC85-401E-44F7-A4B5-06D5FFF73FEB}" type="presOf" srcId="{C41A3A3D-CB83-426D-AE2B-4F23AE17F79F}" destId="{759F2B69-7544-400E-99E1-A5BD93E89433}" srcOrd="0" destOrd="0" presId="urn:microsoft.com/office/officeart/2005/8/layout/vList2"/>
    <dgm:cxn modelId="{C249C2CA-3D65-477C-A2E3-63416B9E8291}" type="presOf" srcId="{4DC1DA77-2F48-4A1E-92DA-CAEC7A618A07}" destId="{CAE358DB-DC20-4617-A207-FF6100246F74}" srcOrd="0" destOrd="0" presId="urn:microsoft.com/office/officeart/2005/8/layout/vList2"/>
    <dgm:cxn modelId="{0B993CD7-5FAE-4E54-BDE0-0F55D7954B2B}" type="presOf" srcId="{6CD21D5A-6B1E-4607-9758-DA794BD21C3E}" destId="{F0CB1CC7-8E12-4067-B0B1-12189699F447}" srcOrd="0" destOrd="0" presId="urn:microsoft.com/office/officeart/2005/8/layout/vList2"/>
    <dgm:cxn modelId="{496A61D7-2E34-4563-8A9F-61D1A457B53D}" srcId="{6CD21D5A-6B1E-4607-9758-DA794BD21C3E}" destId="{2E8A01B0-EC45-4D7D-9A4F-72FEF11318D3}" srcOrd="1" destOrd="0" parTransId="{921E8DFA-70EC-4E2B-AA42-5E2455839EA0}" sibTransId="{27D42228-C183-4C4A-AADA-E660E586A845}"/>
    <dgm:cxn modelId="{88B2E752-8989-40BD-8443-E191B07B952B}" type="presParOf" srcId="{1EFB22EB-C3C9-4CE8-AD75-783323D29418}" destId="{F0CB1CC7-8E12-4067-B0B1-12189699F447}" srcOrd="0" destOrd="0" presId="urn:microsoft.com/office/officeart/2005/8/layout/vList2"/>
    <dgm:cxn modelId="{1CF9F2B4-0391-4EDC-9098-F58A929D95E3}" type="presParOf" srcId="{1EFB22EB-C3C9-4CE8-AD75-783323D29418}" destId="{759F2B69-7544-400E-99E1-A5BD93E89433}" srcOrd="1" destOrd="0" presId="urn:microsoft.com/office/officeart/2005/8/layout/vList2"/>
    <dgm:cxn modelId="{E98BC5C2-C798-4402-9B67-22487176535F}" type="presParOf" srcId="{1EFB22EB-C3C9-4CE8-AD75-783323D29418}" destId="{CAE358DB-DC20-4617-A207-FF6100246F74}" srcOrd="2" destOrd="0" presId="urn:microsoft.com/office/officeart/2005/8/layout/vList2"/>
    <dgm:cxn modelId="{6EC78648-4BB3-40B3-81D3-D76F0B561F2F}" type="presParOf" srcId="{1EFB22EB-C3C9-4CE8-AD75-783323D29418}" destId="{12E186AE-36AD-45FD-BA1F-ED36E04336C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14D8A5-D2B7-406F-B6D4-AFA159C6DE8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48C4A0-7304-4356-9B18-6AAF47B57FC6}">
      <dgm:prSet phldrT="[Text]" custT="1"/>
      <dgm:spPr/>
      <dgm:t>
        <a:bodyPr/>
        <a:lstStyle/>
        <a:p>
          <a:r>
            <a:rPr lang="en-US" sz="2400" dirty="0"/>
            <a:t>Apply machine learning Algorithm</a:t>
          </a:r>
        </a:p>
      </dgm:t>
    </dgm:pt>
    <dgm:pt modelId="{C190CDEE-7CA1-40C6-AFB3-A911D6EF26D0}" type="parTrans" cxnId="{FC9E19E0-5D04-432E-9893-B98973963DEB}">
      <dgm:prSet/>
      <dgm:spPr/>
      <dgm:t>
        <a:bodyPr/>
        <a:lstStyle/>
        <a:p>
          <a:endParaRPr lang="en-US"/>
        </a:p>
      </dgm:t>
    </dgm:pt>
    <dgm:pt modelId="{4E93BEB1-3C6E-4701-88E0-AEFDFDEF9422}" type="sibTrans" cxnId="{FC9E19E0-5D04-432E-9893-B98973963DEB}">
      <dgm:prSet/>
      <dgm:spPr/>
      <dgm:t>
        <a:bodyPr/>
        <a:lstStyle/>
        <a:p>
          <a:endParaRPr lang="en-US"/>
        </a:p>
      </dgm:t>
    </dgm:pt>
    <dgm:pt modelId="{693C7367-DC42-4419-AED0-4D4B32C8C8FE}">
      <dgm:prSet phldrT="[Text]" custT="1"/>
      <dgm:spPr/>
      <dgm:t>
        <a:bodyPr/>
        <a:lstStyle/>
        <a:p>
          <a:r>
            <a:rPr lang="en-US" sz="2200" dirty="0">
              <a:latin typeface="Times New Roman" panose="02020603050405020304" pitchFamily="18" charset="0"/>
              <a:cs typeface="Times New Roman" panose="02020603050405020304" pitchFamily="18" charset="0"/>
            </a:rPr>
            <a:t>Support vector machine </a:t>
          </a:r>
        </a:p>
      </dgm:t>
    </dgm:pt>
    <dgm:pt modelId="{4387627E-30A2-4DF0-8758-38AAB425C096}" type="parTrans" cxnId="{0C7BF477-4B55-4764-A5FB-61D28CD0E10A}">
      <dgm:prSet/>
      <dgm:spPr/>
      <dgm:t>
        <a:bodyPr/>
        <a:lstStyle/>
        <a:p>
          <a:endParaRPr lang="en-US"/>
        </a:p>
      </dgm:t>
    </dgm:pt>
    <dgm:pt modelId="{766E4A03-516C-46A6-B909-A71DA70764B3}" type="sibTrans" cxnId="{0C7BF477-4B55-4764-A5FB-61D28CD0E10A}">
      <dgm:prSet/>
      <dgm:spPr/>
      <dgm:t>
        <a:bodyPr/>
        <a:lstStyle/>
        <a:p>
          <a:endParaRPr lang="en-US"/>
        </a:p>
      </dgm:t>
    </dgm:pt>
    <dgm:pt modelId="{A7C31FA2-7769-4DCE-B04E-271EE44DE73F}">
      <dgm:prSet phldrT="[Text]" custT="1"/>
      <dgm:spPr/>
      <dgm:t>
        <a:bodyPr/>
        <a:lstStyle/>
        <a:p>
          <a:r>
            <a:rPr lang="en-US" sz="2400" dirty="0"/>
            <a:t>Performance Analysis or accuracy</a:t>
          </a:r>
        </a:p>
      </dgm:t>
    </dgm:pt>
    <dgm:pt modelId="{B0B14E36-4BB7-4172-9AFC-74E4D0A423F7}" type="parTrans" cxnId="{FF2FAA9B-C24D-4C51-BB65-876AAF174163}">
      <dgm:prSet/>
      <dgm:spPr/>
      <dgm:t>
        <a:bodyPr/>
        <a:lstStyle/>
        <a:p>
          <a:endParaRPr lang="en-US"/>
        </a:p>
      </dgm:t>
    </dgm:pt>
    <dgm:pt modelId="{AB366619-A4CF-4992-A31C-3907166489C1}" type="sibTrans" cxnId="{FF2FAA9B-C24D-4C51-BB65-876AAF174163}">
      <dgm:prSet/>
      <dgm:spPr/>
      <dgm:t>
        <a:bodyPr/>
        <a:lstStyle/>
        <a:p>
          <a:endParaRPr lang="en-US"/>
        </a:p>
      </dgm:t>
    </dgm:pt>
    <dgm:pt modelId="{AEE84EE6-B663-470E-99EF-239C6C21F20E}">
      <dgm:prSet phldrT="[Text]" custT="1"/>
      <dgm:spPr/>
      <dgm:t>
        <a:bodyPr/>
        <a:lstStyle/>
        <a:p>
          <a:r>
            <a:rPr lang="en-US" sz="2200" dirty="0">
              <a:latin typeface="Times New Roman" panose="02020603050405020304" pitchFamily="18" charset="0"/>
              <a:cs typeface="Times New Roman" panose="02020603050405020304" pitchFamily="18" charset="0"/>
            </a:rPr>
            <a:t>Without SMOTE</a:t>
          </a:r>
        </a:p>
      </dgm:t>
    </dgm:pt>
    <dgm:pt modelId="{7147AD93-53BC-444D-9DDE-62301D6BCE23}" type="parTrans" cxnId="{DE9378CA-B8F6-443B-94A6-C1F1C574D2C8}">
      <dgm:prSet/>
      <dgm:spPr/>
      <dgm:t>
        <a:bodyPr/>
        <a:lstStyle/>
        <a:p>
          <a:endParaRPr lang="en-US"/>
        </a:p>
      </dgm:t>
    </dgm:pt>
    <dgm:pt modelId="{B5F6AFE1-F2AC-46A8-820C-E2BFD6C44A3D}" type="sibTrans" cxnId="{DE9378CA-B8F6-443B-94A6-C1F1C574D2C8}">
      <dgm:prSet/>
      <dgm:spPr/>
      <dgm:t>
        <a:bodyPr/>
        <a:lstStyle/>
        <a:p>
          <a:endParaRPr lang="en-US"/>
        </a:p>
      </dgm:t>
    </dgm:pt>
    <dgm:pt modelId="{052E8E05-2B11-400C-9F4E-29DFB463B591}">
      <dgm:prSet phldrT="[Text]" custT="1"/>
      <dgm:spPr/>
      <dgm:t>
        <a:bodyPr/>
        <a:lstStyle/>
        <a:p>
          <a:r>
            <a:rPr lang="en-US" sz="2200" dirty="0">
              <a:latin typeface="Times New Roman" panose="02020603050405020304" pitchFamily="18" charset="0"/>
              <a:cs typeface="Times New Roman" panose="02020603050405020304" pitchFamily="18" charset="0"/>
            </a:rPr>
            <a:t>Logistic regression</a:t>
          </a:r>
        </a:p>
      </dgm:t>
    </dgm:pt>
    <dgm:pt modelId="{FFFF6658-30E0-4EED-AFF0-D8C7A53CF386}" type="parTrans" cxnId="{E3E34546-EE78-46B9-AFF2-832716B01929}">
      <dgm:prSet/>
      <dgm:spPr/>
      <dgm:t>
        <a:bodyPr/>
        <a:lstStyle/>
        <a:p>
          <a:endParaRPr lang="en-US"/>
        </a:p>
      </dgm:t>
    </dgm:pt>
    <dgm:pt modelId="{E4D10E01-3502-4A93-A937-D1E29DE2C62C}" type="sibTrans" cxnId="{E3E34546-EE78-46B9-AFF2-832716B01929}">
      <dgm:prSet/>
      <dgm:spPr/>
      <dgm:t>
        <a:bodyPr/>
        <a:lstStyle/>
        <a:p>
          <a:endParaRPr lang="en-US"/>
        </a:p>
      </dgm:t>
    </dgm:pt>
    <dgm:pt modelId="{981FE873-021A-44B2-962A-DE148FFEEBAD}">
      <dgm:prSet phldrT="[Text]" custT="1"/>
      <dgm:spPr/>
      <dgm:t>
        <a:bodyPr/>
        <a:lstStyle/>
        <a:p>
          <a:r>
            <a:rPr lang="en-US" sz="2200" dirty="0">
              <a:latin typeface="Times New Roman" panose="02020603050405020304" pitchFamily="18" charset="0"/>
              <a:cs typeface="Times New Roman" panose="02020603050405020304" pitchFamily="18" charset="0"/>
            </a:rPr>
            <a:t>With SMOTE  </a:t>
          </a:r>
        </a:p>
      </dgm:t>
    </dgm:pt>
    <dgm:pt modelId="{4FB19D21-2BA6-4113-899C-E7BF7B8BF244}" type="parTrans" cxnId="{D7C6A552-E324-4F05-8E26-3EE8792A2DA1}">
      <dgm:prSet/>
      <dgm:spPr/>
      <dgm:t>
        <a:bodyPr/>
        <a:lstStyle/>
        <a:p>
          <a:endParaRPr lang="en-US"/>
        </a:p>
      </dgm:t>
    </dgm:pt>
    <dgm:pt modelId="{087C2727-56E4-419C-8562-9BDD913031CE}" type="sibTrans" cxnId="{D7C6A552-E324-4F05-8E26-3EE8792A2DA1}">
      <dgm:prSet/>
      <dgm:spPr/>
      <dgm:t>
        <a:bodyPr/>
        <a:lstStyle/>
        <a:p>
          <a:endParaRPr lang="en-US"/>
        </a:p>
      </dgm:t>
    </dgm:pt>
    <dgm:pt modelId="{E76EA35E-06D5-4D1E-A881-B191DD3C7A34}" type="pres">
      <dgm:prSet presAssocID="{8C14D8A5-D2B7-406F-B6D4-AFA159C6DE85}" presName="linear" presStyleCnt="0">
        <dgm:presLayoutVars>
          <dgm:animLvl val="lvl"/>
          <dgm:resizeHandles val="exact"/>
        </dgm:presLayoutVars>
      </dgm:prSet>
      <dgm:spPr/>
    </dgm:pt>
    <dgm:pt modelId="{5AD09FA0-28E6-45E1-B104-EB73AFDD2BB0}" type="pres">
      <dgm:prSet presAssocID="{A448C4A0-7304-4356-9B18-6AAF47B57FC6}" presName="parentText" presStyleLbl="node1" presStyleIdx="0" presStyleCnt="2" custScaleX="97021" custScaleY="103247" custLinFactNeighborX="0" custLinFactNeighborY="1380">
        <dgm:presLayoutVars>
          <dgm:chMax val="0"/>
          <dgm:bulletEnabled val="1"/>
        </dgm:presLayoutVars>
      </dgm:prSet>
      <dgm:spPr/>
    </dgm:pt>
    <dgm:pt modelId="{6E48C523-BF41-4C2B-B9FC-E39A350B1642}" type="pres">
      <dgm:prSet presAssocID="{A448C4A0-7304-4356-9B18-6AAF47B57FC6}" presName="childText" presStyleLbl="revTx" presStyleIdx="0" presStyleCnt="2">
        <dgm:presLayoutVars>
          <dgm:bulletEnabled val="1"/>
        </dgm:presLayoutVars>
      </dgm:prSet>
      <dgm:spPr/>
    </dgm:pt>
    <dgm:pt modelId="{F489ACE2-2CD9-4AD3-B07A-0C928B70AC44}" type="pres">
      <dgm:prSet presAssocID="{A7C31FA2-7769-4DCE-B04E-271EE44DE73F}" presName="parentText" presStyleLbl="node1" presStyleIdx="1" presStyleCnt="2" custScaleX="97150" custScaleY="91884">
        <dgm:presLayoutVars>
          <dgm:chMax val="0"/>
          <dgm:bulletEnabled val="1"/>
        </dgm:presLayoutVars>
      </dgm:prSet>
      <dgm:spPr/>
    </dgm:pt>
    <dgm:pt modelId="{881D8D10-4F71-463F-BC7A-D2EA041AB9BE}" type="pres">
      <dgm:prSet presAssocID="{A7C31FA2-7769-4DCE-B04E-271EE44DE73F}" presName="childText" presStyleLbl="revTx" presStyleIdx="1" presStyleCnt="2">
        <dgm:presLayoutVars>
          <dgm:bulletEnabled val="1"/>
        </dgm:presLayoutVars>
      </dgm:prSet>
      <dgm:spPr/>
    </dgm:pt>
  </dgm:ptLst>
  <dgm:cxnLst>
    <dgm:cxn modelId="{E6EDB917-8B2C-4194-9B72-62BF18C05C04}" type="presOf" srcId="{981FE873-021A-44B2-962A-DE148FFEEBAD}" destId="{881D8D10-4F71-463F-BC7A-D2EA041AB9BE}" srcOrd="0" destOrd="1" presId="urn:microsoft.com/office/officeart/2005/8/layout/vList2"/>
    <dgm:cxn modelId="{E3E34546-EE78-46B9-AFF2-832716B01929}" srcId="{A448C4A0-7304-4356-9B18-6AAF47B57FC6}" destId="{052E8E05-2B11-400C-9F4E-29DFB463B591}" srcOrd="1" destOrd="0" parTransId="{FFFF6658-30E0-4EED-AFF0-D8C7A53CF386}" sibTransId="{E4D10E01-3502-4A93-A937-D1E29DE2C62C}"/>
    <dgm:cxn modelId="{9B66B268-2927-45BD-B8A9-1E506A9595B0}" type="presOf" srcId="{A448C4A0-7304-4356-9B18-6AAF47B57FC6}" destId="{5AD09FA0-28E6-45E1-B104-EB73AFDD2BB0}" srcOrd="0" destOrd="0" presId="urn:microsoft.com/office/officeart/2005/8/layout/vList2"/>
    <dgm:cxn modelId="{D7C6A552-E324-4F05-8E26-3EE8792A2DA1}" srcId="{A7C31FA2-7769-4DCE-B04E-271EE44DE73F}" destId="{981FE873-021A-44B2-962A-DE148FFEEBAD}" srcOrd="1" destOrd="0" parTransId="{4FB19D21-2BA6-4113-899C-E7BF7B8BF244}" sibTransId="{087C2727-56E4-419C-8562-9BDD913031CE}"/>
    <dgm:cxn modelId="{2D038775-A673-4662-A21A-C7C223903F90}" type="presOf" srcId="{8C14D8A5-D2B7-406F-B6D4-AFA159C6DE85}" destId="{E76EA35E-06D5-4D1E-A881-B191DD3C7A34}" srcOrd="0" destOrd="0" presId="urn:microsoft.com/office/officeart/2005/8/layout/vList2"/>
    <dgm:cxn modelId="{0C7BF477-4B55-4764-A5FB-61D28CD0E10A}" srcId="{A448C4A0-7304-4356-9B18-6AAF47B57FC6}" destId="{693C7367-DC42-4419-AED0-4D4B32C8C8FE}" srcOrd="0" destOrd="0" parTransId="{4387627E-30A2-4DF0-8758-38AAB425C096}" sibTransId="{766E4A03-516C-46A6-B909-A71DA70764B3}"/>
    <dgm:cxn modelId="{FF2FAA9B-C24D-4C51-BB65-876AAF174163}" srcId="{8C14D8A5-D2B7-406F-B6D4-AFA159C6DE85}" destId="{A7C31FA2-7769-4DCE-B04E-271EE44DE73F}" srcOrd="1" destOrd="0" parTransId="{B0B14E36-4BB7-4172-9AFC-74E4D0A423F7}" sibTransId="{AB366619-A4CF-4992-A31C-3907166489C1}"/>
    <dgm:cxn modelId="{4FF281B0-2E8A-4D39-A16E-0B4EB8D0DF82}" type="presOf" srcId="{A7C31FA2-7769-4DCE-B04E-271EE44DE73F}" destId="{F489ACE2-2CD9-4AD3-B07A-0C928B70AC44}" srcOrd="0" destOrd="0" presId="urn:microsoft.com/office/officeart/2005/8/layout/vList2"/>
    <dgm:cxn modelId="{DE9378CA-B8F6-443B-94A6-C1F1C574D2C8}" srcId="{A7C31FA2-7769-4DCE-B04E-271EE44DE73F}" destId="{AEE84EE6-B663-470E-99EF-239C6C21F20E}" srcOrd="0" destOrd="0" parTransId="{7147AD93-53BC-444D-9DDE-62301D6BCE23}" sibTransId="{B5F6AFE1-F2AC-46A8-820C-E2BFD6C44A3D}"/>
    <dgm:cxn modelId="{FC9E19E0-5D04-432E-9893-B98973963DEB}" srcId="{8C14D8A5-D2B7-406F-B6D4-AFA159C6DE85}" destId="{A448C4A0-7304-4356-9B18-6AAF47B57FC6}" srcOrd="0" destOrd="0" parTransId="{C190CDEE-7CA1-40C6-AFB3-A911D6EF26D0}" sibTransId="{4E93BEB1-3C6E-4701-88E0-AEFDFDEF9422}"/>
    <dgm:cxn modelId="{33F6AAEB-55AD-4A8C-94B9-FEBC39926BAF}" type="presOf" srcId="{693C7367-DC42-4419-AED0-4D4B32C8C8FE}" destId="{6E48C523-BF41-4C2B-B9FC-E39A350B1642}" srcOrd="0" destOrd="0" presId="urn:microsoft.com/office/officeart/2005/8/layout/vList2"/>
    <dgm:cxn modelId="{29051DF0-62CC-4503-B2FD-553D2C853F5F}" type="presOf" srcId="{052E8E05-2B11-400C-9F4E-29DFB463B591}" destId="{6E48C523-BF41-4C2B-B9FC-E39A350B1642}" srcOrd="0" destOrd="1" presId="urn:microsoft.com/office/officeart/2005/8/layout/vList2"/>
    <dgm:cxn modelId="{F28C1DF2-7D6F-4666-88BC-5A60FA067BF6}" type="presOf" srcId="{AEE84EE6-B663-470E-99EF-239C6C21F20E}" destId="{881D8D10-4F71-463F-BC7A-D2EA041AB9BE}" srcOrd="0" destOrd="0" presId="urn:microsoft.com/office/officeart/2005/8/layout/vList2"/>
    <dgm:cxn modelId="{C721C5DA-5790-48D9-9C12-ED5E448F20BC}" type="presParOf" srcId="{E76EA35E-06D5-4D1E-A881-B191DD3C7A34}" destId="{5AD09FA0-28E6-45E1-B104-EB73AFDD2BB0}" srcOrd="0" destOrd="0" presId="urn:microsoft.com/office/officeart/2005/8/layout/vList2"/>
    <dgm:cxn modelId="{03B2C214-1DB6-460D-8032-9D3B3A45247F}" type="presParOf" srcId="{E76EA35E-06D5-4D1E-A881-B191DD3C7A34}" destId="{6E48C523-BF41-4C2B-B9FC-E39A350B1642}" srcOrd="1" destOrd="0" presId="urn:microsoft.com/office/officeart/2005/8/layout/vList2"/>
    <dgm:cxn modelId="{6EF3BF00-DA80-42B9-81A1-1B502792C951}" type="presParOf" srcId="{E76EA35E-06D5-4D1E-A881-B191DD3C7A34}" destId="{F489ACE2-2CD9-4AD3-B07A-0C928B70AC44}" srcOrd="2" destOrd="0" presId="urn:microsoft.com/office/officeart/2005/8/layout/vList2"/>
    <dgm:cxn modelId="{CB14032C-7D99-41F6-A71C-596CE5E0CB76}" type="presParOf" srcId="{E76EA35E-06D5-4D1E-A881-B191DD3C7A34}" destId="{881D8D10-4F71-463F-BC7A-D2EA041AB9BE}"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D48AC1-6987-4EE7-87BB-E9123C6E0D2E}" type="doc">
      <dgm:prSet loTypeId="urn:diagrams.loki3.com/VaryingWidthList" loCatId="list" qsTypeId="urn:microsoft.com/office/officeart/2005/8/quickstyle/simple1" qsCatId="simple" csTypeId="urn:microsoft.com/office/officeart/2005/8/colors/accent1_2" csCatId="accent1" phldr="1"/>
      <dgm:spPr/>
    </dgm:pt>
    <dgm:pt modelId="{D7057D6B-076B-4D16-9070-AC9D2228D135}">
      <dgm:prSet phldrT="[Text]"/>
      <dgm:spPr/>
      <dgm:t>
        <a:bodyPr/>
        <a:lstStyle/>
        <a:p>
          <a:r>
            <a:rPr lang="en-US" dirty="0"/>
            <a:t>P</a:t>
          </a:r>
        </a:p>
      </dgm:t>
    </dgm:pt>
    <dgm:pt modelId="{2A9B548F-336E-4D57-987F-03DE30C896D7}" type="parTrans" cxnId="{12AE27AD-FCB4-4402-8E8F-5B5C61192340}">
      <dgm:prSet/>
      <dgm:spPr/>
      <dgm:t>
        <a:bodyPr/>
        <a:lstStyle/>
        <a:p>
          <a:endParaRPr lang="en-US"/>
        </a:p>
      </dgm:t>
    </dgm:pt>
    <dgm:pt modelId="{FDEC36F5-6C7B-463A-AA90-602342A674E3}" type="sibTrans" cxnId="{12AE27AD-FCB4-4402-8E8F-5B5C61192340}">
      <dgm:prSet/>
      <dgm:spPr/>
      <dgm:t>
        <a:bodyPr/>
        <a:lstStyle/>
        <a:p>
          <a:endParaRPr lang="en-US"/>
        </a:p>
      </dgm:t>
    </dgm:pt>
    <dgm:pt modelId="{7EBE4C4B-B4EB-4DCE-A19A-B4CF3918FD67}">
      <dgm:prSet phldrT="[Text]"/>
      <dgm:spPr/>
      <dgm:t>
        <a:bodyPr/>
        <a:lstStyle/>
        <a:p>
          <a:r>
            <a:rPr lang="en-US" dirty="0"/>
            <a:t>R</a:t>
          </a:r>
        </a:p>
      </dgm:t>
    </dgm:pt>
    <dgm:pt modelId="{14F9C943-E5C8-457C-B366-980B96150829}" type="parTrans" cxnId="{25A88840-E897-4361-92CF-0F6666E9A428}">
      <dgm:prSet/>
      <dgm:spPr/>
      <dgm:t>
        <a:bodyPr/>
        <a:lstStyle/>
        <a:p>
          <a:endParaRPr lang="en-US"/>
        </a:p>
      </dgm:t>
    </dgm:pt>
    <dgm:pt modelId="{41082D2C-6CF8-4B30-BCCD-01DD3435CE5A}" type="sibTrans" cxnId="{25A88840-E897-4361-92CF-0F6666E9A428}">
      <dgm:prSet/>
      <dgm:spPr/>
      <dgm:t>
        <a:bodyPr/>
        <a:lstStyle/>
        <a:p>
          <a:endParaRPr lang="en-US"/>
        </a:p>
      </dgm:t>
    </dgm:pt>
    <dgm:pt modelId="{1440766E-B6DC-4ECC-B46B-90FD3C37165D}">
      <dgm:prSet phldrT="[Text]"/>
      <dgm:spPr/>
      <dgm:t>
        <a:bodyPr/>
        <a:lstStyle/>
        <a:p>
          <a:r>
            <a:rPr lang="en-US" dirty="0"/>
            <a:t>O</a:t>
          </a:r>
        </a:p>
      </dgm:t>
    </dgm:pt>
    <dgm:pt modelId="{4D7F8408-0DB0-4CD9-8BDE-178C161CE826}" type="parTrans" cxnId="{97393896-389C-4B87-BC79-BC97BED978B2}">
      <dgm:prSet/>
      <dgm:spPr/>
      <dgm:t>
        <a:bodyPr/>
        <a:lstStyle/>
        <a:p>
          <a:endParaRPr lang="en-US"/>
        </a:p>
      </dgm:t>
    </dgm:pt>
    <dgm:pt modelId="{D2D96F08-D547-49EF-9422-A221DD0653E9}" type="sibTrans" cxnId="{97393896-389C-4B87-BC79-BC97BED978B2}">
      <dgm:prSet/>
      <dgm:spPr/>
      <dgm:t>
        <a:bodyPr/>
        <a:lstStyle/>
        <a:p>
          <a:endParaRPr lang="en-US"/>
        </a:p>
      </dgm:t>
    </dgm:pt>
    <dgm:pt modelId="{6DA9AF34-AD58-42E3-9709-81A90B2B5EC0}" type="pres">
      <dgm:prSet presAssocID="{96D48AC1-6987-4EE7-87BB-E9123C6E0D2E}" presName="Name0" presStyleCnt="0">
        <dgm:presLayoutVars>
          <dgm:resizeHandles/>
        </dgm:presLayoutVars>
      </dgm:prSet>
      <dgm:spPr/>
    </dgm:pt>
    <dgm:pt modelId="{0DBDB8A5-98BB-4207-BB77-D9A399166EA3}" type="pres">
      <dgm:prSet presAssocID="{D7057D6B-076B-4D16-9070-AC9D2228D135}" presName="text" presStyleLbl="node1" presStyleIdx="0" presStyleCnt="3" custLinFactNeighborY="-3030">
        <dgm:presLayoutVars>
          <dgm:bulletEnabled val="1"/>
        </dgm:presLayoutVars>
      </dgm:prSet>
      <dgm:spPr/>
    </dgm:pt>
    <dgm:pt modelId="{46DA3378-C3CE-4847-A0A2-5C7A49B04153}" type="pres">
      <dgm:prSet presAssocID="{FDEC36F5-6C7B-463A-AA90-602342A674E3}" presName="space" presStyleCnt="0"/>
      <dgm:spPr/>
    </dgm:pt>
    <dgm:pt modelId="{DC945945-31E2-4FFE-926E-CEDF490C98A1}" type="pres">
      <dgm:prSet presAssocID="{7EBE4C4B-B4EB-4DCE-A19A-B4CF3918FD67}" presName="text" presStyleLbl="node1" presStyleIdx="1" presStyleCnt="3">
        <dgm:presLayoutVars>
          <dgm:bulletEnabled val="1"/>
        </dgm:presLayoutVars>
      </dgm:prSet>
      <dgm:spPr/>
    </dgm:pt>
    <dgm:pt modelId="{CC5BEE0E-666D-430E-81FB-42FDA1C725E0}" type="pres">
      <dgm:prSet presAssocID="{41082D2C-6CF8-4B30-BCCD-01DD3435CE5A}" presName="space" presStyleCnt="0"/>
      <dgm:spPr/>
    </dgm:pt>
    <dgm:pt modelId="{2BA3C456-AD99-48F6-B7B9-452B746E60D7}" type="pres">
      <dgm:prSet presAssocID="{1440766E-B6DC-4ECC-B46B-90FD3C37165D}" presName="text" presStyleLbl="node1" presStyleIdx="2" presStyleCnt="3">
        <dgm:presLayoutVars>
          <dgm:bulletEnabled val="1"/>
        </dgm:presLayoutVars>
      </dgm:prSet>
      <dgm:spPr/>
    </dgm:pt>
  </dgm:ptLst>
  <dgm:cxnLst>
    <dgm:cxn modelId="{533EAD04-30D8-491E-87E7-6F09BE1B3FE9}" type="presOf" srcId="{D7057D6B-076B-4D16-9070-AC9D2228D135}" destId="{0DBDB8A5-98BB-4207-BB77-D9A399166EA3}" srcOrd="0" destOrd="0" presId="urn:diagrams.loki3.com/VaryingWidthList"/>
    <dgm:cxn modelId="{25A88840-E897-4361-92CF-0F6666E9A428}" srcId="{96D48AC1-6987-4EE7-87BB-E9123C6E0D2E}" destId="{7EBE4C4B-B4EB-4DCE-A19A-B4CF3918FD67}" srcOrd="1" destOrd="0" parTransId="{14F9C943-E5C8-457C-B366-980B96150829}" sibTransId="{41082D2C-6CF8-4B30-BCCD-01DD3435CE5A}"/>
    <dgm:cxn modelId="{81DA1B73-0F84-4A8C-8177-F4931003546F}" type="presOf" srcId="{1440766E-B6DC-4ECC-B46B-90FD3C37165D}" destId="{2BA3C456-AD99-48F6-B7B9-452B746E60D7}" srcOrd="0" destOrd="0" presId="urn:diagrams.loki3.com/VaryingWidthList"/>
    <dgm:cxn modelId="{97393896-389C-4B87-BC79-BC97BED978B2}" srcId="{96D48AC1-6987-4EE7-87BB-E9123C6E0D2E}" destId="{1440766E-B6DC-4ECC-B46B-90FD3C37165D}" srcOrd="2" destOrd="0" parTransId="{4D7F8408-0DB0-4CD9-8BDE-178C161CE826}" sibTransId="{D2D96F08-D547-49EF-9422-A221DD0653E9}"/>
    <dgm:cxn modelId="{12AE27AD-FCB4-4402-8E8F-5B5C61192340}" srcId="{96D48AC1-6987-4EE7-87BB-E9123C6E0D2E}" destId="{D7057D6B-076B-4D16-9070-AC9D2228D135}" srcOrd="0" destOrd="0" parTransId="{2A9B548F-336E-4D57-987F-03DE30C896D7}" sibTransId="{FDEC36F5-6C7B-463A-AA90-602342A674E3}"/>
    <dgm:cxn modelId="{9EC14ED7-67B8-428D-BA86-D95E656D40F9}" type="presOf" srcId="{96D48AC1-6987-4EE7-87BB-E9123C6E0D2E}" destId="{6DA9AF34-AD58-42E3-9709-81A90B2B5EC0}" srcOrd="0" destOrd="0" presId="urn:diagrams.loki3.com/VaryingWidthList"/>
    <dgm:cxn modelId="{76F2BCF1-B5EC-4BCA-B9CE-B71348EAD7F3}" type="presOf" srcId="{7EBE4C4B-B4EB-4DCE-A19A-B4CF3918FD67}" destId="{DC945945-31E2-4FFE-926E-CEDF490C98A1}" srcOrd="0" destOrd="0" presId="urn:diagrams.loki3.com/VaryingWidthList"/>
    <dgm:cxn modelId="{04F94478-061A-478D-A6F9-BCEDEB7C5CDD}" type="presParOf" srcId="{6DA9AF34-AD58-42E3-9709-81A90B2B5EC0}" destId="{0DBDB8A5-98BB-4207-BB77-D9A399166EA3}" srcOrd="0" destOrd="0" presId="urn:diagrams.loki3.com/VaryingWidthList"/>
    <dgm:cxn modelId="{F8891504-7072-4AC6-B36A-CA55F786EACC}" type="presParOf" srcId="{6DA9AF34-AD58-42E3-9709-81A90B2B5EC0}" destId="{46DA3378-C3CE-4847-A0A2-5C7A49B04153}" srcOrd="1" destOrd="0" presId="urn:diagrams.loki3.com/VaryingWidthList"/>
    <dgm:cxn modelId="{155E3B74-A2B5-4E8F-B432-E4B12ED88C6C}" type="presParOf" srcId="{6DA9AF34-AD58-42E3-9709-81A90B2B5EC0}" destId="{DC945945-31E2-4FFE-926E-CEDF490C98A1}" srcOrd="2" destOrd="0" presId="urn:diagrams.loki3.com/VaryingWidthList"/>
    <dgm:cxn modelId="{4B4AB1FA-03EC-45FA-91B8-3834A1280E26}" type="presParOf" srcId="{6DA9AF34-AD58-42E3-9709-81A90B2B5EC0}" destId="{CC5BEE0E-666D-430E-81FB-42FDA1C725E0}" srcOrd="3" destOrd="0" presId="urn:diagrams.loki3.com/VaryingWidthList"/>
    <dgm:cxn modelId="{D71FF323-846D-4BDC-8930-7F934F91F655}" type="presParOf" srcId="{6DA9AF34-AD58-42E3-9709-81A90B2B5EC0}" destId="{2BA3C456-AD99-48F6-B7B9-452B746E60D7}" srcOrd="4"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C93E04-0E66-4DBF-A948-E193A1834BFB}" type="doc">
      <dgm:prSet loTypeId="urn:diagrams.loki3.com/VaryingWidthList" loCatId="list" qsTypeId="urn:microsoft.com/office/officeart/2005/8/quickstyle/simple1" qsCatId="simple" csTypeId="urn:microsoft.com/office/officeart/2005/8/colors/accent1_2" csCatId="accent1" phldr="1"/>
      <dgm:spPr/>
    </dgm:pt>
    <dgm:pt modelId="{547A276F-D74F-4AD7-99CF-EBF229389A2C}">
      <dgm:prSet phldrT="[Text]"/>
      <dgm:spPr/>
      <dgm:t>
        <a:bodyPr/>
        <a:lstStyle/>
        <a:p>
          <a:r>
            <a:rPr lang="en-US" dirty="0"/>
            <a:t>C</a:t>
          </a:r>
        </a:p>
      </dgm:t>
    </dgm:pt>
    <dgm:pt modelId="{BD682D12-2E12-4A69-BCD9-7D70657B044A}" type="parTrans" cxnId="{C7436D7B-16E4-4FCD-A163-4DE1B478DDDC}">
      <dgm:prSet/>
      <dgm:spPr/>
      <dgm:t>
        <a:bodyPr/>
        <a:lstStyle/>
        <a:p>
          <a:endParaRPr lang="en-US"/>
        </a:p>
      </dgm:t>
    </dgm:pt>
    <dgm:pt modelId="{923C33EE-B322-4FE0-99E4-2C2B5E930955}" type="sibTrans" cxnId="{C7436D7B-16E4-4FCD-A163-4DE1B478DDDC}">
      <dgm:prSet/>
      <dgm:spPr/>
      <dgm:t>
        <a:bodyPr/>
        <a:lstStyle/>
        <a:p>
          <a:endParaRPr lang="en-US"/>
        </a:p>
      </dgm:t>
    </dgm:pt>
    <dgm:pt modelId="{C91B1403-DC4D-424A-AFCD-F1A251B79347}">
      <dgm:prSet phldrT="[Text]"/>
      <dgm:spPr/>
      <dgm:t>
        <a:bodyPr/>
        <a:lstStyle/>
        <a:p>
          <a:r>
            <a:rPr lang="en-US" dirty="0"/>
            <a:t>E</a:t>
          </a:r>
        </a:p>
      </dgm:t>
    </dgm:pt>
    <dgm:pt modelId="{988AF161-FB6F-4AFA-A2DD-46FC067B182F}" type="parTrans" cxnId="{EA5C7376-DB61-4385-944D-0557B1A47C54}">
      <dgm:prSet/>
      <dgm:spPr/>
      <dgm:t>
        <a:bodyPr/>
        <a:lstStyle/>
        <a:p>
          <a:endParaRPr lang="en-US"/>
        </a:p>
      </dgm:t>
    </dgm:pt>
    <dgm:pt modelId="{B3784E8D-B57C-4DFD-85B6-BA68C61E13CE}" type="sibTrans" cxnId="{EA5C7376-DB61-4385-944D-0557B1A47C54}">
      <dgm:prSet/>
      <dgm:spPr/>
      <dgm:t>
        <a:bodyPr/>
        <a:lstStyle/>
        <a:p>
          <a:endParaRPr lang="en-US"/>
        </a:p>
      </dgm:t>
    </dgm:pt>
    <dgm:pt modelId="{97D1CF21-5F4B-41B1-8DD2-CDF75C73EAB6}">
      <dgm:prSet phldrT="[Text]"/>
      <dgm:spPr/>
      <dgm:t>
        <a:bodyPr/>
        <a:lstStyle/>
        <a:p>
          <a:r>
            <a:rPr lang="en-US" dirty="0"/>
            <a:t>S</a:t>
          </a:r>
        </a:p>
      </dgm:t>
    </dgm:pt>
    <dgm:pt modelId="{065A7944-DAC2-4AA9-9183-F4A24240B393}" type="parTrans" cxnId="{19DAE9B7-D4E5-4966-8356-F0FDBE1BF12C}">
      <dgm:prSet/>
      <dgm:spPr/>
      <dgm:t>
        <a:bodyPr/>
        <a:lstStyle/>
        <a:p>
          <a:endParaRPr lang="en-US"/>
        </a:p>
      </dgm:t>
    </dgm:pt>
    <dgm:pt modelId="{84BF1B05-3C10-44E0-8FC8-37349A32E2B1}" type="sibTrans" cxnId="{19DAE9B7-D4E5-4966-8356-F0FDBE1BF12C}">
      <dgm:prSet/>
      <dgm:spPr/>
      <dgm:t>
        <a:bodyPr/>
        <a:lstStyle/>
        <a:p>
          <a:endParaRPr lang="en-US"/>
        </a:p>
      </dgm:t>
    </dgm:pt>
    <dgm:pt modelId="{DE73C746-B77B-47E3-9918-854541C99D1C}" type="pres">
      <dgm:prSet presAssocID="{74C93E04-0E66-4DBF-A948-E193A1834BFB}" presName="Name0" presStyleCnt="0">
        <dgm:presLayoutVars>
          <dgm:resizeHandles/>
        </dgm:presLayoutVars>
      </dgm:prSet>
      <dgm:spPr/>
    </dgm:pt>
    <dgm:pt modelId="{D66A1B4C-FC49-419D-8FCC-5C6FCAF620FB}" type="pres">
      <dgm:prSet presAssocID="{547A276F-D74F-4AD7-99CF-EBF229389A2C}" presName="text" presStyleLbl="node1" presStyleIdx="0" presStyleCnt="3" custLinFactY="-623" custLinFactNeighborY="-100000">
        <dgm:presLayoutVars>
          <dgm:bulletEnabled val="1"/>
        </dgm:presLayoutVars>
      </dgm:prSet>
      <dgm:spPr/>
    </dgm:pt>
    <dgm:pt modelId="{26E49666-B513-4075-A68A-C4CDC7A195DC}" type="pres">
      <dgm:prSet presAssocID="{923C33EE-B322-4FE0-99E4-2C2B5E930955}" presName="space" presStyleCnt="0"/>
      <dgm:spPr/>
    </dgm:pt>
    <dgm:pt modelId="{C612EDDD-C744-48BD-8171-F3F4634FDBBF}" type="pres">
      <dgm:prSet presAssocID="{C91B1403-DC4D-424A-AFCD-F1A251B79347}" presName="text" presStyleLbl="node1" presStyleIdx="1" presStyleCnt="3">
        <dgm:presLayoutVars>
          <dgm:bulletEnabled val="1"/>
        </dgm:presLayoutVars>
      </dgm:prSet>
      <dgm:spPr/>
    </dgm:pt>
    <dgm:pt modelId="{030C62A9-2469-4516-881D-F516E3B37926}" type="pres">
      <dgm:prSet presAssocID="{B3784E8D-B57C-4DFD-85B6-BA68C61E13CE}" presName="space" presStyleCnt="0"/>
      <dgm:spPr/>
    </dgm:pt>
    <dgm:pt modelId="{3EFCD368-74B5-487E-AE4A-9F485951FA2F}" type="pres">
      <dgm:prSet presAssocID="{97D1CF21-5F4B-41B1-8DD2-CDF75C73EAB6}" presName="text" presStyleLbl="node1" presStyleIdx="2" presStyleCnt="3">
        <dgm:presLayoutVars>
          <dgm:bulletEnabled val="1"/>
        </dgm:presLayoutVars>
      </dgm:prSet>
      <dgm:spPr/>
    </dgm:pt>
  </dgm:ptLst>
  <dgm:cxnLst>
    <dgm:cxn modelId="{0697DC2C-DF34-4FF8-9D04-00D80FDC0F18}" type="presOf" srcId="{547A276F-D74F-4AD7-99CF-EBF229389A2C}" destId="{D66A1B4C-FC49-419D-8FCC-5C6FCAF620FB}" srcOrd="0" destOrd="0" presId="urn:diagrams.loki3.com/VaryingWidthList"/>
    <dgm:cxn modelId="{EA5C7376-DB61-4385-944D-0557B1A47C54}" srcId="{74C93E04-0E66-4DBF-A948-E193A1834BFB}" destId="{C91B1403-DC4D-424A-AFCD-F1A251B79347}" srcOrd="1" destOrd="0" parTransId="{988AF161-FB6F-4AFA-A2DD-46FC067B182F}" sibTransId="{B3784E8D-B57C-4DFD-85B6-BA68C61E13CE}"/>
    <dgm:cxn modelId="{C7436D7B-16E4-4FCD-A163-4DE1B478DDDC}" srcId="{74C93E04-0E66-4DBF-A948-E193A1834BFB}" destId="{547A276F-D74F-4AD7-99CF-EBF229389A2C}" srcOrd="0" destOrd="0" parTransId="{BD682D12-2E12-4A69-BCD9-7D70657B044A}" sibTransId="{923C33EE-B322-4FE0-99E4-2C2B5E930955}"/>
    <dgm:cxn modelId="{A935AC93-F611-48D9-BD3A-A9190BD69328}" type="presOf" srcId="{97D1CF21-5F4B-41B1-8DD2-CDF75C73EAB6}" destId="{3EFCD368-74B5-487E-AE4A-9F485951FA2F}" srcOrd="0" destOrd="0" presId="urn:diagrams.loki3.com/VaryingWidthList"/>
    <dgm:cxn modelId="{9C7E4C96-6A27-45C7-8766-E2B7413662BD}" type="presOf" srcId="{74C93E04-0E66-4DBF-A948-E193A1834BFB}" destId="{DE73C746-B77B-47E3-9918-854541C99D1C}" srcOrd="0" destOrd="0" presId="urn:diagrams.loki3.com/VaryingWidthList"/>
    <dgm:cxn modelId="{19DAE9B7-D4E5-4966-8356-F0FDBE1BF12C}" srcId="{74C93E04-0E66-4DBF-A948-E193A1834BFB}" destId="{97D1CF21-5F4B-41B1-8DD2-CDF75C73EAB6}" srcOrd="2" destOrd="0" parTransId="{065A7944-DAC2-4AA9-9183-F4A24240B393}" sibTransId="{84BF1B05-3C10-44E0-8FC8-37349A32E2B1}"/>
    <dgm:cxn modelId="{D6452CFE-77C8-441B-AF18-35149A0BDB6D}" type="presOf" srcId="{C91B1403-DC4D-424A-AFCD-F1A251B79347}" destId="{C612EDDD-C744-48BD-8171-F3F4634FDBBF}" srcOrd="0" destOrd="0" presId="urn:diagrams.loki3.com/VaryingWidthList"/>
    <dgm:cxn modelId="{F32E7C72-FB06-46D2-9C42-A5663E29B1BE}" type="presParOf" srcId="{DE73C746-B77B-47E3-9918-854541C99D1C}" destId="{D66A1B4C-FC49-419D-8FCC-5C6FCAF620FB}" srcOrd="0" destOrd="0" presId="urn:diagrams.loki3.com/VaryingWidthList"/>
    <dgm:cxn modelId="{AE540396-2BAC-4CF7-B8F0-E31BDA86A58E}" type="presParOf" srcId="{DE73C746-B77B-47E3-9918-854541C99D1C}" destId="{26E49666-B513-4075-A68A-C4CDC7A195DC}" srcOrd="1" destOrd="0" presId="urn:diagrams.loki3.com/VaryingWidthList"/>
    <dgm:cxn modelId="{EB035759-A02F-4FD6-A603-EF6A2AAB65DE}" type="presParOf" srcId="{DE73C746-B77B-47E3-9918-854541C99D1C}" destId="{C612EDDD-C744-48BD-8171-F3F4634FDBBF}" srcOrd="2" destOrd="0" presId="urn:diagrams.loki3.com/VaryingWidthList"/>
    <dgm:cxn modelId="{335C7139-5946-4103-99AD-A91ED8035521}" type="presParOf" srcId="{DE73C746-B77B-47E3-9918-854541C99D1C}" destId="{030C62A9-2469-4516-881D-F516E3B37926}" srcOrd="3" destOrd="0" presId="urn:diagrams.loki3.com/VaryingWidthList"/>
    <dgm:cxn modelId="{2D6895FF-ED69-49D5-889E-8DA0DF41F132}" type="presParOf" srcId="{DE73C746-B77B-47E3-9918-854541C99D1C}" destId="{3EFCD368-74B5-487E-AE4A-9F485951FA2F}" srcOrd="4" destOrd="0" presId="urn:diagrams.loki3.com/VaryingWidth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D1246-76C7-47A1-81C7-ECEC32EB736B}">
      <dsp:nvSpPr>
        <dsp:cNvPr id="0" name=""/>
        <dsp:cNvSpPr/>
      </dsp:nvSpPr>
      <dsp:spPr>
        <a:xfrm>
          <a:off x="0" y="30714"/>
          <a:ext cx="8128000" cy="10176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Our</a:t>
          </a:r>
          <a:r>
            <a:rPr lang="en-US" sz="2200" kern="1200" baseline="0" dirty="0">
              <a:latin typeface="Times New Roman" panose="02020603050405020304" pitchFamily="18" charset="0"/>
              <a:cs typeface="Times New Roman" panose="02020603050405020304" pitchFamily="18" charset="0"/>
            </a:rPr>
            <a:t> main aim is to provide a quick medical diagnosis to the patients living in rural areas .</a:t>
          </a:r>
          <a:endParaRPr lang="en-US" sz="2200" kern="1200" dirty="0">
            <a:latin typeface="Times New Roman" panose="02020603050405020304" pitchFamily="18" charset="0"/>
            <a:cs typeface="Times New Roman" panose="02020603050405020304" pitchFamily="18" charset="0"/>
          </a:endParaRPr>
        </a:p>
      </dsp:txBody>
      <dsp:txXfrm>
        <a:off x="0" y="30714"/>
        <a:ext cx="8128000" cy="1017681"/>
      </dsp:txXfrm>
    </dsp:sp>
    <dsp:sp modelId="{112EC2CE-0AE6-412B-B628-A8A5C0A2FA8F}">
      <dsp:nvSpPr>
        <dsp:cNvPr id="0" name=""/>
        <dsp:cNvSpPr/>
      </dsp:nvSpPr>
      <dsp:spPr>
        <a:xfrm>
          <a:off x="0" y="1287647"/>
          <a:ext cx="8128000" cy="93308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Now a days , it is very useful for post covid contactless system in rural health service.</a:t>
          </a:r>
        </a:p>
      </dsp:txBody>
      <dsp:txXfrm>
        <a:off x="0" y="1287647"/>
        <a:ext cx="8128000" cy="933082"/>
      </dsp:txXfrm>
    </dsp:sp>
    <dsp:sp modelId="{1611AA3D-0626-4F13-9266-73F1634FC0B1}">
      <dsp:nvSpPr>
        <dsp:cNvPr id="0" name=""/>
        <dsp:cNvSpPr/>
      </dsp:nvSpPr>
      <dsp:spPr>
        <a:xfrm>
          <a:off x="0" y="2471731"/>
          <a:ext cx="8128000" cy="105969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The goal is to provide access to medical specialist .</a:t>
          </a:r>
        </a:p>
      </dsp:txBody>
      <dsp:txXfrm>
        <a:off x="0" y="2471731"/>
        <a:ext cx="8128000" cy="1059694"/>
      </dsp:txXfrm>
    </dsp:sp>
    <dsp:sp modelId="{149218ED-B763-4A84-91F4-90C419F79ADB}">
      <dsp:nvSpPr>
        <dsp:cNvPr id="0" name=""/>
        <dsp:cNvSpPr/>
      </dsp:nvSpPr>
      <dsp:spPr>
        <a:xfrm>
          <a:off x="0" y="3787956"/>
          <a:ext cx="8128000" cy="10000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This  system enhance quality of health care .</a:t>
          </a:r>
        </a:p>
      </dsp:txBody>
      <dsp:txXfrm>
        <a:off x="0" y="3787956"/>
        <a:ext cx="8128000" cy="1000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B1CC7-8E12-4067-B0B1-12189699F447}">
      <dsp:nvSpPr>
        <dsp:cNvPr id="0" name=""/>
        <dsp:cNvSpPr/>
      </dsp:nvSpPr>
      <dsp:spPr>
        <a:xfrm>
          <a:off x="978360" y="0"/>
          <a:ext cx="7748752" cy="67840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Preprocessing the data</a:t>
          </a:r>
        </a:p>
      </dsp:txBody>
      <dsp:txXfrm>
        <a:off x="1011477" y="33117"/>
        <a:ext cx="7682518" cy="612168"/>
      </dsp:txXfrm>
    </dsp:sp>
    <dsp:sp modelId="{759F2B69-7544-400E-99E1-A5BD93E89433}">
      <dsp:nvSpPr>
        <dsp:cNvPr id="0" name=""/>
        <dsp:cNvSpPr/>
      </dsp:nvSpPr>
      <dsp:spPr>
        <a:xfrm>
          <a:off x="906685" y="679211"/>
          <a:ext cx="789210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14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 </a:t>
          </a:r>
          <a:r>
            <a:rPr lang="en-US" sz="2200" kern="1200" dirty="0">
              <a:latin typeface="Times New Roman" panose="02020603050405020304" pitchFamily="18" charset="0"/>
              <a:cs typeface="Times New Roman" panose="02020603050405020304" pitchFamily="18" charset="0"/>
            </a:rPr>
            <a:t>Check Null values </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Standardize the data</a:t>
          </a:r>
        </a:p>
      </dsp:txBody>
      <dsp:txXfrm>
        <a:off x="906685" y="679211"/>
        <a:ext cx="7892102" cy="1076400"/>
      </dsp:txXfrm>
    </dsp:sp>
    <dsp:sp modelId="{CAE358DB-DC20-4617-A207-FF6100246F74}">
      <dsp:nvSpPr>
        <dsp:cNvPr id="0" name=""/>
        <dsp:cNvSpPr/>
      </dsp:nvSpPr>
      <dsp:spPr>
        <a:xfrm>
          <a:off x="983309" y="1399678"/>
          <a:ext cx="7738853" cy="7445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Splitting the data </a:t>
          </a:r>
        </a:p>
      </dsp:txBody>
      <dsp:txXfrm>
        <a:off x="1019655" y="1436024"/>
        <a:ext cx="7666161" cy="671867"/>
      </dsp:txXfrm>
    </dsp:sp>
    <dsp:sp modelId="{12E186AE-36AD-45FD-BA1F-ED36E04336C8}">
      <dsp:nvSpPr>
        <dsp:cNvPr id="0" name=""/>
        <dsp:cNvSpPr/>
      </dsp:nvSpPr>
      <dsp:spPr>
        <a:xfrm>
          <a:off x="938470" y="2357404"/>
          <a:ext cx="7828531"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149"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Training data</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Testing data</a:t>
          </a:r>
        </a:p>
      </dsp:txBody>
      <dsp:txXfrm>
        <a:off x="938470" y="2357404"/>
        <a:ext cx="7828531"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09FA0-28E6-45E1-B104-EB73AFDD2BB0}">
      <dsp:nvSpPr>
        <dsp:cNvPr id="0" name=""/>
        <dsp:cNvSpPr/>
      </dsp:nvSpPr>
      <dsp:spPr>
        <a:xfrm>
          <a:off x="116829" y="37270"/>
          <a:ext cx="7609861" cy="8890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Apply machine learning Algorithm</a:t>
          </a:r>
        </a:p>
      </dsp:txBody>
      <dsp:txXfrm>
        <a:off x="160230" y="80671"/>
        <a:ext cx="7523059" cy="802278"/>
      </dsp:txXfrm>
    </dsp:sp>
    <dsp:sp modelId="{6E48C523-BF41-4C2B-B9FC-E39A350B1642}">
      <dsp:nvSpPr>
        <dsp:cNvPr id="0" name=""/>
        <dsp:cNvSpPr/>
      </dsp:nvSpPr>
      <dsp:spPr>
        <a:xfrm>
          <a:off x="0" y="915839"/>
          <a:ext cx="7843520"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03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Support vector machine </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Logistic regression</a:t>
          </a:r>
        </a:p>
      </dsp:txBody>
      <dsp:txXfrm>
        <a:off x="0" y="915839"/>
        <a:ext cx="7843520" cy="761760"/>
      </dsp:txXfrm>
    </dsp:sp>
    <dsp:sp modelId="{F489ACE2-2CD9-4AD3-B07A-0C928B70AC44}">
      <dsp:nvSpPr>
        <dsp:cNvPr id="0" name=""/>
        <dsp:cNvSpPr/>
      </dsp:nvSpPr>
      <dsp:spPr>
        <a:xfrm>
          <a:off x="111770" y="1677599"/>
          <a:ext cx="7619979" cy="79123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Performance Analysis or accuracy</a:t>
          </a:r>
        </a:p>
      </dsp:txBody>
      <dsp:txXfrm>
        <a:off x="150395" y="1716224"/>
        <a:ext cx="7542729" cy="713981"/>
      </dsp:txXfrm>
    </dsp:sp>
    <dsp:sp modelId="{881D8D10-4F71-463F-BC7A-D2EA041AB9BE}">
      <dsp:nvSpPr>
        <dsp:cNvPr id="0" name=""/>
        <dsp:cNvSpPr/>
      </dsp:nvSpPr>
      <dsp:spPr>
        <a:xfrm>
          <a:off x="0" y="2468830"/>
          <a:ext cx="7843520"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03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Without SMOTE</a:t>
          </a:r>
        </a:p>
        <a:p>
          <a:pPr marL="228600" lvl="1" indent="-228600" algn="l" defTabSz="977900">
            <a:lnSpc>
              <a:spcPct val="90000"/>
            </a:lnSpc>
            <a:spcBef>
              <a:spcPct val="0"/>
            </a:spcBef>
            <a:spcAft>
              <a:spcPct val="20000"/>
            </a:spcAft>
            <a:buChar char="•"/>
          </a:pPr>
          <a:r>
            <a:rPr lang="en-US" sz="2200" kern="1200" dirty="0">
              <a:latin typeface="Times New Roman" panose="02020603050405020304" pitchFamily="18" charset="0"/>
              <a:cs typeface="Times New Roman" panose="02020603050405020304" pitchFamily="18" charset="0"/>
            </a:rPr>
            <a:t>With SMOTE  </a:t>
          </a:r>
        </a:p>
      </dsp:txBody>
      <dsp:txXfrm>
        <a:off x="0" y="2468830"/>
        <a:ext cx="7843520" cy="761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DB8A5-98BB-4207-BB77-D9A399166EA3}">
      <dsp:nvSpPr>
        <dsp:cNvPr id="0" name=""/>
        <dsp:cNvSpPr/>
      </dsp:nvSpPr>
      <dsp:spPr>
        <a:xfrm>
          <a:off x="2162220" y="0"/>
          <a:ext cx="720000" cy="7973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US" sz="4100" kern="1200" dirty="0"/>
            <a:t>P</a:t>
          </a:r>
        </a:p>
      </dsp:txBody>
      <dsp:txXfrm>
        <a:off x="2162220" y="0"/>
        <a:ext cx="720000" cy="797314"/>
      </dsp:txXfrm>
    </dsp:sp>
    <dsp:sp modelId="{DC945945-31E2-4FFE-926E-CEDF490C98A1}">
      <dsp:nvSpPr>
        <dsp:cNvPr id="0" name=""/>
        <dsp:cNvSpPr/>
      </dsp:nvSpPr>
      <dsp:spPr>
        <a:xfrm>
          <a:off x="2162220" y="838388"/>
          <a:ext cx="720000" cy="7973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US" sz="4100" kern="1200" dirty="0"/>
            <a:t>R</a:t>
          </a:r>
        </a:p>
      </dsp:txBody>
      <dsp:txXfrm>
        <a:off x="2162220" y="838388"/>
        <a:ext cx="720000" cy="797314"/>
      </dsp:txXfrm>
    </dsp:sp>
    <dsp:sp modelId="{2BA3C456-AD99-48F6-B7B9-452B746E60D7}">
      <dsp:nvSpPr>
        <dsp:cNvPr id="0" name=""/>
        <dsp:cNvSpPr/>
      </dsp:nvSpPr>
      <dsp:spPr>
        <a:xfrm>
          <a:off x="2162220" y="1675569"/>
          <a:ext cx="720000" cy="7973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US" sz="4100" kern="1200" dirty="0"/>
            <a:t>O</a:t>
          </a:r>
        </a:p>
      </dsp:txBody>
      <dsp:txXfrm>
        <a:off x="2162220" y="1675569"/>
        <a:ext cx="720000" cy="7973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A1B4C-FC49-419D-8FCC-5C6FCAF620FB}">
      <dsp:nvSpPr>
        <dsp:cNvPr id="0" name=""/>
        <dsp:cNvSpPr/>
      </dsp:nvSpPr>
      <dsp:spPr>
        <a:xfrm>
          <a:off x="3704000" y="0"/>
          <a:ext cx="720000" cy="9664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127000" rIns="127000" bIns="127000" numCol="1" spcCol="1270" anchor="ctr" anchorCtr="0">
          <a:noAutofit/>
        </a:bodyPr>
        <a:lstStyle/>
        <a:p>
          <a:pPr marL="0" lvl="0" indent="0" algn="ctr" defTabSz="2222500">
            <a:lnSpc>
              <a:spcPct val="90000"/>
            </a:lnSpc>
            <a:spcBef>
              <a:spcPct val="0"/>
            </a:spcBef>
            <a:spcAft>
              <a:spcPct val="35000"/>
            </a:spcAft>
            <a:buNone/>
          </a:pPr>
          <a:r>
            <a:rPr lang="en-US" sz="5000" kern="1200" dirty="0"/>
            <a:t>C</a:t>
          </a:r>
        </a:p>
      </dsp:txBody>
      <dsp:txXfrm>
        <a:off x="3704000" y="0"/>
        <a:ext cx="720000" cy="966440"/>
      </dsp:txXfrm>
    </dsp:sp>
    <dsp:sp modelId="{C612EDDD-C744-48BD-8171-F3F4634FDBBF}">
      <dsp:nvSpPr>
        <dsp:cNvPr id="0" name=""/>
        <dsp:cNvSpPr/>
      </dsp:nvSpPr>
      <dsp:spPr>
        <a:xfrm>
          <a:off x="3704000" y="1016226"/>
          <a:ext cx="720000" cy="9664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127000" rIns="127000" bIns="127000" numCol="1" spcCol="1270" anchor="ctr" anchorCtr="0">
          <a:noAutofit/>
        </a:bodyPr>
        <a:lstStyle/>
        <a:p>
          <a:pPr marL="0" lvl="0" indent="0" algn="ctr" defTabSz="2222500">
            <a:lnSpc>
              <a:spcPct val="90000"/>
            </a:lnSpc>
            <a:spcBef>
              <a:spcPct val="0"/>
            </a:spcBef>
            <a:spcAft>
              <a:spcPct val="35000"/>
            </a:spcAft>
            <a:buNone/>
          </a:pPr>
          <a:r>
            <a:rPr lang="en-US" sz="5000" kern="1200" dirty="0"/>
            <a:t>E</a:t>
          </a:r>
        </a:p>
      </dsp:txBody>
      <dsp:txXfrm>
        <a:off x="3704000" y="1016226"/>
        <a:ext cx="720000" cy="966440"/>
      </dsp:txXfrm>
    </dsp:sp>
    <dsp:sp modelId="{3EFCD368-74B5-487E-AE4A-9F485951FA2F}">
      <dsp:nvSpPr>
        <dsp:cNvPr id="0" name=""/>
        <dsp:cNvSpPr/>
      </dsp:nvSpPr>
      <dsp:spPr>
        <a:xfrm>
          <a:off x="3704000" y="2030988"/>
          <a:ext cx="720000" cy="9664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127000" rIns="127000" bIns="127000" numCol="1" spcCol="1270" anchor="ctr" anchorCtr="0">
          <a:noAutofit/>
        </a:bodyPr>
        <a:lstStyle/>
        <a:p>
          <a:pPr marL="0" lvl="0" indent="0" algn="ctr" defTabSz="2222500">
            <a:lnSpc>
              <a:spcPct val="90000"/>
            </a:lnSpc>
            <a:spcBef>
              <a:spcPct val="0"/>
            </a:spcBef>
            <a:spcAft>
              <a:spcPct val="35000"/>
            </a:spcAft>
            <a:buNone/>
          </a:pPr>
          <a:r>
            <a:rPr lang="en-US" sz="5000" kern="1200" dirty="0"/>
            <a:t>S</a:t>
          </a:r>
        </a:p>
      </dsp:txBody>
      <dsp:txXfrm>
        <a:off x="3704000" y="2030988"/>
        <a:ext cx="720000" cy="966440"/>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141329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44B7E-110C-435C-BC87-835CA59484D8}"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273234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3984025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270830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280728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1635270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773244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3132110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160953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421978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4B7E-110C-435C-BC87-835CA59484D8}"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15441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44B7E-110C-435C-BC87-835CA59484D8}"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32367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44B7E-110C-435C-BC87-835CA59484D8}"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243916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44B7E-110C-435C-BC87-835CA59484D8}"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68329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44B7E-110C-435C-BC87-835CA59484D8}"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229862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44B7E-110C-435C-BC87-835CA59484D8}"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184572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44B7E-110C-435C-BC87-835CA59484D8}"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47E37-1A62-42C0-AD50-78C962A18B98}" type="slidenum">
              <a:rPr lang="en-US" smtClean="0"/>
              <a:t>‹#›</a:t>
            </a:fld>
            <a:endParaRPr lang="en-US"/>
          </a:p>
        </p:txBody>
      </p:sp>
    </p:spTree>
    <p:extLst>
      <p:ext uri="{BB962C8B-B14F-4D97-AF65-F5344CB8AC3E}">
        <p14:creationId xmlns:p14="http://schemas.microsoft.com/office/powerpoint/2010/main" val="382704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D44B7E-110C-435C-BC87-835CA59484D8}" type="datetimeFigureOut">
              <a:rPr lang="en-US" smtClean="0"/>
              <a:t>5/5/2023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F47E37-1A62-42C0-AD50-78C962A18B98}" type="slidenum">
              <a:rPr lang="en-US" smtClean="0"/>
              <a:t>‹#›</a:t>
            </a:fld>
            <a:endParaRPr lang="en-US"/>
          </a:p>
        </p:txBody>
      </p:sp>
    </p:spTree>
    <p:extLst>
      <p:ext uri="{BB962C8B-B14F-4D97-AF65-F5344CB8AC3E}">
        <p14:creationId xmlns:p14="http://schemas.microsoft.com/office/powerpoint/2010/main" val="3979575887"/>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hyperlink" Target="https://colab.research.google.com/" TargetMode="External"/><Relationship Id="rId1" Type="http://schemas.openxmlformats.org/officeDocument/2006/relationships/slideLayout" Target="../slideLayouts/slideLayout6.xml"/><Relationship Id="rId4" Type="http://schemas.openxmlformats.org/officeDocument/2006/relationships/hyperlink" Target="https://www.jetbrains.com/pychar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AE4A-8DB4-4F72-0B0F-1C54DD437B42}"/>
              </a:ext>
            </a:extLst>
          </p:cNvPr>
          <p:cNvSpPr>
            <a:spLocks noGrp="1"/>
          </p:cNvSpPr>
          <p:nvPr>
            <p:ph type="ctrTitle"/>
          </p:nvPr>
        </p:nvSpPr>
        <p:spPr>
          <a:xfrm>
            <a:off x="2264647" y="306770"/>
            <a:ext cx="12561277" cy="811945"/>
          </a:xfrm>
        </p:spPr>
        <p:txBody>
          <a:bodyPr>
            <a:normAutofit/>
          </a:bodyPr>
          <a:lstStyle/>
          <a:p>
            <a:pPr algn="l"/>
            <a:r>
              <a:rPr lang="en-US" sz="3000" dirty="0">
                <a:latin typeface="Times New Roman" panose="02020603050405020304" pitchFamily="18" charset="0"/>
                <a:cs typeface="Times New Roman" panose="02020603050405020304" pitchFamily="18" charset="0"/>
              </a:rPr>
              <a:t>MULTIPLE DISEASE PREDICTION</a:t>
            </a:r>
          </a:p>
        </p:txBody>
      </p:sp>
      <p:sp>
        <p:nvSpPr>
          <p:cNvPr id="3" name="Subtitle 2">
            <a:extLst>
              <a:ext uri="{FF2B5EF4-FFF2-40B4-BE49-F238E27FC236}">
                <a16:creationId xmlns:a16="http://schemas.microsoft.com/office/drawing/2014/main" id="{67E913D1-838D-A3E2-2E71-4265613774BA}"/>
              </a:ext>
            </a:extLst>
          </p:cNvPr>
          <p:cNvSpPr>
            <a:spLocks noGrp="1"/>
          </p:cNvSpPr>
          <p:nvPr>
            <p:ph type="subTitle" idx="1"/>
          </p:nvPr>
        </p:nvSpPr>
        <p:spPr>
          <a:xfrm>
            <a:off x="1524000" y="3602037"/>
            <a:ext cx="9144000" cy="2306393"/>
          </a:xfrm>
        </p:spPr>
        <p:txBody>
          <a:bodyPr/>
          <a:lstStyle/>
          <a:p>
            <a:endParaRPr lang="en-US" dirty="0"/>
          </a:p>
        </p:txBody>
      </p:sp>
      <p:pic>
        <p:nvPicPr>
          <p:cNvPr id="5" name="Picture 4" descr="A magnifying glass over a blue background&#10;&#10;Description automatically generated with medium confidence">
            <a:extLst>
              <a:ext uri="{FF2B5EF4-FFF2-40B4-BE49-F238E27FC236}">
                <a16:creationId xmlns:a16="http://schemas.microsoft.com/office/drawing/2014/main" id="{FD68FD89-B21E-577A-CD12-C0DAAF45F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45" y="1522549"/>
            <a:ext cx="10643458" cy="4878252"/>
          </a:xfrm>
          <a:prstGeom prst="rect">
            <a:avLst/>
          </a:prstGeom>
        </p:spPr>
      </p:pic>
    </p:spTree>
    <p:extLst>
      <p:ext uri="{BB962C8B-B14F-4D97-AF65-F5344CB8AC3E}">
        <p14:creationId xmlns:p14="http://schemas.microsoft.com/office/powerpoint/2010/main" val="92527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75EC-72C4-7F5B-F28F-C6B8A1C8050D}"/>
              </a:ext>
            </a:extLst>
          </p:cNvPr>
          <p:cNvSpPr>
            <a:spLocks noGrp="1"/>
          </p:cNvSpPr>
          <p:nvPr>
            <p:ph type="ctrTitle"/>
          </p:nvPr>
        </p:nvSpPr>
        <p:spPr>
          <a:xfrm>
            <a:off x="3190273" y="585216"/>
            <a:ext cx="9144000" cy="4189885"/>
          </a:xfrm>
        </p:spPr>
        <p:txBody>
          <a:bodyPr>
            <a:normAutofit fontScale="90000"/>
          </a:bodyPr>
          <a:lstStyle/>
          <a:p>
            <a:pPr algn="l"/>
            <a:br>
              <a:rPr lang="en-US" sz="2400" dirty="0"/>
            </a:br>
            <a:br>
              <a:rPr lang="en-US" sz="2400" dirty="0"/>
            </a:br>
            <a:r>
              <a:rPr lang="en-US" sz="2400" dirty="0"/>
              <a:t> </a:t>
            </a:r>
            <a:r>
              <a:rPr lang="en-US" sz="2400" b="1" i="1" dirty="0">
                <a:latin typeface="Times New Roman" panose="02020603050405020304" pitchFamily="18" charset="0"/>
                <a:cs typeface="Times New Roman" panose="02020603050405020304" pitchFamily="18" charset="0"/>
              </a:rPr>
              <a:t>Presented by</a:t>
            </a:r>
            <a:r>
              <a:rPr lang="en-US" sz="2400" b="1" i="1" dirty="0"/>
              <a:t> </a:t>
            </a:r>
            <a:r>
              <a:rPr lang="en-US" sz="2200" b="1" i="1" dirty="0"/>
              <a:t> - </a:t>
            </a:r>
            <a:r>
              <a:rPr lang="en-US" sz="2200" dirty="0">
                <a:latin typeface="Times New Roman" panose="02020603050405020304" pitchFamily="18" charset="0"/>
                <a:cs typeface="Times New Roman" panose="02020603050405020304" pitchFamily="18" charset="0"/>
              </a:rPr>
              <a:t>Arshpreet Kaur </a:t>
            </a:r>
            <a:r>
              <a:rPr lang="en-US" sz="2200" dirty="0" err="1">
                <a:latin typeface="Times New Roman" panose="02020603050405020304" pitchFamily="18" charset="0"/>
                <a:cs typeface="Times New Roman" panose="02020603050405020304" pitchFamily="18" charset="0"/>
              </a:rPr>
              <a:t>Ghotra</a:t>
            </a:r>
            <a:r>
              <a:rPr lang="en-US" sz="2200" dirty="0">
                <a:latin typeface="Times New Roman" panose="02020603050405020304" pitchFamily="18" charset="0"/>
                <a:cs typeface="Times New Roman" panose="02020603050405020304" pitchFamily="18" charset="0"/>
              </a:rPr>
              <a:t> B-tech (ECE) semester-6</a:t>
            </a:r>
            <a:r>
              <a:rPr lang="en-US" sz="2200" baseline="30000" dirty="0">
                <a:latin typeface="Times New Roman" panose="02020603050405020304" pitchFamily="18" charset="0"/>
                <a:cs typeface="Times New Roman" panose="02020603050405020304" pitchFamily="18" charset="0"/>
              </a:rPr>
              <a:t>th</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Roll number- 17042011168</a:t>
            </a:r>
            <a:br>
              <a:rPr lang="en-US" sz="2200" dirty="0"/>
            </a:br>
            <a:br>
              <a:rPr lang="en-US" sz="2200" dirty="0"/>
            </a:br>
            <a:br>
              <a:rPr lang="en-US" sz="2200" dirty="0"/>
            </a:br>
            <a:br>
              <a:rPr lang="en-US" sz="2200" dirty="0"/>
            </a:br>
            <a:br>
              <a:rPr lang="en-US" dirty="0"/>
            </a:br>
            <a:br>
              <a:rPr lang="en-US" dirty="0"/>
            </a:br>
            <a:endParaRPr lang="en-US" dirty="0"/>
          </a:p>
        </p:txBody>
      </p:sp>
      <p:sp>
        <p:nvSpPr>
          <p:cNvPr id="3" name="Subtitle 2">
            <a:extLst>
              <a:ext uri="{FF2B5EF4-FFF2-40B4-BE49-F238E27FC236}">
                <a16:creationId xmlns:a16="http://schemas.microsoft.com/office/drawing/2014/main" id="{575E22D9-DC7B-664E-6F3C-B38A5F09A26E}"/>
              </a:ext>
            </a:extLst>
          </p:cNvPr>
          <p:cNvSpPr>
            <a:spLocks noGrp="1"/>
          </p:cNvSpPr>
          <p:nvPr>
            <p:ph type="subTitle" idx="1"/>
          </p:nvPr>
        </p:nvSpPr>
        <p:spPr>
          <a:xfrm>
            <a:off x="3275617" y="1584960"/>
            <a:ext cx="9310657" cy="3320030"/>
          </a:xfrm>
        </p:spPr>
        <p:txBody>
          <a:bodyPr/>
          <a:lstStyle/>
          <a:p>
            <a:pPr algn="l"/>
            <a:r>
              <a:rPr lang="en-US" sz="2200" b="1" i="1" dirty="0">
                <a:latin typeface="Times New Roman" panose="02020603050405020304" pitchFamily="18" charset="0"/>
                <a:cs typeface="Times New Roman" panose="02020603050405020304" pitchFamily="18" charset="0"/>
              </a:rPr>
              <a:t>Submitted To -</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Dr. </a:t>
            </a:r>
            <a:r>
              <a:rPr lang="en-US" sz="2200" dirty="0" err="1">
                <a:latin typeface="Times New Roman" panose="02020603050405020304" pitchFamily="18" charset="0"/>
                <a:cs typeface="Times New Roman" panose="02020603050405020304" pitchFamily="18" charset="0"/>
              </a:rPr>
              <a:t>Jaipreet</a:t>
            </a:r>
            <a:r>
              <a:rPr lang="en-US" sz="2200" dirty="0">
                <a:latin typeface="Times New Roman" panose="02020603050405020304" pitchFamily="18" charset="0"/>
                <a:cs typeface="Times New Roman" panose="02020603050405020304" pitchFamily="18" charset="0"/>
              </a:rPr>
              <a:t> Kaur</a:t>
            </a:r>
          </a:p>
          <a:p>
            <a:pPr algn="l"/>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411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39E413D-77AB-8B66-3966-82E0CAD30908}"/>
              </a:ext>
            </a:extLst>
          </p:cNvPr>
          <p:cNvGraphicFramePr/>
          <p:nvPr>
            <p:extLst>
              <p:ext uri="{D42A27DB-BD31-4B8C-83A1-F6EECF244321}">
                <p14:modId xmlns:p14="http://schemas.microsoft.com/office/powerpoint/2010/main" val="2398788234"/>
              </p:ext>
            </p:extLst>
          </p:nvPr>
        </p:nvGraphicFramePr>
        <p:xfrm>
          <a:off x="2032000" y="1596571"/>
          <a:ext cx="8128000" cy="4789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DDEC6BF-6D77-2A26-17C8-3C7E765739AC}"/>
              </a:ext>
            </a:extLst>
          </p:cNvPr>
          <p:cNvSpPr txBox="1"/>
          <p:nvPr/>
        </p:nvSpPr>
        <p:spPr>
          <a:xfrm>
            <a:off x="4963886" y="711200"/>
            <a:ext cx="56896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OBJECTIVE</a:t>
            </a:r>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0271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47FD-6B1D-FF4F-E945-6CE79867D0B3}"/>
              </a:ext>
            </a:extLst>
          </p:cNvPr>
          <p:cNvSpPr>
            <a:spLocks noGrp="1"/>
          </p:cNvSpPr>
          <p:nvPr>
            <p:ph type="ctrTitle"/>
          </p:nvPr>
        </p:nvSpPr>
        <p:spPr>
          <a:xfrm>
            <a:off x="2133600" y="461987"/>
            <a:ext cx="9890760" cy="2587368"/>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Introduction</a:t>
            </a:r>
            <a:br>
              <a:rPr lang="en-US" sz="2400" dirty="0"/>
            </a:br>
            <a:br>
              <a:rPr lang="en-US" sz="2400" dirty="0"/>
            </a:br>
            <a:r>
              <a:rPr lang="en-US" sz="2400" dirty="0">
                <a:effectLst/>
                <a:latin typeface="Times New Roman" panose="02020603050405020304" pitchFamily="18" charset="0"/>
                <a:ea typeface="Calibri" panose="020F0502020204030204" pitchFamily="34" charset="0"/>
              </a:rPr>
              <a:t>Machine Learning Approach for Identifying Multiple Disease Prediction Using Machine Learning is based on prediction modelling that predicts disease of the patients according to the Laboratory test measures provided by the users as an </a:t>
            </a:r>
            <a:r>
              <a:rPr lang="en-US" sz="2400" dirty="0" err="1">
                <a:effectLst/>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/p to the system. </a:t>
            </a:r>
            <a:br>
              <a:rPr lang="en-US" sz="1800" dirty="0">
                <a:effectLst/>
                <a:latin typeface="Times New Roman" panose="02020603050405020304" pitchFamily="18" charset="0"/>
                <a:ea typeface="Calibri" panose="020F0502020204030204" pitchFamily="34" charset="0"/>
              </a:rPr>
            </a:br>
            <a:br>
              <a:rPr lang="en-US" sz="1800" dirty="0">
                <a:effectLst/>
                <a:latin typeface="Times New Roman" panose="02020603050405020304" pitchFamily="18" charset="0"/>
                <a:ea typeface="Calibri" panose="020F0502020204030204" pitchFamily="34" charset="0"/>
              </a:rPr>
            </a:br>
            <a:endParaRPr lang="en-US" sz="2400" dirty="0"/>
          </a:p>
        </p:txBody>
      </p:sp>
      <p:sp>
        <p:nvSpPr>
          <p:cNvPr id="3" name="Subtitle 2">
            <a:extLst>
              <a:ext uri="{FF2B5EF4-FFF2-40B4-BE49-F238E27FC236}">
                <a16:creationId xmlns:a16="http://schemas.microsoft.com/office/drawing/2014/main" id="{5AD5A0B1-4450-3142-D389-5418DA34FD93}"/>
              </a:ext>
            </a:extLst>
          </p:cNvPr>
          <p:cNvSpPr>
            <a:spLocks noGrp="1"/>
          </p:cNvSpPr>
          <p:nvPr>
            <p:ph type="subTitle" idx="1"/>
          </p:nvPr>
        </p:nvSpPr>
        <p:spPr>
          <a:xfrm>
            <a:off x="2133600" y="2601119"/>
            <a:ext cx="9144000" cy="1655762"/>
          </a:xfrm>
        </p:spPr>
        <p:txBody>
          <a:bodyPr/>
          <a:lstStyle/>
          <a:p>
            <a:pPr algn="l"/>
            <a:r>
              <a:rPr lang="en-US" sz="2400" b="1" dirty="0"/>
              <a:t>Concept</a:t>
            </a:r>
          </a:p>
          <a:p>
            <a:endParaRPr lang="en-US" dirty="0"/>
          </a:p>
        </p:txBody>
      </p:sp>
      <p:pic>
        <p:nvPicPr>
          <p:cNvPr id="4" name="Picture 3">
            <a:extLst>
              <a:ext uri="{FF2B5EF4-FFF2-40B4-BE49-F238E27FC236}">
                <a16:creationId xmlns:a16="http://schemas.microsoft.com/office/drawing/2014/main" id="{C85144D7-983A-BA3F-FA73-FEEBD512B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550" y="3049354"/>
            <a:ext cx="6459050" cy="3229525"/>
          </a:xfrm>
          <a:prstGeom prst="rect">
            <a:avLst/>
          </a:prstGeom>
        </p:spPr>
      </p:pic>
    </p:spTree>
    <p:extLst>
      <p:ext uri="{BB962C8B-B14F-4D97-AF65-F5344CB8AC3E}">
        <p14:creationId xmlns:p14="http://schemas.microsoft.com/office/powerpoint/2010/main" val="39758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C3EB-B00B-C36B-7B81-DDE66ADEF2EF}"/>
              </a:ext>
            </a:extLst>
          </p:cNvPr>
          <p:cNvSpPr>
            <a:spLocks noGrp="1"/>
          </p:cNvSpPr>
          <p:nvPr>
            <p:ph type="title"/>
          </p:nvPr>
        </p:nvSpPr>
        <p:spPr>
          <a:xfrm>
            <a:off x="1950720" y="792480"/>
            <a:ext cx="10241280" cy="6065520"/>
          </a:xfrm>
        </p:spPr>
        <p:txBody>
          <a:bodyPr>
            <a:normAutofit fontScale="90000"/>
          </a:bodyPr>
          <a:lstStyle/>
          <a:p>
            <a:pPr marL="0" marR="0" algn="l">
              <a:lnSpc>
                <a:spcPct val="107000"/>
              </a:lnSpc>
              <a:spcBef>
                <a:spcPts val="0"/>
              </a:spcBef>
              <a:spcAft>
                <a:spcPts val="0"/>
              </a:spcAft>
            </a:pPr>
            <a:r>
              <a:rPr lang="en-US" sz="2700" b="1" kern="100" dirty="0">
                <a:effectLst/>
                <a:latin typeface="Times New Roman" panose="02020603050405020304" pitchFamily="18" charset="0"/>
                <a:ea typeface="Calibri" panose="020F0502020204030204" pitchFamily="34" charset="0"/>
                <a:cs typeface="Times New Roman" panose="02020603050405020304" pitchFamily="18" charset="0"/>
              </a:rPr>
              <a:t>Software required</a:t>
            </a:r>
            <a:b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Google </a:t>
            </a:r>
            <a:r>
              <a:rPr lang="en-US" sz="1800" u="sng" kern="100" dirty="0"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Colab</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 Notebook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Anaconda.</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u="sng" kern="100" dirty="0"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Pycharm</a:t>
            </a: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700" b="1" kern="100" dirty="0">
                <a:effectLst/>
                <a:latin typeface="Times New Roman" panose="02020603050405020304" pitchFamily="18" charset="0"/>
                <a:ea typeface="Calibri" panose="020F0502020204030204" pitchFamily="34" charset="0"/>
                <a:cs typeface="Times New Roman" panose="02020603050405020304" pitchFamily="18" charset="0"/>
              </a:rPr>
              <a:t>Working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So, before execution we have some pre-requisites that we need to download or install i.e., anaconda environment,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Pycharm</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and a code editor (Google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Notebook) .</a:t>
            </a:r>
            <a:b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n-US" sz="2400" b="1"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notebook</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Google </a:t>
            </a:r>
            <a:r>
              <a:rPr lang="en-US" sz="2400" kern="100" dirty="0" err="1">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colab</a:t>
            </a:r>
            <a:r>
              <a:rPr lang="en-US" sz="2400" kern="1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allows anybody to write and execute arbitrary python code through the browser</a:t>
            </a:r>
            <a:r>
              <a:rPr lang="en-US" sz="2400" kern="1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and is especially well suited to machine learning, data analysis and education.</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Anaconda</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Anaconda is like a package of libraries and offers a great deal of information which allows a data engineer to create multiple environments and install required libraries easy and neat.</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PyCharm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PyCharm is a dedicated Python Integrated Development Environment (IDE) providing a wide range of essential tools for Python developers, tightly integrated to create a convenient environment for productive Python, web, and data science development.</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rgbClr val="4D5156"/>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92405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4C17-447E-BA94-5A30-21D4AEA84A0D}"/>
              </a:ext>
            </a:extLst>
          </p:cNvPr>
          <p:cNvSpPr>
            <a:spLocks noGrp="1"/>
          </p:cNvSpPr>
          <p:nvPr>
            <p:ph type="title"/>
          </p:nvPr>
        </p:nvSpPr>
        <p:spPr>
          <a:xfrm>
            <a:off x="1086643" y="330917"/>
            <a:ext cx="10018713" cy="1752599"/>
          </a:xfrm>
        </p:spPr>
        <p:txBody>
          <a:bodyPr>
            <a:normAutofit/>
          </a:bodyPr>
          <a:lstStyle/>
          <a:p>
            <a:r>
              <a:rPr lang="en-US" sz="3000" b="1" dirty="0"/>
              <a:t>Block Diagram</a:t>
            </a:r>
          </a:p>
        </p:txBody>
      </p:sp>
      <p:sp>
        <p:nvSpPr>
          <p:cNvPr id="3" name="Rectangle 6">
            <a:extLst>
              <a:ext uri="{FF2B5EF4-FFF2-40B4-BE49-F238E27FC236}">
                <a16:creationId xmlns:a16="http://schemas.microsoft.com/office/drawing/2014/main" id="{7D293E1F-0E25-48AA-54A1-C41A4F307D13}"/>
              </a:ext>
            </a:extLst>
          </p:cNvPr>
          <p:cNvSpPr>
            <a:spLocks noChangeArrowheads="1"/>
          </p:cNvSpPr>
          <p:nvPr/>
        </p:nvSpPr>
        <p:spPr bwMode="auto">
          <a:xfrm>
            <a:off x="2366219" y="3142020"/>
            <a:ext cx="1160463" cy="4572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Diabetes Disease</a:t>
            </a:r>
            <a:endParaRPr kumimoji="0" lang="en-US" altLang="en-US" sz="1300" b="0" i="0" u="none" strike="noStrike" cap="none" normalizeH="0" baseline="0">
              <a:ln>
                <a:noFill/>
              </a:ln>
              <a:solidFill>
                <a:schemeClr val="tx1"/>
              </a:solidFill>
              <a:effectLst/>
              <a:latin typeface="Arial" panose="020B0604020202020204" pitchFamily="34" charset="0"/>
            </a:endParaRPr>
          </a:p>
        </p:txBody>
      </p:sp>
      <p:sp>
        <p:nvSpPr>
          <p:cNvPr id="4" name="Rectangle 26">
            <a:extLst>
              <a:ext uri="{FF2B5EF4-FFF2-40B4-BE49-F238E27FC236}">
                <a16:creationId xmlns:a16="http://schemas.microsoft.com/office/drawing/2014/main" id="{CA0104F7-0B05-FCCB-8980-3B4FA2257460}"/>
              </a:ext>
            </a:extLst>
          </p:cNvPr>
          <p:cNvSpPr>
            <a:spLocks noChangeArrowheads="1"/>
          </p:cNvSpPr>
          <p:nvPr/>
        </p:nvSpPr>
        <p:spPr bwMode="auto">
          <a:xfrm>
            <a:off x="2386012" y="3793370"/>
            <a:ext cx="1160463" cy="2725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Heart Disease</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
        <p:nvSpPr>
          <p:cNvPr id="5" name="Rectangle 31">
            <a:extLst>
              <a:ext uri="{FF2B5EF4-FFF2-40B4-BE49-F238E27FC236}">
                <a16:creationId xmlns:a16="http://schemas.microsoft.com/office/drawing/2014/main" id="{49704757-60C7-AF26-E8A0-398D105DF638}"/>
              </a:ext>
            </a:extLst>
          </p:cNvPr>
          <p:cNvSpPr>
            <a:spLocks noChangeArrowheads="1"/>
          </p:cNvSpPr>
          <p:nvPr/>
        </p:nvSpPr>
        <p:spPr bwMode="auto">
          <a:xfrm>
            <a:off x="2368550" y="4200407"/>
            <a:ext cx="1177925" cy="469581"/>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Parkinson’s Disease</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cxnSp>
        <p:nvCxnSpPr>
          <p:cNvPr id="6" name="Connector: Elbow 5">
            <a:extLst>
              <a:ext uri="{FF2B5EF4-FFF2-40B4-BE49-F238E27FC236}">
                <a16:creationId xmlns:a16="http://schemas.microsoft.com/office/drawing/2014/main" id="{B0D1871B-A7CC-B4E0-9DA5-5D7ED6A01B1E}"/>
              </a:ext>
            </a:extLst>
          </p:cNvPr>
          <p:cNvCxnSpPr/>
          <p:nvPr/>
        </p:nvCxnSpPr>
        <p:spPr>
          <a:xfrm>
            <a:off x="3540760" y="3447930"/>
            <a:ext cx="544830" cy="345440"/>
          </a:xfrm>
          <a:prstGeom prst="bentConnector3">
            <a:avLst>
              <a:gd name="adj1" fmla="val 49072"/>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C38709F-B593-214E-3B4D-8504D0CBFFBA}"/>
              </a:ext>
            </a:extLst>
          </p:cNvPr>
          <p:cNvCxnSpPr/>
          <p:nvPr/>
        </p:nvCxnSpPr>
        <p:spPr>
          <a:xfrm>
            <a:off x="3546475" y="3927832"/>
            <a:ext cx="533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D9A8CBBA-379E-F2AF-5E64-06448191DC92}"/>
              </a:ext>
            </a:extLst>
          </p:cNvPr>
          <p:cNvCxnSpPr/>
          <p:nvPr/>
        </p:nvCxnSpPr>
        <p:spPr>
          <a:xfrm flipV="1">
            <a:off x="3546475" y="4048799"/>
            <a:ext cx="533400" cy="36893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18">
            <a:extLst>
              <a:ext uri="{FF2B5EF4-FFF2-40B4-BE49-F238E27FC236}">
                <a16:creationId xmlns:a16="http://schemas.microsoft.com/office/drawing/2014/main" id="{CA3B8EB2-353B-3412-EF14-183817A0E731}"/>
              </a:ext>
            </a:extLst>
          </p:cNvPr>
          <p:cNvSpPr>
            <a:spLocks noChangeArrowheads="1"/>
          </p:cNvSpPr>
          <p:nvPr/>
        </p:nvSpPr>
        <p:spPr bwMode="auto">
          <a:xfrm>
            <a:off x="4121150" y="3535720"/>
            <a:ext cx="15240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Handle missing values</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Standardization</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
        <p:nvSpPr>
          <p:cNvPr id="10" name="Text Box 3">
            <a:extLst>
              <a:ext uri="{FF2B5EF4-FFF2-40B4-BE49-F238E27FC236}">
                <a16:creationId xmlns:a16="http://schemas.microsoft.com/office/drawing/2014/main" id="{037F3E84-EC3A-8699-D6EF-5F42FFB61916}"/>
              </a:ext>
            </a:extLst>
          </p:cNvPr>
          <p:cNvSpPr txBox="1">
            <a:spLocks noChangeArrowheads="1"/>
          </p:cNvSpPr>
          <p:nvPr/>
        </p:nvSpPr>
        <p:spPr bwMode="auto">
          <a:xfrm>
            <a:off x="4402138" y="3029308"/>
            <a:ext cx="990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Preprocessing</a:t>
            </a:r>
            <a:endParaRPr kumimoji="0" lang="en-US" altLang="en-US" sz="13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5801CDC9-01C4-437C-EC9C-D331BAFFFDD8}"/>
              </a:ext>
            </a:extLst>
          </p:cNvPr>
          <p:cNvCxnSpPr/>
          <p:nvPr/>
        </p:nvCxnSpPr>
        <p:spPr>
          <a:xfrm>
            <a:off x="5645150" y="3992920"/>
            <a:ext cx="3340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20">
            <a:extLst>
              <a:ext uri="{FF2B5EF4-FFF2-40B4-BE49-F238E27FC236}">
                <a16:creationId xmlns:a16="http://schemas.microsoft.com/office/drawing/2014/main" id="{0B276B9A-57A5-E116-E27D-6D65FF1340C6}"/>
              </a:ext>
            </a:extLst>
          </p:cNvPr>
          <p:cNvSpPr>
            <a:spLocks noChangeArrowheads="1"/>
          </p:cNvSpPr>
          <p:nvPr/>
        </p:nvSpPr>
        <p:spPr bwMode="auto">
          <a:xfrm>
            <a:off x="5984874" y="3545245"/>
            <a:ext cx="1518286" cy="92075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latin typeface="Calibri" panose="020F0502020204030204" pitchFamily="34" charset="0"/>
                <a:ea typeface="Calibri" panose="020F0502020204030204" pitchFamily="34" charset="0"/>
                <a:cs typeface="Times New Roman" panose="02020603050405020304" pitchFamily="18" charset="0"/>
              </a:rPr>
              <a:t>.</a:t>
            </a:r>
            <a:r>
              <a:rPr kumimoji="0" lang="en-US"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Support vector   machine</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.Logistic Regression</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
        <p:nvSpPr>
          <p:cNvPr id="13" name="Text Box 4">
            <a:extLst>
              <a:ext uri="{FF2B5EF4-FFF2-40B4-BE49-F238E27FC236}">
                <a16:creationId xmlns:a16="http://schemas.microsoft.com/office/drawing/2014/main" id="{A8F63EDC-D4FD-F9ED-3876-7D628CD4022B}"/>
              </a:ext>
            </a:extLst>
          </p:cNvPr>
          <p:cNvSpPr txBox="1">
            <a:spLocks noChangeArrowheads="1"/>
          </p:cNvSpPr>
          <p:nvPr/>
        </p:nvSpPr>
        <p:spPr bwMode="auto">
          <a:xfrm>
            <a:off x="5915024" y="2843570"/>
            <a:ext cx="1441451"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a:t>
            </a:r>
            <a:endParaRPr kumimoji="0" lang="en-US" altLang="en-US" sz="13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Algorithms</a:t>
            </a:r>
            <a:endParaRPr kumimoji="0" lang="en-US" altLang="en-US" sz="1300" b="1"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1874E292-1083-F838-19E5-50FE064E82D6}"/>
              </a:ext>
            </a:extLst>
          </p:cNvPr>
          <p:cNvCxnSpPr/>
          <p:nvPr/>
        </p:nvCxnSpPr>
        <p:spPr>
          <a:xfrm>
            <a:off x="7504532" y="3992920"/>
            <a:ext cx="3632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7">
            <a:extLst>
              <a:ext uri="{FF2B5EF4-FFF2-40B4-BE49-F238E27FC236}">
                <a16:creationId xmlns:a16="http://schemas.microsoft.com/office/drawing/2014/main" id="{1AC8C94E-A796-EB92-706F-2179FB1CF733}"/>
              </a:ext>
            </a:extLst>
          </p:cNvPr>
          <p:cNvSpPr>
            <a:spLocks noChangeArrowheads="1"/>
          </p:cNvSpPr>
          <p:nvPr/>
        </p:nvSpPr>
        <p:spPr bwMode="auto">
          <a:xfrm>
            <a:off x="7867752" y="3498493"/>
            <a:ext cx="1523999"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Test Data Accuracy</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
        <p:nvSpPr>
          <p:cNvPr id="16" name="Text Box 5">
            <a:extLst>
              <a:ext uri="{FF2B5EF4-FFF2-40B4-BE49-F238E27FC236}">
                <a16:creationId xmlns:a16="http://schemas.microsoft.com/office/drawing/2014/main" id="{BD4D6FCB-E5A8-AE30-F979-3873B4415053}"/>
              </a:ext>
            </a:extLst>
          </p:cNvPr>
          <p:cNvSpPr txBox="1">
            <a:spLocks noChangeArrowheads="1"/>
          </p:cNvSpPr>
          <p:nvPr/>
        </p:nvSpPr>
        <p:spPr bwMode="auto">
          <a:xfrm>
            <a:off x="7661275" y="2861033"/>
            <a:ext cx="11604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Performance analysis</a:t>
            </a:r>
            <a:endParaRPr kumimoji="0" lang="en-US" altLang="en-US" sz="1300" b="1" i="0" u="none" strike="noStrike" cap="none" normalizeH="0" baseline="0" dirty="0">
              <a:ln>
                <a:noFill/>
              </a:ln>
              <a:solidFill>
                <a:schemeClr val="tx1"/>
              </a:solidFill>
              <a:effectLst/>
              <a:latin typeface="Arial" panose="020B0604020202020204" pitchFamily="34" charset="0"/>
            </a:endParaRPr>
          </a:p>
        </p:txBody>
      </p:sp>
      <p:sp>
        <p:nvSpPr>
          <p:cNvPr id="17" name="Rectangle 15">
            <a:extLst>
              <a:ext uri="{FF2B5EF4-FFF2-40B4-BE49-F238E27FC236}">
                <a16:creationId xmlns:a16="http://schemas.microsoft.com/office/drawing/2014/main" id="{4C7E391E-6E23-E628-4797-9F808C15697B}"/>
              </a:ext>
            </a:extLst>
          </p:cNvPr>
          <p:cNvSpPr>
            <a:spLocks noChangeArrowheads="1"/>
          </p:cNvSpPr>
          <p:nvPr/>
        </p:nvSpPr>
        <p:spPr bwMode="auto">
          <a:xfrm>
            <a:off x="2438400" y="23990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1">
            <a:extLst>
              <a:ext uri="{FF2B5EF4-FFF2-40B4-BE49-F238E27FC236}">
                <a16:creationId xmlns:a16="http://schemas.microsoft.com/office/drawing/2014/main" id="{FB3DDB72-F293-9797-7500-71A617B03C83}"/>
              </a:ext>
            </a:extLst>
          </p:cNvPr>
          <p:cNvSpPr>
            <a:spLocks noChangeArrowheads="1"/>
          </p:cNvSpPr>
          <p:nvPr/>
        </p:nvSpPr>
        <p:spPr bwMode="auto">
          <a:xfrm>
            <a:off x="2569320" y="2886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02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6CBDBF3-EB75-CC68-6486-83093B2CE6AC}"/>
              </a:ext>
            </a:extLst>
          </p:cNvPr>
          <p:cNvGraphicFramePr/>
          <p:nvPr>
            <p:extLst>
              <p:ext uri="{D42A27DB-BD31-4B8C-83A1-F6EECF244321}">
                <p14:modId xmlns:p14="http://schemas.microsoft.com/office/powerpoint/2010/main" val="3444880244"/>
              </p:ext>
            </p:extLst>
          </p:nvPr>
        </p:nvGraphicFramePr>
        <p:xfrm>
          <a:off x="3239702" y="314829"/>
          <a:ext cx="9705473" cy="5213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DFA3A16-1085-11AE-AE09-57C77CEB3407}"/>
              </a:ext>
            </a:extLst>
          </p:cNvPr>
          <p:cNvGraphicFramePr/>
          <p:nvPr>
            <p:extLst>
              <p:ext uri="{D42A27DB-BD31-4B8C-83A1-F6EECF244321}">
                <p14:modId xmlns:p14="http://schemas.microsoft.com/office/powerpoint/2010/main" val="3027955736"/>
              </p:ext>
            </p:extLst>
          </p:nvPr>
        </p:nvGraphicFramePr>
        <p:xfrm>
          <a:off x="4170678" y="3429000"/>
          <a:ext cx="7843520" cy="32573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a:extLst>
              <a:ext uri="{FF2B5EF4-FFF2-40B4-BE49-F238E27FC236}">
                <a16:creationId xmlns:a16="http://schemas.microsoft.com/office/drawing/2014/main" id="{1853890C-9F87-5426-AC31-DCCD54CBE84A}"/>
              </a:ext>
            </a:extLst>
          </p:cNvPr>
          <p:cNvGraphicFramePr/>
          <p:nvPr>
            <p:extLst>
              <p:ext uri="{D42A27DB-BD31-4B8C-83A1-F6EECF244321}">
                <p14:modId xmlns:p14="http://schemas.microsoft.com/office/powerpoint/2010/main" val="4210227361"/>
              </p:ext>
            </p:extLst>
          </p:nvPr>
        </p:nvGraphicFramePr>
        <p:xfrm>
          <a:off x="0" y="335084"/>
          <a:ext cx="5044440" cy="247409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1" name="Diagram 10">
            <a:extLst>
              <a:ext uri="{FF2B5EF4-FFF2-40B4-BE49-F238E27FC236}">
                <a16:creationId xmlns:a16="http://schemas.microsoft.com/office/drawing/2014/main" id="{20E1E062-155B-D08E-72C6-D5B0232D0A7F}"/>
              </a:ext>
            </a:extLst>
          </p:cNvPr>
          <p:cNvGraphicFramePr/>
          <p:nvPr>
            <p:extLst>
              <p:ext uri="{D42A27DB-BD31-4B8C-83A1-F6EECF244321}">
                <p14:modId xmlns:p14="http://schemas.microsoft.com/office/powerpoint/2010/main" val="1391960279"/>
              </p:ext>
            </p:extLst>
          </p:nvPr>
        </p:nvGraphicFramePr>
        <p:xfrm>
          <a:off x="-1541780" y="2849659"/>
          <a:ext cx="8128000" cy="299889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12" name="Group 11">
            <a:extLst>
              <a:ext uri="{FF2B5EF4-FFF2-40B4-BE49-F238E27FC236}">
                <a16:creationId xmlns:a16="http://schemas.microsoft.com/office/drawing/2014/main" id="{8FE53DBE-B4FF-8A22-0B20-C032E9BDB147}"/>
              </a:ext>
            </a:extLst>
          </p:cNvPr>
          <p:cNvGrpSpPr/>
          <p:nvPr/>
        </p:nvGrpSpPr>
        <p:grpSpPr>
          <a:xfrm>
            <a:off x="2162220" y="5872011"/>
            <a:ext cx="720000" cy="814338"/>
            <a:chOff x="2162220" y="1208"/>
            <a:chExt cx="720000" cy="814338"/>
          </a:xfrm>
        </p:grpSpPr>
        <p:sp>
          <p:nvSpPr>
            <p:cNvPr id="13" name="Rectangle 12">
              <a:extLst>
                <a:ext uri="{FF2B5EF4-FFF2-40B4-BE49-F238E27FC236}">
                  <a16:creationId xmlns:a16="http://schemas.microsoft.com/office/drawing/2014/main" id="{9586084C-A203-1C78-3E3B-383EDC10E66D}"/>
                </a:ext>
              </a:extLst>
            </p:cNvPr>
            <p:cNvSpPr/>
            <p:nvPr/>
          </p:nvSpPr>
          <p:spPr>
            <a:xfrm>
              <a:off x="2162220" y="1208"/>
              <a:ext cx="720000" cy="79731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0E421169-A34C-5D1B-1747-427518AA5D5B}"/>
                </a:ext>
              </a:extLst>
            </p:cNvPr>
            <p:cNvSpPr txBox="1"/>
            <p:nvPr/>
          </p:nvSpPr>
          <p:spPr>
            <a:xfrm>
              <a:off x="2162220" y="18232"/>
              <a:ext cx="720000" cy="797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US" sz="4100" kern="1200" dirty="0"/>
                <a:t>S</a:t>
              </a:r>
            </a:p>
          </p:txBody>
        </p:sp>
      </p:grpSp>
    </p:spTree>
    <p:extLst>
      <p:ext uri="{BB962C8B-B14F-4D97-AF65-F5344CB8AC3E}">
        <p14:creationId xmlns:p14="http://schemas.microsoft.com/office/powerpoint/2010/main" val="7751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DE87-46E6-FDF4-51FB-F4CD6EF29771}"/>
              </a:ext>
            </a:extLst>
          </p:cNvPr>
          <p:cNvSpPr>
            <a:spLocks noGrp="1"/>
          </p:cNvSpPr>
          <p:nvPr>
            <p:ph type="title"/>
          </p:nvPr>
        </p:nvSpPr>
        <p:spPr>
          <a:xfrm>
            <a:off x="1691640" y="-762000"/>
            <a:ext cx="10363200" cy="7376159"/>
          </a:xfrm>
        </p:spPr>
        <p:txBody>
          <a:bodyPr>
            <a:normAutofit/>
          </a:bodyPr>
          <a:lstStyle/>
          <a:p>
            <a:pPr marL="0" marR="0" algn="l">
              <a:lnSpc>
                <a:spcPct val="107000"/>
              </a:lnSpc>
              <a:spcBef>
                <a:spcPts val="0"/>
              </a:spcBef>
              <a:spcAft>
                <a:spcPts val="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200" dirty="0">
                <a:effectLst/>
                <a:latin typeface="Times New Roman" panose="02020603050405020304" pitchFamily="18" charset="0"/>
                <a:ea typeface="Calibri" panose="020F0502020204030204" pitchFamily="34" charset="0"/>
              </a:rPr>
              <a:t>The main aim of this </a:t>
            </a:r>
            <a:r>
              <a:rPr lang="en-US" sz="2200" dirty="0">
                <a:latin typeface="Times New Roman" panose="02020603050405020304" pitchFamily="18" charset="0"/>
                <a:ea typeface="Calibri" panose="020F0502020204030204" pitchFamily="34" charset="0"/>
              </a:rPr>
              <a:t>project</a:t>
            </a:r>
            <a:r>
              <a:rPr lang="en-US" sz="2200" dirty="0">
                <a:effectLst/>
                <a:latin typeface="Times New Roman" panose="02020603050405020304" pitchFamily="18" charset="0"/>
                <a:ea typeface="Calibri" panose="020F0502020204030204" pitchFamily="34" charset="0"/>
              </a:rPr>
              <a:t> is to predict the disease in accordance with parameters of  Laboratory reports put down by the patients with proper implementation of Machine Learning algorithm. In this </a:t>
            </a:r>
            <a:r>
              <a:rPr lang="en-US" sz="2200" dirty="0">
                <a:latin typeface="Times New Roman" panose="02020603050405020304" pitchFamily="18" charset="0"/>
                <a:ea typeface="Calibri" panose="020F0502020204030204" pitchFamily="34" charset="0"/>
              </a:rPr>
              <a:t>project</a:t>
            </a:r>
            <a:r>
              <a:rPr lang="en-US" sz="2200" dirty="0">
                <a:effectLst/>
                <a:latin typeface="Times New Roman" panose="02020603050405020304" pitchFamily="18" charset="0"/>
                <a:ea typeface="Calibri" panose="020F0502020204030204" pitchFamily="34" charset="0"/>
              </a:rPr>
              <a:t> we have used 2 Machine Learning algorithm for prediction and achieved the mean accuracy of more than 84% which shows remarkable rectification and high accuracy than previous work and also makes this system more reliable than the existing one for this job and hence provides better satisfaction to the user in comparison with the other one. </a:t>
            </a:r>
            <a:endParaRPr lang="en-US" sz="2200" dirty="0"/>
          </a:p>
        </p:txBody>
      </p:sp>
    </p:spTree>
    <p:extLst>
      <p:ext uri="{BB962C8B-B14F-4D97-AF65-F5344CB8AC3E}">
        <p14:creationId xmlns:p14="http://schemas.microsoft.com/office/powerpoint/2010/main" val="827238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170</TotalTime>
  <Words>480</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Times New Roman</vt:lpstr>
      <vt:lpstr>Parallax</vt:lpstr>
      <vt:lpstr>MULTIPLE DISEASE PREDICTION</vt:lpstr>
      <vt:lpstr>   Presented by  - Arshpreet Kaur Ghotra B-tech (ECE) semester-6th                          Roll number- 17042011168      </vt:lpstr>
      <vt:lpstr>PowerPoint Presentation</vt:lpstr>
      <vt:lpstr>Introduction  Machine Learning Approach for Identifying Multiple Disease Prediction Using Machine Learning is based on prediction modelling that predicts disease of the patients according to the Laboratory test measures provided by the users as an i/p to the system.   </vt:lpstr>
      <vt:lpstr>Software required 1. Google Colab Notebook 2. Anaconda. 3. Pycharm.   Working    So, before execution we have some pre-requisites that we need to download or install i.e., anaconda environment, Pycharm and a code editor (Google colab Notebook) . Google colab notebook: Google colab allows anybody to write and execute arbitrary python code through the browser, and is especially well suited to machine learning, data analysis and education. Anaconda: Anaconda is like a package of libraries and offers a great deal of information which allows a data engineer to create multiple environments and install required libraries easy and neat. PyCharm : PyCharm is a dedicated Python Integrated Development Environment (IDE) providing a wide range of essential tools for Python developers, tightly integrated to create a convenient environment for productive Python, web, and data science development.    </vt:lpstr>
      <vt:lpstr>Block Diagram</vt:lpstr>
      <vt:lpstr>PowerPoint Presentation</vt:lpstr>
      <vt:lpstr>Conclusion   The main aim of this project is to predict the disease in accordance with parameters of  Laboratory reports put down by the patients with proper implementation of Machine Learning algorithm. In this project we have used 2 Machine Learning algorithm for prediction and achieved the mean accuracy of more than 84% which shows remarkable rectification and high accuracy than previous work and also makes this system more reliable than the existing one for this job and hence provides better satisfaction to the user in comparison with the other 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PREDICTION</dc:title>
  <dc:creator>aman</dc:creator>
  <cp:lastModifiedBy>aman</cp:lastModifiedBy>
  <cp:revision>3</cp:revision>
  <dcterms:created xsi:type="dcterms:W3CDTF">2023-05-04T11:07:32Z</dcterms:created>
  <dcterms:modified xsi:type="dcterms:W3CDTF">2023-05-05T14:12:21Z</dcterms:modified>
</cp:coreProperties>
</file>