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67E5778-D9C4-41AB-84A4-FC1FCA06B26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Diamond Price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29B7A3C-5FDC-459C-A322-83435DA387B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1/15/2023 9:30:05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arity vs carat" id="2" name="slide2">
            <a:extLst>
              <a:ext uri="{FF2B5EF4-FFF2-40B4-BE49-F238E27FC236}">
                <a16:creationId xmlns:a16="http://schemas.microsoft.com/office/drawing/2014/main" id="{AD60AEA4-3CBA-4CFA-9BCF-111932E6C1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594" y="0"/>
            <a:ext cx="7280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e for cut" id="3" name="slide3">
            <a:extLst>
              <a:ext uri="{FF2B5EF4-FFF2-40B4-BE49-F238E27FC236}">
                <a16:creationId xmlns:a16="http://schemas.microsoft.com/office/drawing/2014/main" id="{774B2691-2BA2-4417-BCE7-AF55C7CF90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68" y="0"/>
            <a:ext cx="4272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98CE98A7-DC01-47C1-987C-F7359B51B6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10" y="0"/>
            <a:ext cx="5471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pth with cut" id="5" name="slide5">
            <a:extLst>
              <a:ext uri="{FF2B5EF4-FFF2-40B4-BE49-F238E27FC236}">
                <a16:creationId xmlns:a16="http://schemas.microsoft.com/office/drawing/2014/main" id="{5352059B-AF40-4973-A283-9DA8B4FC66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6" y="0"/>
            <a:ext cx="11728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e vs clarity" id="6" name="slide6">
            <a:extLst>
              <a:ext uri="{FF2B5EF4-FFF2-40B4-BE49-F238E27FC236}">
                <a16:creationId xmlns:a16="http://schemas.microsoft.com/office/drawing/2014/main" id="{5B533A1F-528B-4617-9907-A01583046F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6" y="0"/>
            <a:ext cx="11728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t avaialbale within database" id="7" name="slide7">
            <a:extLst>
              <a:ext uri="{FF2B5EF4-FFF2-40B4-BE49-F238E27FC236}">
                <a16:creationId xmlns:a16="http://schemas.microsoft.com/office/drawing/2014/main" id="{BFE0B305-54FC-44C0-9D76-A5D1E1172E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6" y="0"/>
            <a:ext cx="11728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mond Price  Analysis" id="8" name="slide8">
            <a:extLst>
              <a:ext uri="{FF2B5EF4-FFF2-40B4-BE49-F238E27FC236}">
                <a16:creationId xmlns:a16="http://schemas.microsoft.com/office/drawing/2014/main" id="{D71BCA84-9689-459A-8ECB-7CBC9251C0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05"/>
            <a:ext cx="12192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2023-01-15T16:00:06Z</dcterms:created>
  <dcterms:modified xsi:type="dcterms:W3CDTF">2023-01-15T16:00:06Z</dcterms:modified>
</cp:coreProperties>
</file>