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61" r:id="rId2"/>
    <p:sldId id="256" r:id="rId3"/>
    <p:sldId id="257" r:id="rId4"/>
    <p:sldId id="260" r:id="rId5"/>
    <p:sldId id="259" r:id="rId6"/>
    <p:sldId id="262" r:id="rId7"/>
    <p:sldId id="263" r:id="rId8"/>
    <p:sldId id="25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6ED36-2837-46AF-B375-AF30746D1FB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10571-4F02-4ACA-B1D9-2662E6D1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10571-4F02-4ACA-B1D9-2662E6D14E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139C0BB-A037-4FEB-9A32-A40F86ADC13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EF8EA04-1ADD-447C-864E-2F5B0987021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ztecs 5 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3434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behealthy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990600"/>
            <a:ext cx="56388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2286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  <a:latin typeface="Imprint MT Shadow" pitchFamily="82" charset="0"/>
              </a:rPr>
              <a:t>BE HEALTHY </a:t>
            </a:r>
            <a:r>
              <a:rPr lang="en-US" sz="2400" dirty="0">
                <a:solidFill>
                  <a:srgbClr val="FFC000"/>
                </a:solidFill>
                <a:latin typeface="Imprint MT Shadow" pitchFamily="82" charset="0"/>
              </a:rPr>
              <a:t>AND WEALTHY</a:t>
            </a:r>
          </a:p>
        </p:txBody>
      </p:sp>
      <p:sp>
        <p:nvSpPr>
          <p:cNvPr id="3" name="Smiley Face 2"/>
          <p:cNvSpPr/>
          <p:nvPr/>
        </p:nvSpPr>
        <p:spPr>
          <a:xfrm>
            <a:off x="114300" y="1371600"/>
            <a:ext cx="1562100" cy="1524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iley Face 3"/>
          <p:cNvSpPr/>
          <p:nvPr/>
        </p:nvSpPr>
        <p:spPr>
          <a:xfrm>
            <a:off x="7467600" y="1295400"/>
            <a:ext cx="1676400" cy="1676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Aztecs 5 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5105">
            <a:off x="4881800" y="171898"/>
            <a:ext cx="3633909" cy="36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20920115">
            <a:off x="853475" y="1975786"/>
            <a:ext cx="3954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tx1">
                      <a:lumMod val="95000"/>
                    </a:schemeClr>
                  </a:outerShdw>
                </a:effectLst>
                <a:latin typeface="Century Schoolbook" pitchFamily="18" charset="0"/>
              </a:rPr>
              <a:t>TEAM</a:t>
            </a:r>
            <a:r>
              <a:rPr lang="en-US" sz="4000" dirty="0">
                <a:solidFill>
                  <a:srgbClr val="002060"/>
                </a:solidFill>
                <a:latin typeface="Century Schoolbook" pitchFamily="18" charset="0"/>
              </a:rPr>
              <a:t> </a:t>
            </a:r>
          </a:p>
          <a:p>
            <a:r>
              <a:rPr lang="en-US" sz="4000" dirty="0">
                <a:solidFill>
                  <a:srgbClr val="002060"/>
                </a:solidFill>
                <a:latin typeface="Century Schoolbook" pitchFamily="18" charset="0"/>
              </a:rPr>
              <a:t>            </a:t>
            </a:r>
            <a:endParaRPr lang="en-US" sz="4000" dirty="0">
              <a:solidFill>
                <a:srgbClr val="002060"/>
              </a:solidFill>
              <a:effectLst>
                <a:outerShdw blurRad="50800" dist="50800" dir="5400000" sx="1000" sy="1000" algn="ctr" rotWithShape="0">
                  <a:srgbClr val="000000">
                    <a:alpha val="82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20881184">
            <a:off x="1813600" y="260788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entury Schoolbook" pitchFamily="18" charset="0"/>
              </a:rPr>
              <a:t>AZTECS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03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167929">
            <a:off x="1998739" y="1693901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48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21025144">
            <a:off x="1878596" y="965601"/>
            <a:ext cx="5323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40000"/>
                    <a:lumOff val="60000"/>
                  </a:schemeClr>
                </a:solidFill>
                <a:latin typeface="Bell MT" pitchFamily="18" charset="0"/>
              </a:rPr>
              <a:t>AZTECS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10200" y="2057400"/>
            <a:ext cx="1219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36720" y="2864678"/>
            <a:ext cx="990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99049" y="2695729"/>
            <a:ext cx="990600" cy="160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68153" y="2267712"/>
            <a:ext cx="103937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32231">
            <a:off x="1389974" y="4089349"/>
            <a:ext cx="2133600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Forte" pitchFamily="66" charset="0"/>
              </a:rPr>
              <a:t>AMAN AKHTER</a:t>
            </a:r>
          </a:p>
        </p:txBody>
      </p:sp>
      <p:sp>
        <p:nvSpPr>
          <p:cNvPr id="17" name="TextBox 16"/>
          <p:cNvSpPr txBox="1"/>
          <p:nvPr/>
        </p:nvSpPr>
        <p:spPr>
          <a:xfrm rot="20777989">
            <a:off x="6399548" y="3701966"/>
            <a:ext cx="2081298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nap ITC" pitchFamily="82" charset="0"/>
              </a:rPr>
              <a:t>ANAS AHMED</a:t>
            </a:r>
          </a:p>
        </p:txBody>
      </p:sp>
      <p:sp>
        <p:nvSpPr>
          <p:cNvPr id="18" name="TextBox 17"/>
          <p:cNvSpPr txBox="1"/>
          <p:nvPr/>
        </p:nvSpPr>
        <p:spPr>
          <a:xfrm rot="20963546">
            <a:off x="3387417" y="4338961"/>
            <a:ext cx="2095498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nap ITC" pitchFamily="82" charset="0"/>
              </a:rPr>
              <a:t>MUSKAN TIRKEY</a:t>
            </a:r>
          </a:p>
        </p:txBody>
      </p:sp>
      <p:sp>
        <p:nvSpPr>
          <p:cNvPr id="19" name="TextBox 18"/>
          <p:cNvSpPr txBox="1"/>
          <p:nvPr/>
        </p:nvSpPr>
        <p:spPr>
          <a:xfrm rot="20806603">
            <a:off x="4340783" y="4909212"/>
            <a:ext cx="2872491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nap ITC" pitchFamily="82" charset="0"/>
              </a:rPr>
              <a:t>UVAIS SIDDIQUI</a:t>
            </a:r>
          </a:p>
        </p:txBody>
      </p:sp>
      <p:sp>
        <p:nvSpPr>
          <p:cNvPr id="22" name="TextBox 21"/>
          <p:cNvSpPr txBox="1"/>
          <p:nvPr/>
        </p:nvSpPr>
        <p:spPr>
          <a:xfrm rot="20780703">
            <a:off x="5870926" y="1288768"/>
            <a:ext cx="1724583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iner Hand ITC" pitchFamily="66" charset="0"/>
              </a:rPr>
              <a:t>presents</a:t>
            </a:r>
          </a:p>
        </p:txBody>
      </p:sp>
      <p:pic>
        <p:nvPicPr>
          <p:cNvPr id="6146" name="Picture 2" descr="D:\Aztecs 5 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892" y="0"/>
            <a:ext cx="1352964" cy="13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7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229981">
            <a:off x="1623856" y="402064"/>
            <a:ext cx="610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Forte" pitchFamily="66" charset="0"/>
              </a:rPr>
              <a:t>HEALTH</a:t>
            </a:r>
            <a:r>
              <a:rPr lang="en-US" sz="4400" dirty="0">
                <a:solidFill>
                  <a:srgbClr val="92D050"/>
                </a:solidFill>
              </a:rPr>
              <a:t> IS WEALTH</a:t>
            </a:r>
          </a:p>
        </p:txBody>
      </p:sp>
      <p:pic>
        <p:nvPicPr>
          <p:cNvPr id="1026" name="Picture 2" descr="C:\Users\USER\Desktop\images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2807">
            <a:off x="1066688" y="2188518"/>
            <a:ext cx="6361671" cy="25146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794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Arial Black" pitchFamily="34" charset="0"/>
              </a:rPr>
              <a:t>WHAT IS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0" y="990600"/>
            <a:ext cx="4419600" cy="4031873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200" b="1" dirty="0"/>
              <a:t>Health</a:t>
            </a:r>
            <a:r>
              <a:rPr lang="en-US" sz="3200" dirty="0"/>
              <a:t>, according to the world health Organization  is a state of complete physical, mental and social well-being and not merely the absence of disease and infirmity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027176"/>
            <a:ext cx="32004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rgbClr val="00B050"/>
                </a:solidFill>
              </a:rPr>
              <a:t>Health is a destination that we reach to help us become productive in life</a:t>
            </a:r>
          </a:p>
        </p:txBody>
      </p:sp>
    </p:spTree>
    <p:extLst>
      <p:ext uri="{BB962C8B-B14F-4D97-AF65-F5344CB8AC3E}">
        <p14:creationId xmlns:p14="http://schemas.microsoft.com/office/powerpoint/2010/main" val="17211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678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>
                <a:solidFill>
                  <a:srgbClr val="C00000"/>
                </a:solidFill>
              </a:rPr>
              <a:t>Good health is not </a:t>
            </a:r>
            <a:r>
              <a:rPr lang="en-US" sz="3600" dirty="0">
                <a:solidFill>
                  <a:srgbClr val="C00000"/>
                </a:solidFill>
              </a:rPr>
              <a:t>something</a:t>
            </a:r>
            <a:r>
              <a:rPr lang="en-US" sz="3200" dirty="0">
                <a:solidFill>
                  <a:srgbClr val="C00000"/>
                </a:solidFill>
              </a:rPr>
              <a:t> that can be bought nor a condition that can be regained easily after getting sick. It is your responsibility to make your body healthy</a:t>
            </a:r>
            <a:r>
              <a:rPr lang="en-US" sz="1000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3" name="Picture 2" descr="notexp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3429000"/>
            <a:ext cx="5105400" cy="331470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2068" y="230959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rial Black" pitchFamily="34" charset="0"/>
              </a:rPr>
              <a:t>WHAT IS WEALTH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6172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The word wealth is derived from the old </a:t>
            </a:r>
            <a:r>
              <a:rPr lang="en-US" sz="2400" dirty="0" err="1">
                <a:solidFill>
                  <a:srgbClr val="FFC000"/>
                </a:solidFill>
              </a:rPr>
              <a:t>english</a:t>
            </a:r>
            <a:r>
              <a:rPr lang="en-US" sz="2400" dirty="0">
                <a:solidFill>
                  <a:srgbClr val="FFC000"/>
                </a:solidFill>
              </a:rPr>
              <a:t> weal, meaning well being ,according to </a:t>
            </a:r>
            <a:r>
              <a:rPr lang="en-US" sz="2400" dirty="0" err="1">
                <a:solidFill>
                  <a:srgbClr val="FFC000"/>
                </a:solidFill>
              </a:rPr>
              <a:t>kevin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james</a:t>
            </a:r>
            <a:r>
              <a:rPr lang="en-US" sz="2400" dirty="0">
                <a:solidFill>
                  <a:srgbClr val="FFC000"/>
                </a:solidFill>
              </a:rPr>
              <a:t> wood.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A standard definition of wealth is it’s the abundance of valuable resources or material possession or </a:t>
            </a:r>
            <a:r>
              <a:rPr lang="en-US" sz="2400" dirty="0" err="1">
                <a:solidFill>
                  <a:srgbClr val="FFC000"/>
                </a:solidFill>
              </a:rPr>
              <a:t>spritual</a:t>
            </a:r>
            <a:r>
              <a:rPr lang="en-US" sz="2400" dirty="0">
                <a:solidFill>
                  <a:srgbClr val="FFC000"/>
                </a:solidFill>
              </a:rPr>
              <a:t> blessings. A person, a community, region or country that has an abundance of valuable possessions or is generally regarded as having wealth.</a:t>
            </a:r>
          </a:p>
        </p:txBody>
      </p:sp>
      <p:pic>
        <p:nvPicPr>
          <p:cNvPr id="3075" name="Picture 3" descr="C:\Users\USER\Desktop\r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378" y="0"/>
            <a:ext cx="214312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1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752600"/>
            <a:ext cx="480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The famous proverb health is wealth means health is the most significant wealth. Not money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The real wealth is healthy habits such as a balanced diet . Exercise. Regular sleep that one inculcates over a period of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The world health organization commemorates the annual celebration of world health day on April 7 . To create awareness among people about </a:t>
            </a:r>
            <a:r>
              <a:rPr lang="en-US" dirty="0" err="1">
                <a:solidFill>
                  <a:srgbClr val="00B0F0"/>
                </a:solidFill>
              </a:rPr>
              <a:t>about</a:t>
            </a:r>
            <a:r>
              <a:rPr lang="en-US" dirty="0">
                <a:solidFill>
                  <a:srgbClr val="00B0F0"/>
                </a:solidFill>
              </a:rPr>
              <a:t> health and cleanliness </a:t>
            </a:r>
          </a:p>
        </p:txBody>
      </p:sp>
    </p:spTree>
    <p:extLst>
      <p:ext uri="{BB962C8B-B14F-4D97-AF65-F5344CB8AC3E}">
        <p14:creationId xmlns:p14="http://schemas.microsoft.com/office/powerpoint/2010/main" val="18175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834241"/>
            <a:ext cx="6553200" cy="3970318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rtlCol="0">
            <a:spAutoFit/>
          </a:bodyPr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" pitchFamily="34" charset="0"/>
              </a:rPr>
              <a:t>‘Health is wealth’ is  a very famous saying which means that where there is health there is wealth.  A healthy person has the power to achieve everything in life.</a:t>
            </a:r>
          </a:p>
        </p:txBody>
      </p:sp>
    </p:spTree>
    <p:extLst>
      <p:ext uri="{BB962C8B-B14F-4D97-AF65-F5344CB8AC3E}">
        <p14:creationId xmlns:p14="http://schemas.microsoft.com/office/powerpoint/2010/main" val="33518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pic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447800"/>
            <a:ext cx="4248150" cy="264761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6781800" y="76200"/>
            <a:ext cx="22860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0" y="0"/>
            <a:ext cx="253365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79262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241</TotalTime>
  <Words>264</Words>
  <Application>Microsoft Office PowerPoint</Application>
  <PresentationFormat>On-screen Show (4:3)</PresentationFormat>
  <Paragraphs>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Arial Black</vt:lpstr>
      <vt:lpstr>Arial Narrow</vt:lpstr>
      <vt:lpstr>Bahnschrift Light</vt:lpstr>
      <vt:lpstr>Bell MT</vt:lpstr>
      <vt:lpstr>Calibri</vt:lpstr>
      <vt:lpstr>Century Schoolbook</vt:lpstr>
      <vt:lpstr>Forte</vt:lpstr>
      <vt:lpstr>Imprint MT Shadow</vt:lpstr>
      <vt:lpstr>Snap ITC</vt:lpstr>
      <vt:lpstr>Viner Hand ITC</vt:lpstr>
      <vt:lpstr>Wingdings</vt:lpstr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Aman AK</cp:lastModifiedBy>
  <cp:revision>23</cp:revision>
  <dcterms:created xsi:type="dcterms:W3CDTF">2022-03-07T04:11:58Z</dcterms:created>
  <dcterms:modified xsi:type="dcterms:W3CDTF">2022-03-08T08:18:56Z</dcterms:modified>
</cp:coreProperties>
</file>