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4CE9-173B-553C-53A6-E14AD53AF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24966-E68A-4FCC-203F-FAC5CC329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990B-1BDF-83F1-650B-8A68381B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36F1-24F1-8CD5-1161-4FF26BDE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EA03-C43A-539B-D774-B58D2D5F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8048-91C9-2DBA-26BA-4CD3591F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73382-7A7F-E9B8-CF6E-9FBE61DA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524A-2FDB-3257-CADA-67059294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5B65-C1A2-89D9-FCD9-6E94BCDE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3FDC-CBAC-792D-F7DC-165C995A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C454C-1F70-3C13-4882-A285E1EC0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0E225-9E17-E94D-0FB9-BB3DBCB3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FCCC-B4A9-5003-2461-00A49E1B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937D-2B39-3AA3-4746-7570A0B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60AC-CF83-8ECA-1377-37ED3689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8C81-D73C-8A54-D322-63D763A8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F224-E37E-E234-4EEE-80991419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490E-A198-8B52-E8C6-D71398C3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E33F-54DF-8417-7A25-419176E4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C332-880B-3E2E-F8D3-D3AD50B5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B1CC-A1EE-9A31-35F2-C59652AC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65DB-2089-F7D0-3C90-A662321B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DBC5-D940-9C83-A463-32E4D11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46EF5-FCC0-2FDA-C3CE-C50AFA23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52D7-C86B-113F-F933-9ED57083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DF4-84C5-6575-7E22-E5E9A66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905A-3A39-C2D4-56FF-3EB482F10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79ECC-43E6-AF1A-CE1D-549BDF63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B7FA-A3CE-6079-41C3-20AE6BE7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A8DB-3F14-2FD2-53E6-A0F0F976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892C-997F-EA8F-CB09-E699FCC6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957C-F8A9-6925-A738-42177533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B319-A115-94DC-A80C-04028AD2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59AE-C25B-38B6-E258-0E9FC11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A52F0-9C70-9F1C-4394-4DEDD04D0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CA165-E426-A8BA-483F-14C91F26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79F0D-A690-255D-36C0-6CA5156D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61803-83AE-2391-BCA6-D4159F56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F7E4-7D0A-7CE6-F249-57DE3072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4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5BBE-3677-FF29-E784-41807F31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D37C-D77A-2F0A-6C27-4CDE330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E192F-8A81-49F7-9C81-ED59EC38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61AF-152B-7C30-FD7A-305A9D8D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D148E-E736-7B58-36D7-C1777FB2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DDA18-01D7-1EFB-8230-309239C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B9E18-3DC1-6D17-D4F4-E12B7F64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FDAF-1B4E-55BB-8D62-D0675CAC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7272-6305-FBF6-6689-B5331D85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E99C0-12A9-D3E3-1704-1075B2E9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91D84-0EB6-368E-D8D9-9CF8161D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4812-3E54-152C-8D2D-DAE5D3BD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B08CE-D3F8-E42B-CA4D-1E383DC4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B780-7A94-F095-1455-C4A7FCAC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5535E-7A12-156D-E889-A4644D2E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5EBD-F499-9844-35F9-0CB564316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B818-0DB8-A522-7945-F2294B9A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FE4B-2972-DD9B-ACBB-22C9AEFC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815C-C513-3D28-CE73-EF293B64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0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8C975-6E38-F1EB-E527-30382901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0B0C-248A-3F99-654C-4CAB00BD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B709-AB8A-EB60-0659-9C3944DC8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1505-452F-4C8B-BA08-B80C30316E6C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DD15-3DE8-6748-D370-06A089E3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C55D-DBB2-4288-885E-DC5EEDD89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20BF-1FEF-4331-8B14-5FB184CF4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4EA55E-129A-1125-AFE2-97430479B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65" y="0"/>
            <a:ext cx="12192000" cy="70632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36355B-76C8-1851-3137-D9EFEDF308FA}"/>
              </a:ext>
            </a:extLst>
          </p:cNvPr>
          <p:cNvSpPr/>
          <p:nvPr/>
        </p:nvSpPr>
        <p:spPr>
          <a:xfrm>
            <a:off x="464975" y="102838"/>
            <a:ext cx="11262049" cy="200588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HOSTEL PREMIER LEAGUE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D2C24C-C7A5-6C44-9BC2-240A0DCB8F09}"/>
              </a:ext>
            </a:extLst>
          </p:cNvPr>
          <p:cNvSpPr txBox="1"/>
          <p:nvPr/>
        </p:nvSpPr>
        <p:spPr>
          <a:xfrm>
            <a:off x="0" y="5524424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First Match on 17-04-23</a:t>
            </a:r>
          </a:p>
          <a:p>
            <a:r>
              <a:rPr lang="en-IN" sz="2800" dirty="0">
                <a:solidFill>
                  <a:srgbClr val="FFFF00"/>
                </a:solidFill>
              </a:rPr>
              <a:t>Starting time: 04:30 PM</a:t>
            </a:r>
          </a:p>
          <a:p>
            <a:r>
              <a:rPr lang="en-IN" sz="2800" dirty="0">
                <a:solidFill>
                  <a:srgbClr val="FFFF00"/>
                </a:solidFill>
              </a:rPr>
              <a:t>Entry Fee : 1250/-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DBBBEE-35F2-FEC0-53B4-B0101F33D3E2}"/>
              </a:ext>
            </a:extLst>
          </p:cNvPr>
          <p:cNvSpPr txBox="1"/>
          <p:nvPr/>
        </p:nvSpPr>
        <p:spPr>
          <a:xfrm>
            <a:off x="7210125" y="4878093"/>
            <a:ext cx="5240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Venue : Sandip University Ground</a:t>
            </a:r>
          </a:p>
          <a:p>
            <a:r>
              <a:rPr lang="en-IN" sz="2800" dirty="0">
                <a:solidFill>
                  <a:srgbClr val="FFFF00"/>
                </a:solidFill>
              </a:rPr>
              <a:t>Contact : Shubham Anand</a:t>
            </a:r>
          </a:p>
          <a:p>
            <a:r>
              <a:rPr lang="en-IN" sz="2800" dirty="0">
                <a:solidFill>
                  <a:srgbClr val="FFFF00"/>
                </a:solidFill>
              </a:rPr>
              <a:t>                 (7079672307)</a:t>
            </a:r>
          </a:p>
          <a:p>
            <a:r>
              <a:rPr lang="en-IN" sz="2800" dirty="0">
                <a:solidFill>
                  <a:srgbClr val="FFFF00"/>
                </a:solidFill>
              </a:rPr>
              <a:t>                  Praveen </a:t>
            </a:r>
            <a:r>
              <a:rPr lang="en-IN" sz="2800" dirty="0" err="1">
                <a:solidFill>
                  <a:srgbClr val="FFFF00"/>
                </a:solidFill>
              </a:rPr>
              <a:t>Jaykar</a:t>
            </a:r>
            <a:endParaRPr lang="en-IN" sz="2800" dirty="0">
              <a:solidFill>
                <a:srgbClr val="FFFF00"/>
              </a:solidFill>
            </a:endParaRPr>
          </a:p>
          <a:p>
            <a:r>
              <a:rPr lang="en-IN" sz="2800" dirty="0">
                <a:solidFill>
                  <a:srgbClr val="FFFF00"/>
                </a:solidFill>
              </a:rPr>
              <a:t>                  (9334539036)</a:t>
            </a:r>
          </a:p>
          <a:p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744C2B-EB06-7356-4262-A8FCD7B275CC}"/>
              </a:ext>
            </a:extLst>
          </p:cNvPr>
          <p:cNvSpPr/>
          <p:nvPr/>
        </p:nvSpPr>
        <p:spPr>
          <a:xfrm>
            <a:off x="4981873" y="1093056"/>
            <a:ext cx="2228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5B44F-41C5-B353-2307-D2E2E7D53E7F}"/>
              </a:ext>
            </a:extLst>
          </p:cNvPr>
          <p:cNvSpPr/>
          <p:nvPr/>
        </p:nvSpPr>
        <p:spPr>
          <a:xfrm>
            <a:off x="4677420" y="1744455"/>
            <a:ext cx="3021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SEASON 2</a:t>
            </a:r>
          </a:p>
        </p:txBody>
      </p:sp>
    </p:spTree>
    <p:extLst>
      <p:ext uri="{BB962C8B-B14F-4D97-AF65-F5344CB8AC3E}">
        <p14:creationId xmlns:p14="http://schemas.microsoft.com/office/powerpoint/2010/main" val="12807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Raj Gupta</dc:creator>
  <cp:lastModifiedBy>Aman Raj Gupta</cp:lastModifiedBy>
  <cp:revision>2</cp:revision>
  <dcterms:created xsi:type="dcterms:W3CDTF">2023-04-13T05:52:09Z</dcterms:created>
  <dcterms:modified xsi:type="dcterms:W3CDTF">2023-04-14T05:25:27Z</dcterms:modified>
</cp:coreProperties>
</file>