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4" r:id="rId3"/>
    <p:sldId id="297" r:id="rId4"/>
    <p:sldId id="278" r:id="rId5"/>
    <p:sldId id="256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A4943-E0C9-42A3-A4DE-893B2A1B9D7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D18F-0BC8-4E39-97A3-897DCD753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3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5758-DC17-4781-8234-AFC1ECB82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A704-2C68-47A2-B496-C117DE321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D766-DCA8-41DB-AEE9-C302D372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BED7-2836-4D8F-928F-FAD1A6EC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86A4-ABE8-4166-A2DB-1A6B14D4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AA75-2F4D-4E72-9FEE-B3E5D507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B842-4481-48CA-B0F0-B7A01DA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9333-FF97-4ED6-B33B-890ADA1B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1756-97D4-4C5F-9E92-2A36BA2C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88A5-8A2B-4A70-ABF1-7748B14E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F843D-7CD7-45EA-BF76-E81E3F89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2739-9E5C-430D-8F2F-226346F0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D743-F133-4CBB-B501-2A838F41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931C-09C0-4D8F-AC5D-C0FCAD4C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03A5-749E-4FB2-8F92-FA9A0411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2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10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3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30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9444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3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8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19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4EA6-A1D9-4052-BC61-5B1BF2A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CBD1-DABB-4E2C-8852-1470F455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EDC9-C203-4E53-862B-36A68312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4873-FC8E-408D-BD33-2B52995C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0240-3E8F-4FD9-AFB3-8BDD6B92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1526-7D47-4940-B7AD-09F185B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D378-3B75-4AB1-BE9E-5BC96B4F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15C7-246A-4D88-A5DF-BD0D76E1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048A-05EE-4DFB-AA60-13EBB20A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74B3-DF8F-4730-A3FE-FB2E204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7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964-0641-47CF-BC40-88C04CD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C544-C199-4093-92F9-EB2CFF66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8657-E472-45F0-8287-FBCBC090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EDB15-6F84-48E3-A4C4-B96EC953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33856-6A4C-460F-BDB2-EFA7CEBE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FB35-77F7-4807-976B-CEB5AE0F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6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4191-1139-414B-A807-08454527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9926-98DE-4A16-A30A-EB42336B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1542-ABAB-4448-BA99-2308D5EA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2E6E1-BA55-49E8-98C1-0E4EC6E4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179B-0167-4ACC-BE16-1C72CEF23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0996A-B7CA-4738-BEBA-C56CE9D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4C6CE-2EA8-400F-9E1B-CBF2A85C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0FF0-6F9E-4DE6-A12C-DB1A15EC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0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70BE-8127-4043-8625-8DB6F413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A3CD-A07B-4C49-903C-236124E7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EC23-AD69-42CE-80AF-E79E0AD7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2CF3-440F-4754-8B0A-262C25D6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90ADF-A7E6-44D8-A221-0B6714A4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4F628-D954-43E7-9EAB-3B3F0E4E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55CF-C871-4EC4-BC54-A49A4716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2B85-FFF1-4791-8CEF-53B25055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D0AF-F5B2-4747-8A68-B69FD677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042B8-B4D3-4201-BC32-62434EDB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61A13-BEF3-4514-B004-064F7CD2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7E15-2363-4E5E-B0BE-51FE24BB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5430-8AAF-4879-B5E2-77D63A6F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5C0D-E491-4E52-AADD-CAB809EF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4550C-6F95-4FBE-883B-64F055887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59834-679D-4BC2-AEA5-92D3E102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B4819-D109-479F-BEDD-32D61334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894B5-3ADE-46F4-A4DA-F502A641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330C-788D-472A-AD88-F4995035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8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30E36-C416-499A-8036-8272B76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23134-F408-458D-BDAA-89144DCD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665D-DEB1-48AA-A49F-BF7F7CF8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9CAE-DEE8-4CAF-B5F4-B27E9730458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93C9-A98A-4338-B962-329F75A0C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A5BE-66E8-4BD6-8DF9-CD2347BDA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6A8E-4311-4D08-AFFE-0131756D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366" y="520763"/>
            <a:ext cx="5635059" cy="184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THEME :-</a:t>
            </a:r>
          </a:p>
          <a:p>
            <a:pPr marL="0" indent="0">
              <a:buNone/>
            </a:pPr>
            <a:r>
              <a:rPr lang="en-US" sz="3600" u="sng" dirty="0"/>
              <a:t>VOCAL </a:t>
            </a:r>
            <a:r>
              <a:rPr lang="en-US" sz="3600" u="sng" dirty="0" err="1"/>
              <a:t>FOr</a:t>
            </a:r>
            <a:r>
              <a:rPr lang="en-US" sz="3600" u="sng" dirty="0"/>
              <a:t> LOCAL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72825" y="-943880"/>
            <a:ext cx="973804" cy="101779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475" y="3649380"/>
            <a:ext cx="2952750" cy="772974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75009" y="4468671"/>
            <a:ext cx="3536029" cy="2094054"/>
          </a:xfrm>
          <a:solidFill>
            <a:schemeClr val="tx1">
              <a:alpha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 ALPHA X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Harsh Tiwary (EE)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Aman Singh (EE)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Vani Tripathi (ECE)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Priyank Aman (ECE)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8E05E-306F-4BE0-9981-F28A9077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6" y="3337744"/>
            <a:ext cx="4124325" cy="2843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05ADB7-7CFB-420C-958D-DE2314D0C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" y="1953599"/>
            <a:ext cx="2940914" cy="1652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4B9A1F-AC0E-4BC4-816D-D4733FADEFAF}"/>
              </a:ext>
            </a:extLst>
          </p:cNvPr>
          <p:cNvSpPr txBox="1"/>
          <p:nvPr/>
        </p:nvSpPr>
        <p:spPr>
          <a:xfrm>
            <a:off x="5875425" y="295275"/>
            <a:ext cx="5635059" cy="101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FAF1F4-F73C-45B0-9C28-0DFF53221AAC}"/>
              </a:ext>
            </a:extLst>
          </p:cNvPr>
          <p:cNvSpPr/>
          <p:nvPr/>
        </p:nvSpPr>
        <p:spPr>
          <a:xfrm>
            <a:off x="4296145" y="791890"/>
            <a:ext cx="5819775" cy="130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INDIGRO.COM</a:t>
            </a:r>
            <a:endParaRPr lang="en-I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WHAT INDIGRO  IS ALL ABOUT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00" y="2215141"/>
            <a:ext cx="5484000" cy="587793"/>
          </a:xfrm>
        </p:spPr>
        <p:txBody>
          <a:bodyPr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7"/>
            <a:ext cx="5472000" cy="3078557"/>
          </a:xfrm>
        </p:spPr>
        <p:txBody>
          <a:bodyPr>
            <a:normAutofit/>
          </a:bodyPr>
          <a:lstStyle/>
          <a:p>
            <a:r>
              <a:rPr lang="en-US" sz="1700" b="1" dirty="0" err="1"/>
              <a:t>Indigro</a:t>
            </a:r>
            <a:r>
              <a:rPr lang="en-US" sz="1700" b="1" dirty="0"/>
              <a:t> is a initiative built  to act as a bridge between Buyers and sellers.</a:t>
            </a:r>
          </a:p>
          <a:p>
            <a:r>
              <a:rPr lang="en-US" sz="1700" b="1" dirty="0"/>
              <a:t>A platform for small Indian industries to channelize their market.</a:t>
            </a:r>
          </a:p>
          <a:p>
            <a:r>
              <a:rPr lang="en-US" sz="1700" b="1" dirty="0"/>
              <a:t>A one stop guide for a tourist to collect some heritage and memories</a:t>
            </a: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6913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after years of independence, we have not trusted our indigenous industries, resources and entrepreneurs. We did not trust ourselves.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handed the baton over to  multinational corporations and foreigners. The growth that happened was jobless, faceless and ruthless.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allowing the import of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subsidised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Chinese goods, we put several local industries out of business, instead of nurturing them into valuable contributors to society.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6602"/>
            <a:ext cx="6096000" cy="5778145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312" y="358452"/>
            <a:ext cx="6641900" cy="112434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464312" y="1384768"/>
            <a:ext cx="6641626" cy="5901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SWADESHIFYING THE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60" y="2254195"/>
            <a:ext cx="5472000" cy="4102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in our website we have created a platform to directly link consumers to local businessman.</a:t>
            </a:r>
          </a:p>
          <a:p>
            <a:r>
              <a:rPr lang="en-US" dirty="0"/>
              <a:t>It also attracts investors to invest in these local industries and enable them to flourish at global level.</a:t>
            </a:r>
          </a:p>
          <a:p>
            <a:r>
              <a:rPr lang="en-US" dirty="0"/>
              <a:t>As a small step towards “</a:t>
            </a:r>
            <a:r>
              <a:rPr lang="en-US" dirty="0" err="1"/>
              <a:t>Aatmanirbhar</a:t>
            </a:r>
            <a:r>
              <a:rPr lang="en-US" dirty="0"/>
              <a:t> Bharat”, we want local and traditional artisans and craftsmen to be supported and Indian rich and diverse culture be CELEBRATED.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9753"/>
            <a:ext cx="4524375" cy="97254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27" y="1178737"/>
            <a:ext cx="6829425" cy="37261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 Local manufacturer registers and gets certified from our team gets a platform showcase his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 tourist  login and search the famous regional products along with location and  price range to 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Traders can  contact the industries ,place orders and sell them globally,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INdiGRO</a:t>
            </a:r>
            <a:r>
              <a:rPr lang="en-US" b="1" dirty="0">
                <a:solidFill>
                  <a:schemeClr val="bg1"/>
                </a:solidFill>
              </a:rPr>
              <a:t> is a non profit platform built to provide a small scale industry better reach and knowledge for outsourcing.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FC80FA98-D238-41BC-848B-15F7D2C9D0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6152" y="179753"/>
            <a:ext cx="4632673" cy="3090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071DE959-F62C-476A-A8B1-B4C0E3CC7B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849" y="4040525"/>
            <a:ext cx="3457575" cy="1728788"/>
          </a:xfr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D362A8-D819-4BA3-BF66-E8CFC2F22F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45719"/>
          </a:xfrm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5B5ED-69C0-4504-8F0B-56AF48A47E64}"/>
              </a:ext>
            </a:extLst>
          </p:cNvPr>
          <p:cNvSpPr/>
          <p:nvPr/>
        </p:nvSpPr>
        <p:spPr>
          <a:xfrm>
            <a:off x="1895475" y="-25717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BC1E0-A396-4EDB-944F-59F18CD9DC13}"/>
              </a:ext>
            </a:extLst>
          </p:cNvPr>
          <p:cNvSpPr/>
          <p:nvPr/>
        </p:nvSpPr>
        <p:spPr>
          <a:xfrm>
            <a:off x="133350" y="4601482"/>
            <a:ext cx="7658100" cy="19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 STACK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87" y="409574"/>
            <a:ext cx="7029337" cy="224244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WHAT’S  SPECIAL?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026" y="1799082"/>
            <a:ext cx="7181849" cy="496525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INDIGRO acts a guide for a tourist to shop regional products as a part of their memory.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enter your destination algorithm suggest all the famous local products nearby which goes through our quality checks to get a certification tag, along with a price range prediction for tourists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are a wander lust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          then   </a:t>
            </a:r>
            <a:r>
              <a:rPr lang="en-US" sz="2000" b="1" u="sng" dirty="0" err="1">
                <a:solidFill>
                  <a:schemeClr val="tx1"/>
                </a:solidFill>
              </a:rPr>
              <a:t>Indigro</a:t>
            </a:r>
            <a:r>
              <a:rPr lang="en-US" sz="2000" b="1" u="sng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is a must visit website.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89DB536-6819-4D2C-B0DB-D6649F94F6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24" y="3049931"/>
            <a:ext cx="3933825" cy="2463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/>
                </a:solidFill>
              </a:rPr>
              <a:t>Future 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2363789"/>
            <a:ext cx="7677150" cy="33988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future aspiration is to extend this project to all parts of India so that we can feature commodities of various local brands capable of replacing international products.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02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also add a feature wherein people can get info about festivals and fairs ongoing in a particular state so that they don’t miss the true traditional Indian essence.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4E69F-D18B-46E4-A953-52F1C8F5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1639433"/>
            <a:ext cx="3527801" cy="3114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83" y="434383"/>
            <a:ext cx="3935647" cy="1340615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 VERY special thanks for giving Your valuable time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We will  be pleased to listen to your feedback and remarks</a:t>
            </a:r>
            <a:r>
              <a:rPr lang="en-US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34300E-1F96-433C-BBA9-C319B37E13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0388" y="5272913"/>
            <a:ext cx="3913187" cy="13192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lgerian" panose="04020705040A02060702" pitchFamily="82" charset="0"/>
                <a:cs typeface="Biome Light" panose="020B0303030204020804" pitchFamily="34" charset="0"/>
              </a:rPr>
              <a:t>TEAM APLHA X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C7D5080-FE21-4E07-928E-9E970CC7E5E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74998"/>
            <a:ext cx="4953000" cy="2786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49713-324E-442E-99F3-0C4C72A7B5ED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FE3F5-3110-40AC-A64A-B547B435C9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478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Biome Light</vt:lpstr>
      <vt:lpstr>Calibri</vt:lpstr>
      <vt:lpstr>Calibri Light</vt:lpstr>
      <vt:lpstr>Times New Roman</vt:lpstr>
      <vt:lpstr>Office Theme</vt:lpstr>
      <vt:lpstr>About Us</vt:lpstr>
      <vt:lpstr>WHAT INDIGRO  IS ALL ABOUT?</vt:lpstr>
      <vt:lpstr>Our Promise</vt:lpstr>
      <vt:lpstr>HOW IT WORKS?</vt:lpstr>
      <vt:lpstr>WHAT’S  SPECIAL?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Harsh</dc:creator>
  <cp:lastModifiedBy>Harsh</cp:lastModifiedBy>
  <cp:revision>2</cp:revision>
  <dcterms:created xsi:type="dcterms:W3CDTF">2022-04-23T19:02:26Z</dcterms:created>
  <dcterms:modified xsi:type="dcterms:W3CDTF">2022-04-23T20:43:46Z</dcterms:modified>
</cp:coreProperties>
</file>