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7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7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25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492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70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171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16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1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0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3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0564" y="640079"/>
            <a:ext cx="8694439" cy="2155372"/>
          </a:xfrm>
        </p:spPr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sz="4800" dirty="0" smtClean="0"/>
              <a:t>Patient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44" y="3601723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Final Presentation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15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52698"/>
            <a:ext cx="10018713" cy="2085702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Amanuel</a:t>
            </a:r>
            <a:r>
              <a:rPr lang="en-US" dirty="0" smtClean="0"/>
              <a:t> </a:t>
            </a:r>
            <a:r>
              <a:rPr lang="en-US" dirty="0" err="1" smtClean="0"/>
              <a:t>Genetu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Educational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Bachelor's </a:t>
            </a:r>
            <a:r>
              <a:rPr lang="en-US" sz="1800" dirty="0"/>
              <a:t>Degree in Computer Engineering from Bahir Dar Institute of Technology(BIT)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Currently Studying my masters in WSPA University in Poland</a:t>
            </a:r>
          </a:p>
          <a:p>
            <a:r>
              <a:rPr lang="en-US" sz="3200" dirty="0" smtClean="0"/>
              <a:t>Past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Working as a full stack developer at Elda </a:t>
            </a:r>
            <a:r>
              <a:rPr lang="en-US" sz="1800" dirty="0"/>
              <a:t>S</a:t>
            </a:r>
            <a:r>
              <a:rPr lang="en-US" sz="1800" dirty="0" smtClean="0"/>
              <a:t>oftware </a:t>
            </a:r>
            <a:r>
              <a:rPr lang="en-US" sz="1800" dirty="0" smtClean="0"/>
              <a:t>P.L.C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Working as a web Application developer at </a:t>
            </a:r>
            <a:r>
              <a:rPr lang="en-US" sz="1800" dirty="0" smtClean="0"/>
              <a:t> </a:t>
            </a:r>
            <a:r>
              <a:rPr lang="en-US" sz="1800" dirty="0" smtClean="0"/>
              <a:t>Rensys Engineering P.L.C in Ethiopia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373099" cy="439515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Learn </a:t>
            </a:r>
            <a:r>
              <a:rPr lang="en-US" dirty="0" smtClean="0"/>
              <a:t> </a:t>
            </a:r>
            <a:r>
              <a:rPr lang="en-US" dirty="0" smtClean="0"/>
              <a:t>basics in </a:t>
            </a:r>
            <a:r>
              <a:rPr lang="en-US" dirty="0" smtClean="0"/>
              <a:t>C#</a:t>
            </a:r>
            <a:r>
              <a:rPr lang="en-US" dirty="0" smtClean="0"/>
              <a:t> and .NET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 and design console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 Window form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 web form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 .NET </a:t>
            </a:r>
            <a:r>
              <a:rPr lang="en-US" dirty="0" smtClean="0"/>
              <a:t>MVC</a:t>
            </a:r>
            <a:endParaRPr lang="en-US" dirty="0" smtClean="0"/>
          </a:p>
          <a:p>
            <a:r>
              <a:rPr lang="en-US" dirty="0" smtClean="0"/>
              <a:t>We also 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React 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React Native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JQuery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/>
              <a:t>Training Helps us to build not only knowledge also build our confidence to do a project professionally</a:t>
            </a:r>
          </a:p>
          <a:p>
            <a:r>
              <a:rPr lang="en-US" dirty="0" smtClean="0"/>
              <a:t>The mid term assessment really helped us on how to do a project with a team </a:t>
            </a:r>
          </a:p>
          <a:p>
            <a:r>
              <a:rPr lang="en-US" dirty="0" smtClean="0"/>
              <a:t>The Capstone project was individual and helped me to see where I am now and it will pushed me to improve my self more and more</a:t>
            </a:r>
          </a:p>
        </p:txBody>
      </p:sp>
    </p:spTree>
    <p:extLst>
      <p:ext uri="{BB962C8B-B14F-4D97-AF65-F5344CB8AC3E}">
        <p14:creationId xmlns:p14="http://schemas.microsoft.com/office/powerpoint/2010/main" val="37589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39304"/>
            <a:ext cx="10261375" cy="1513614"/>
          </a:xfrm>
        </p:spPr>
        <p:txBody>
          <a:bodyPr/>
          <a:lstStyle/>
          <a:p>
            <a:r>
              <a:rPr lang="en-US" dirty="0" smtClean="0"/>
              <a:t>Capstone Project Online Bus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7544"/>
            <a:ext cx="9804174" cy="468085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Features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Authentication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Authorization 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Manage system users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Manage hospitals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Manage patients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Manage Bills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Using React </a:t>
            </a:r>
            <a:r>
              <a:rPr lang="en-US" sz="2600" dirty="0" err="1" smtClean="0"/>
              <a:t>Js</a:t>
            </a:r>
            <a:r>
              <a:rPr lang="en-US" sz="2600" dirty="0" smtClean="0"/>
              <a:t> to Develop this Website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24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623" y="2677886"/>
            <a:ext cx="9817237" cy="2442753"/>
          </a:xfrm>
        </p:spPr>
        <p:txBody>
          <a:bodyPr/>
          <a:lstStyle/>
          <a:p>
            <a:r>
              <a:rPr lang="en-US" sz="4800" dirty="0"/>
              <a:t>Capstone Presentation Demo</a:t>
            </a:r>
          </a:p>
        </p:txBody>
      </p:sp>
    </p:spTree>
    <p:extLst>
      <p:ext uri="{BB962C8B-B14F-4D97-AF65-F5344CB8AC3E}">
        <p14:creationId xmlns:p14="http://schemas.microsoft.com/office/powerpoint/2010/main" val="8093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</TotalTime>
  <Words>183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Capstone Project Patient Management system</vt:lpstr>
      <vt:lpstr>About Amanuel Genetu</vt:lpstr>
      <vt:lpstr>About The Training</vt:lpstr>
      <vt:lpstr>Capstone Project Online Bus Booking</vt:lpstr>
      <vt:lpstr>Capstone Presentation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Training And Project</dc:title>
  <dc:creator>RIONAM</dc:creator>
  <cp:lastModifiedBy>RIONAM</cp:lastModifiedBy>
  <cp:revision>13</cp:revision>
  <dcterms:created xsi:type="dcterms:W3CDTF">2022-06-12T16:46:59Z</dcterms:created>
  <dcterms:modified xsi:type="dcterms:W3CDTF">2022-07-09T18:15:06Z</dcterms:modified>
</cp:coreProperties>
</file>