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63" r:id="rId6"/>
    <p:sldId id="274" r:id="rId7"/>
    <p:sldId id="269" r:id="rId8"/>
    <p:sldId id="267" r:id="rId9"/>
    <p:sldId id="286" r:id="rId10"/>
    <p:sldId id="289" r:id="rId11"/>
    <p:sldId id="300" r:id="rId12"/>
    <p:sldId id="264" r:id="rId13"/>
    <p:sldId id="290" r:id="rId14"/>
    <p:sldId id="291" r:id="rId15"/>
    <p:sldId id="301" r:id="rId16"/>
    <p:sldId id="292" r:id="rId17"/>
    <p:sldId id="302" r:id="rId18"/>
    <p:sldId id="303" r:id="rId19"/>
    <p:sldId id="30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4/27/2021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84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06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23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025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206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0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542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11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851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82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4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2991" y="-1"/>
            <a:ext cx="4018159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8304589" y="2538691"/>
            <a:ext cx="38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FULL STACK PROJECT II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325787" y="2351882"/>
            <a:ext cx="3924512" cy="2387600"/>
          </a:xfrm>
        </p:spPr>
        <p:txBody>
          <a:bodyPr/>
          <a:lstStyle/>
          <a:p>
            <a:r>
              <a:rPr lang="en-US" dirty="0"/>
              <a:t>E-Commerce Web Application:</a:t>
            </a:r>
            <a:br>
              <a:rPr lang="en-US" dirty="0"/>
            </a:br>
            <a:r>
              <a:rPr lang="en-US" dirty="0"/>
              <a:t>Friend’s Spy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4927598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354936" y="5054871"/>
            <a:ext cx="3571782" cy="1219200"/>
          </a:xfrm>
        </p:spPr>
        <p:txBody>
          <a:bodyPr/>
          <a:lstStyle/>
          <a:p>
            <a:r>
              <a:rPr lang="en-US" dirty="0"/>
              <a:t>A new way to engage with </a:t>
            </a:r>
            <a:r>
              <a:rPr lang="en-US" dirty="0" err="1"/>
              <a:t>Prople</a:t>
            </a:r>
            <a:r>
              <a:rPr lang="en-US" dirty="0"/>
              <a:t> from across the globe.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B98E4-579C-4ECC-9EB4-632377F41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2351882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AC5C49-4499-4886-A93F-B4E61E4C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25787" y="2977608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083E25-E285-484C-8537-2D07EDCD1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9149" y="4809067"/>
            <a:ext cx="8354936" cy="196241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42ED3-66E5-477C-AA4E-8FD060F5C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79949" y="4948238"/>
            <a:ext cx="8157149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ED7DE6-8DDC-49AD-825E-BC587499F740}"/>
              </a:ext>
            </a:extLst>
          </p:cNvPr>
          <p:cNvSpPr txBox="1"/>
          <p:nvPr/>
        </p:nvSpPr>
        <p:spPr bwMode="gray">
          <a:xfrm>
            <a:off x="-29151" y="5087410"/>
            <a:ext cx="79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Aman Kushwaha, Aman Saxena, Akarshit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Section : 3A, 3G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Project Type: Dynamic MERN Web Application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9A318A-72AF-4502-AF84-32044CE6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42" y="6506105"/>
            <a:ext cx="8157149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DEFAD-45A4-4D88-B616-3366E73AD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26179" y="650610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Section Divider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Home Page For All Uploaded Posts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725A8-3CC3-41DB-B042-49A512E2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23" y="71437"/>
            <a:ext cx="10908802" cy="613320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C0E31980-D094-4FB7-A341-85C215A50D30}"/>
              </a:ext>
            </a:extLst>
          </p:cNvPr>
          <p:cNvSpPr/>
          <p:nvPr/>
        </p:nvSpPr>
        <p:spPr>
          <a:xfrm rot="4123406">
            <a:off x="2553361" y="4383748"/>
            <a:ext cx="530087" cy="154719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Sign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C232-D006-41B4-9B8A-A15E8245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17" y="3420675"/>
            <a:ext cx="5569983" cy="2759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975693-54F1-4016-9F3A-3BC309E00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4" y="71437"/>
            <a:ext cx="6125227" cy="3305108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8232623">
            <a:off x="6482436" y="1868383"/>
            <a:ext cx="647027" cy="3740419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9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Sign IN(Admin or Client Authorization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DC232-D006-41B4-9B8A-A15E8245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17" y="3420675"/>
            <a:ext cx="5569983" cy="2759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4B980-695C-415A-9A1A-A43B3709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3" y="163785"/>
            <a:ext cx="6520005" cy="3164541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8463795">
            <a:off x="6510538" y="2043734"/>
            <a:ext cx="647027" cy="3740419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5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Create Post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816DA-2D4A-4274-8E05-3EC3BC53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5" y="497959"/>
            <a:ext cx="11275952" cy="52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9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Admin Dashboard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231E2A-53A5-4CB6-A659-627D0FF74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9"/>
          <a:stretch/>
        </p:blipFill>
        <p:spPr>
          <a:xfrm>
            <a:off x="2860207" y="5766760"/>
            <a:ext cx="6032002" cy="212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BE2310-87DF-4853-B45C-2232A6E7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62" y="337158"/>
            <a:ext cx="11425637" cy="584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Edit/Update/Delete Post + Update/ Delete Users By Admin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BF0C6-FA97-4D04-98EC-69D7BD8A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9" y="76221"/>
            <a:ext cx="11340491" cy="60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80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Shopping Kart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06B424E-831C-42DE-9EBF-9482DF1D6EBE}"/>
              </a:ext>
            </a:extLst>
          </p:cNvPr>
          <p:cNvSpPr/>
          <p:nvPr/>
        </p:nvSpPr>
        <p:spPr>
          <a:xfrm rot="19703872">
            <a:off x="7422184" y="995509"/>
            <a:ext cx="850827" cy="2387600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AC553-0409-4783-AB35-C7931F51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5" y="402735"/>
            <a:ext cx="11301807" cy="55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9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6505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2105" y="-35719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5929" y="2113618"/>
            <a:ext cx="298394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Team Spectrum</a:t>
            </a:r>
            <a:endParaRPr lang="en-US" sz="3600" b="1" dirty="0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26644" y="4764600"/>
            <a:ext cx="228605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User" title="Icon - Presenter Name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905625" y="4977460"/>
            <a:ext cx="3206053" cy="247650"/>
          </a:xfrm>
        </p:spPr>
        <p:txBody>
          <a:bodyPr/>
          <a:lstStyle/>
          <a:p>
            <a:r>
              <a:rPr lang="en-US" sz="2000" dirty="0"/>
              <a:t>Aman Kushwaha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6987EB-68B8-4EFF-ABEE-15F62F93D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26644" y="3145321"/>
            <a:ext cx="228605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013F97-7137-4957-BD90-BA0038B40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717773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C25F-F41F-4EE7-8166-FD25E15EA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36" y="463198"/>
            <a:ext cx="3974900" cy="585664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It is not unusual for customers to travel long distances to reach their preferred physical store. E-commerce allows them to visit the same store virtually, with just a few mouse clicks.</a:t>
            </a: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Our Web App allows users to discover stories regarding post content they enjoy consuming, or simply communicate with friends. </a:t>
            </a:r>
          </a:p>
          <a:p>
            <a:pPr algn="just">
              <a:lnSpc>
                <a:spcPct val="150000"/>
              </a:lnSpc>
            </a:pPr>
            <a:r>
              <a:rPr lang="en-US" sz="16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Target millions of potential users to use and engage with our app.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6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ABEBBA-8A46-463F-9C33-4E1B35E4C5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0F0DC3E-81FF-45A4-A64A-B69D5B564A53}"/>
              </a:ext>
            </a:extLst>
          </p:cNvPr>
          <p:cNvSpPr txBox="1">
            <a:spLocks/>
          </p:cNvSpPr>
          <p:nvPr/>
        </p:nvSpPr>
        <p:spPr>
          <a:xfrm>
            <a:off x="5216034" y="1471611"/>
            <a:ext cx="6974681" cy="392509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73EFB12-5444-4EB4-8A88-9FEFEC66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7" y="247198"/>
            <a:ext cx="11340000" cy="43200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20A5A9-B1CF-4E47-9AA4-9CE0EC5AC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6957" y="71895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D2C3C0-5BB7-4816-9374-386207908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51" y="1463602"/>
            <a:ext cx="6977250" cy="39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5E0903E-456C-4B31-8F77-EBE65B5BD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252" y="62222"/>
            <a:ext cx="12192000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622895"/>
            <a:ext cx="11340000" cy="432000"/>
          </a:xfrm>
        </p:spPr>
        <p:txBody>
          <a:bodyPr/>
          <a:lstStyle/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PROBLEM STATEMENT AND SOLUTION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5403" y="3605591"/>
            <a:ext cx="1980000" cy="360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15403" y="4101043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939" y="4313936"/>
            <a:ext cx="1980000" cy="720000"/>
          </a:xfrm>
        </p:spPr>
        <p:txBody>
          <a:bodyPr/>
          <a:lstStyle/>
          <a:p>
            <a:r>
              <a:rPr lang="en-US" sz="1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So far there is still need of efficient </a:t>
            </a:r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E-commerce</a:t>
            </a:r>
            <a:r>
              <a:rPr lang="en-US" sz="14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 website.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35061" y="4113665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6838D1-2544-4697-A88F-576E027D3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2000" y="1037003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5801FF-B7A5-46B4-AEE5-75242CCE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94021" y="4113665"/>
            <a:ext cx="198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098937FB-A26A-4D5B-BC9A-EE3D5D0F86C8}"/>
              </a:ext>
            </a:extLst>
          </p:cNvPr>
          <p:cNvSpPr txBox="1">
            <a:spLocks/>
          </p:cNvSpPr>
          <p:nvPr/>
        </p:nvSpPr>
        <p:spPr>
          <a:xfrm>
            <a:off x="4528701" y="3705847"/>
            <a:ext cx="198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2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0723F526-BD57-493B-969A-209A2F44B4BA}"/>
              </a:ext>
            </a:extLst>
          </p:cNvPr>
          <p:cNvSpPr txBox="1">
            <a:spLocks/>
          </p:cNvSpPr>
          <p:nvPr/>
        </p:nvSpPr>
        <p:spPr>
          <a:xfrm>
            <a:off x="4528701" y="4253956"/>
            <a:ext cx="1980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Unavailability of simplicity through which one can communicate.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09735C33-ED22-4AC2-879A-7D40ABF573E3}"/>
              </a:ext>
            </a:extLst>
          </p:cNvPr>
          <p:cNvSpPr txBox="1">
            <a:spLocks/>
          </p:cNvSpPr>
          <p:nvPr/>
        </p:nvSpPr>
        <p:spPr>
          <a:xfrm>
            <a:off x="8550419" y="4193731"/>
            <a:ext cx="2383793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There is an overhead of  traffic in net that making chaotic situation and long time to access.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959BF56C-C581-4587-9FD8-B8BB003172FB}"/>
              </a:ext>
            </a:extLst>
          </p:cNvPr>
          <p:cNvSpPr txBox="1">
            <a:spLocks/>
          </p:cNvSpPr>
          <p:nvPr/>
        </p:nvSpPr>
        <p:spPr>
          <a:xfrm>
            <a:off x="8432763" y="3737554"/>
            <a:ext cx="2535279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3</a:t>
            </a:r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01EFB3C7-EEF9-4CF7-AEC9-40C95AE7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98" y="1541584"/>
            <a:ext cx="2770744" cy="159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2B711428-2C45-4C99-BEE0-75BD4E3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5" y="1494451"/>
            <a:ext cx="2591928" cy="173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3663FBC4-9764-4255-A804-695028D9F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348" y="1425908"/>
            <a:ext cx="2888974" cy="18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0000"/>
            <a:ext cx="11340000" cy="432000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Front End and Back End Framework: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244612"/>
            <a:ext cx="11339513" cy="360000"/>
          </a:xfrm>
        </p:spPr>
        <p:txBody>
          <a:bodyPr/>
          <a:lstStyle/>
          <a:p>
            <a:r>
              <a:rPr lang="en-US" dirty="0"/>
              <a:t>This Website have 7 Front End Web Pages ,And  9 </a:t>
            </a:r>
            <a:r>
              <a:rPr lang="en-US" dirty="0" err="1"/>
              <a:t>BackEnd</a:t>
            </a:r>
            <a:r>
              <a:rPr lang="en-US" dirty="0"/>
              <a:t> Web Pages.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879289"/>
            <a:ext cx="3357391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HTML 5 and CSS 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2000" y="2492237"/>
            <a:ext cx="3357391" cy="3552959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Portion of this Web Application covered through React JS.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5 Used- 15%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Media Query And Website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Responiveness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have used CSS 3.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3 Used – 30%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3676" y="1877222"/>
            <a:ext cx="3489524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MERN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43676" y="2490171"/>
            <a:ext cx="3489524" cy="3552958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MongoDB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Express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React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92667" y="1877223"/>
            <a:ext cx="3357391" cy="704459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BOOTSRAP 4 and JS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92667" y="2490172"/>
            <a:ext cx="3357391" cy="3552958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Effects and Premade library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classes this website uses Bootstrap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Bootstrap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used -15%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A5367C-6653-4166-9FCE-144682E3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426000" y="1081983"/>
            <a:ext cx="959853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50BC7-5DCA-46E3-8316-D48F4CE50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426000" y="423808"/>
            <a:ext cx="959853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F4F72-5FBA-47F5-940B-6F8FD1D49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214"/>
            <a:ext cx="12192000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534038"/>
            <a:ext cx="11340000" cy="432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And Software Requirement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Software Requirement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109147"/>
            <a:ext cx="5472000" cy="3868486"/>
          </a:xfrm>
        </p:spPr>
        <p:txBody>
          <a:bodyPr/>
          <a:lstStyle/>
          <a:p>
            <a:pPr lvl="1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Windows 8.1 OS and above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Visual Studio Code 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Web Browser 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Desktop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Hardware Requirement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0000" y="2340507"/>
            <a:ext cx="5472000" cy="3868486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70C0"/>
                </a:solidFill>
              </a:rPr>
              <a:t>Laptop/Desktop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​1.8 GHz or faster processor. Quad-core or better recommended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​ 4 GB of RAM and core i3 processor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 ​Hard disk space: Minimum of 500MB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64DEAD-C820-4F5B-BC38-63A5DFE2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2000" y="1037003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77AD8-CA7F-466F-BF62-AEA4D6C5D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1999" y="384202"/>
            <a:ext cx="8208419" cy="17892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DFD Level Zero + Level 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BF4D2-2EFA-44D0-ADAC-B96531F7D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06" b="39924"/>
          <a:stretch/>
        </p:blipFill>
        <p:spPr>
          <a:xfrm>
            <a:off x="509456" y="56822"/>
            <a:ext cx="6020067" cy="122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0DC10-4B39-4285-BFFB-52194BBE0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7"/>
          <a:stretch/>
        </p:blipFill>
        <p:spPr>
          <a:xfrm>
            <a:off x="5696672" y="1339799"/>
            <a:ext cx="6285327" cy="353961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3815904-FF88-4BEA-B996-87BD6E53BFC8}"/>
              </a:ext>
            </a:extLst>
          </p:cNvPr>
          <p:cNvSpPr/>
          <p:nvPr/>
        </p:nvSpPr>
        <p:spPr>
          <a:xfrm>
            <a:off x="3061252" y="397566"/>
            <a:ext cx="768626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SPECTRUM</a:t>
            </a:r>
          </a:p>
        </p:txBody>
      </p:sp>
    </p:spTree>
    <p:extLst>
      <p:ext uri="{BB962C8B-B14F-4D97-AF65-F5344CB8AC3E}">
        <p14:creationId xmlns:p14="http://schemas.microsoft.com/office/powerpoint/2010/main" val="28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Usecase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75B54-8BEF-4F3C-8B39-0D1C9F13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45" y="2026"/>
            <a:ext cx="4043364" cy="48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8F75C-D602-4439-B281-AD0E3911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509456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091C48-650C-4EE3-AA5D-113D42D74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150012" y="-240808"/>
            <a:ext cx="1891972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7" y="5070517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091BF1-094A-4420-9545-A6C73B1EA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09456" y="6154251"/>
            <a:ext cx="11472543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651446" y="5302699"/>
            <a:ext cx="11340000" cy="6054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JSON 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41785-5A73-41C4-A0FD-218EDDD6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12" y="28184"/>
            <a:ext cx="8704181" cy="481731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7BCA67-D0BD-4A84-A67C-03E87976FC48}"/>
              </a:ext>
            </a:extLst>
          </p:cNvPr>
          <p:cNvSpPr/>
          <p:nvPr/>
        </p:nvSpPr>
        <p:spPr>
          <a:xfrm>
            <a:off x="1974573" y="2319130"/>
            <a:ext cx="1431235" cy="2252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SPECTRUM</a:t>
            </a:r>
          </a:p>
        </p:txBody>
      </p:sp>
    </p:spTree>
    <p:extLst>
      <p:ext uri="{BB962C8B-B14F-4D97-AF65-F5344CB8AC3E}">
        <p14:creationId xmlns:p14="http://schemas.microsoft.com/office/powerpoint/2010/main" val="48809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41C1E7-23F8-4053-A84D-E3D798BB6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3" y="145617"/>
            <a:ext cx="10738577" cy="60375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AFED906-603E-4575-A8EB-18849F620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432001" cy="6365362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2D433C-2521-498F-AEB8-751A77CDE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4876800"/>
            <a:ext cx="5187750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EE55C-A9E7-4073-8406-46103DF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BC739-4546-4A26-A58C-18E0DBFB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8072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40320-3A72-4D4F-866A-51E54B0AB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70988" y="409679"/>
            <a:ext cx="650026" cy="1219200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C857173-CECD-44FE-A07D-14F55B298ACB}"/>
              </a:ext>
            </a:extLst>
          </p:cNvPr>
          <p:cNvSpPr txBox="1">
            <a:spLocks/>
          </p:cNvSpPr>
          <p:nvPr/>
        </p:nvSpPr>
        <p:spPr>
          <a:xfrm>
            <a:off x="766363" y="6365363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Home Page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7E92E9C-C0AC-4579-BAB8-B7F7E4BF7E2A}"/>
              </a:ext>
            </a:extLst>
          </p:cNvPr>
          <p:cNvSpPr/>
          <p:nvPr/>
        </p:nvSpPr>
        <p:spPr>
          <a:xfrm rot="3719362">
            <a:off x="3009559" y="3006391"/>
            <a:ext cx="530087" cy="1547191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89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2022</TotalTime>
  <Words>394</Words>
  <Application>Microsoft Office PowerPoint</Application>
  <PresentationFormat>Widescreen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Arial Black</vt:lpstr>
      <vt:lpstr>Calibri</vt:lpstr>
      <vt:lpstr>Tahoma</vt:lpstr>
      <vt:lpstr>Times New Roman</vt:lpstr>
      <vt:lpstr>Office Theme</vt:lpstr>
      <vt:lpstr>E-Commerce Web Application: Friend’s Spy</vt:lpstr>
      <vt:lpstr>Introduction</vt:lpstr>
      <vt:lpstr>PROBLEM STATEMENT AND SOLUTION</vt:lpstr>
      <vt:lpstr>Front End and Back End Framework:</vt:lpstr>
      <vt:lpstr>Hardware And Software Requirement</vt:lpstr>
      <vt:lpstr>PowerPoint Presentation</vt:lpstr>
      <vt:lpstr>PowerPoint Presentation</vt:lpstr>
      <vt:lpstr>PowerPoint Presentation</vt:lpstr>
      <vt:lpstr>PowerPoint Presentation</vt:lpstr>
      <vt:lpstr>Section Divider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 Application: Alphazone</dc:title>
  <dc:creator>aman kushwaha</dc:creator>
  <cp:lastModifiedBy>aman kushwaha</cp:lastModifiedBy>
  <cp:revision>31</cp:revision>
  <dcterms:created xsi:type="dcterms:W3CDTF">2021-02-17T16:02:52Z</dcterms:created>
  <dcterms:modified xsi:type="dcterms:W3CDTF">2021-04-27T09:44:49Z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