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6" r:id="rId2"/>
    <p:sldId id="421" r:id="rId3"/>
    <p:sldId id="502" r:id="rId4"/>
    <p:sldId id="422" r:id="rId5"/>
    <p:sldId id="423" r:id="rId6"/>
    <p:sldId id="507" r:id="rId7"/>
    <p:sldId id="508" r:id="rId8"/>
    <p:sldId id="509" r:id="rId9"/>
    <p:sldId id="510" r:id="rId10"/>
    <p:sldId id="511" r:id="rId11"/>
    <p:sldId id="5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2CBB-1DA0-418A-9E6B-7728A5089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4E396-0044-4753-AE16-4E1B7BA91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D04C-2A8E-4840-8183-61E26F4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709E-0EC3-43DD-83AC-944946D3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9419-3858-48AA-A9B2-5E44CAEB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1CE6-BB49-4C49-99A4-B0EAA583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4D051-7B3E-483B-8E76-5E8BE39CC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7E86-C982-44FF-87D2-4D34C17C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7097-EBBC-4DD7-A452-9EF85949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E7AA-A125-43C5-82BD-74A255A5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03EFA-F94C-4DD0-BD65-2E40DB4B4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4C7B-CE11-40AA-87E0-6FBAACF3B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CC6FA-F0DC-4105-9FBF-F93BCE2F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E87C-6F7A-494B-A3C1-8B2351DC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6797-79F1-4850-B23B-E6D4F6B7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3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6706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0422-FC00-4A8E-85FC-65BA0D1F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31FF-E38F-4C5A-ADD6-AE0B3A75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C2E7-F71F-424D-833E-75519E4D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EE8B-417E-44D0-949A-44D6A39E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A0F1-00CA-45BA-8CAC-9914D0DA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0CD2-6E51-4205-B428-23C1AD42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0245-2B11-48EE-9F89-579B0FCE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E5E2-A30E-4658-BA1C-C2DFBB13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B7FF-B763-4681-982F-3B07B150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6E89-0A58-4260-AA18-A136DA6F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3694-D326-4D10-AA98-FBA1A118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54ED-4C7E-4B57-A182-25FF858DF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B5C2F-F158-4AA4-AD4C-D77A759EF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424A-D56A-4403-BB63-99CD330F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72D2-F77F-434C-ABB9-FC2B7C61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29FD6-0FD9-4DF9-A6D1-0369602E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924F-BA3B-4DDA-A0BD-045E6A39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57A97-DEAA-4D03-B8B1-07AD9326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3B8D-B93D-4468-8BFF-AF3E6E2C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B5B97-AE82-4377-844E-64D462128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34053-6E55-4BFD-8E11-DFC3604A9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53078-716E-48FE-861D-687819E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CEED0-0A39-43D2-920B-94C0F477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33141-35B4-4218-B3F1-9134B97D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8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B41F-DACA-48D5-BD32-63D516C2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F0C0F-E659-43C7-ACFD-E67EC82B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BE319-F761-4355-B140-E7746A6B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A4D16-667B-4BEC-8223-DC6227A4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1844C-0B20-4BC6-89B9-A7615BF2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EDD36-8B25-4843-9B39-C5AB6B2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5224-DC49-437C-AB23-C324CBD6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6B43-903D-440C-81CC-B35413D5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BC85-68F5-4B8E-A72C-441CBC3A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6053C-548B-48ED-8DDA-5D765C15E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9E2B-2AE9-42CD-89E1-417939F3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B5CBE-06FF-40EB-8990-B9E9BED1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8614-1DDB-4324-B446-9993638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789F-6164-48C0-B9F2-EEBDBDF3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87799-84C4-446F-9C51-83A0BE4F5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06113-0743-4351-B4F9-0209AFD4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3871-CCFF-4FE2-A009-E1BC4A05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B80F-F059-4FB2-A0B8-008387AD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7B1F-BF18-4719-A222-FB952B79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39437-0253-4788-885F-90A6E467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CEEAD-4953-48D4-8B77-07FFDE5D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E144-D34A-40AC-8A88-A684655DF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DC1BF-2386-466C-A965-FC3F5B1FFE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218D-25C7-499D-8692-84CA9A69F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9C89-1E22-428D-8FF4-B270D6FD2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0950-34B2-4790-8BE5-422AC945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Armstrong's axioms OR</a:t>
            </a:r>
            <a:b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Inference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E7CEA-DEEA-4C63-98C3-EBED61A5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16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Compute the closure of the following set F of functional dependencies FDs for relational schema </a:t>
            </a:r>
            <a:r>
              <a:rPr lang="en-US" b="1">
                <a:solidFill>
                  <a:schemeClr val="accent6"/>
                </a:solidFill>
              </a:rPr>
              <a:t>R = (A,B,C,D,E,F):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B,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C, CD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E, CD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F,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/>
              <a:t>Find out the closure of F.</a:t>
            </a:r>
          </a:p>
        </p:txBody>
      </p:sp>
      <p:sp>
        <p:nvSpPr>
          <p:cNvPr id="27" name="Content Placeholder 2"/>
          <p:cNvSpPr txBox="1"/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(</a:t>
            </a:r>
            <a:r>
              <a:rPr lang="it-IT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</a:t>
            </a:r>
            <a:r>
              <a:rPr lang="it-IT" sz="2400" b="1">
                <a:solidFill>
                  <a:schemeClr val="accent6"/>
                </a:solidFill>
              </a:rPr>
              <a:t>BC, CD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EF,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E, AD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E, AD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F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  <a:r>
              <a:rPr lang="en-US" sz="2400" b="1" baseline="30000">
                <a:solidFill>
                  <a:srgbClr val="C00000"/>
                </a:solidFill>
              </a:rPr>
              <a:t> </a:t>
            </a:r>
            <a:endParaRPr lang="en-US" sz="240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CD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EF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altLang="en-US" sz="200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F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B6147B4-A6AD-484D-B687-7E8E513FF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8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2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Compute the closure of the following set F of functional dependencies FDs for relational schema </a:t>
            </a:r>
            <a:r>
              <a:rPr lang="en-US" b="1">
                <a:solidFill>
                  <a:schemeClr val="accent6"/>
                </a:solidFill>
              </a:rPr>
              <a:t>R = (A,B,C,D,E):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de-DE" sz="2400" b="1">
                <a:solidFill>
                  <a:schemeClr val="accent6"/>
                </a:solidFill>
              </a:rPr>
              <a:t>AB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>
                <a:solidFill>
                  <a:schemeClr val="accent6"/>
                </a:solidFill>
              </a:rPr>
              <a:t> C,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>
                <a:solidFill>
                  <a:schemeClr val="accent6"/>
                </a:solidFill>
              </a:rPr>
              <a:t> AC,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>
                <a:solidFill>
                  <a:schemeClr val="accent6"/>
                </a:solidFill>
              </a:rPr>
              <a:t> E 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/>
              <a:t>Find out the closure of F.</a:t>
            </a:r>
          </a:p>
        </p:txBody>
      </p:sp>
      <p:sp>
        <p:nvSpPr>
          <p:cNvPr id="27" name="Content Placeholder 2"/>
          <p:cNvSpPr txBox="1"/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(</a:t>
            </a:r>
            <a:r>
              <a:rPr lang="it-IT" sz="2400" b="1">
                <a:solidFill>
                  <a:schemeClr val="accent6"/>
                </a:solidFill>
              </a:rPr>
              <a:t>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</a:t>
            </a:r>
            <a:r>
              <a:rPr lang="it-IT" sz="2400" b="1">
                <a:solidFill>
                  <a:schemeClr val="accent6"/>
                </a:solidFill>
              </a:rPr>
              <a:t>A,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C,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ACE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  <a:r>
              <a:rPr lang="en-US" sz="2400" b="1" baseline="30000">
                <a:solidFill>
                  <a:schemeClr val="accent6"/>
                </a:solidFill>
              </a:rPr>
              <a:t> </a:t>
            </a:r>
            <a:endParaRPr lang="en-US" sz="240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2154" y="2838450"/>
          <a:ext cx="642823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A &amp; 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000" b="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ACE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37831A4-BCAF-4403-B616-82718F99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66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2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Armstrong's axioms OR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/>
              <a:t>Armstrong's axioms are a set of rules used to infer (derive) all the functional dependencies on a relational database.</a:t>
            </a:r>
          </a:p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9736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B is a subset of A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360" y="161666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745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AC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87449" y="1616660"/>
            <a:ext cx="1613325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36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B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359" y="3287515"/>
            <a:ext cx="1264765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8745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BD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AD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87450" y="328751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77540" y="2048659"/>
            <a:ext cx="2880000" cy="4572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540" y="161666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7754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fontScale="85000" lnSpcReduction="2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77539" y="3287515"/>
            <a:ext cx="1733285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736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360" y="4928990"/>
            <a:ext cx="8361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8745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C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AC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87450" y="492899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Composition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14D45E-E296-48F8-B49B-133D09D6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22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32" grpId="0" animBg="1"/>
      <p:bldP spid="3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Closure of a set of FDs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0C5D8-8B2B-4445-BF76-F596C6D9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5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What is closure of a set of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Given a set F set of functional dependencies, there are certain other </a:t>
            </a:r>
            <a:r>
              <a:rPr lang="en-US" b="1" dirty="0">
                <a:solidFill>
                  <a:schemeClr val="accent6"/>
                </a:solidFill>
              </a:rPr>
              <a:t>functional dependencies that are logically implied by F</a:t>
            </a:r>
            <a:r>
              <a:rPr lang="en-US" dirty="0"/>
              <a:t>.</a:t>
            </a:r>
          </a:p>
          <a:p>
            <a:r>
              <a:rPr lang="en-US" dirty="0"/>
              <a:t>E.g.:  F =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C},  then we can infer that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(by transitivity rule)</a:t>
            </a:r>
          </a:p>
          <a:p>
            <a:r>
              <a:rPr lang="en-US" dirty="0"/>
              <a:t>The set of </a:t>
            </a:r>
            <a:r>
              <a:rPr lang="en-US" b="1" dirty="0">
                <a:solidFill>
                  <a:schemeClr val="accent6"/>
                </a:solidFill>
              </a:rPr>
              <a:t>functional dependencies (FDs) that is logically implied by F </a:t>
            </a:r>
            <a:r>
              <a:rPr lang="en-US" dirty="0"/>
              <a:t>is called the closure of F.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5A038-1288-4260-B324-2B2B7AF9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79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 </a:t>
            </a:r>
            <a:r>
              <a:rPr lang="en-US" sz="2400"/>
              <a:t>is logical implied. </a:t>
            </a:r>
          </a:p>
          <a:p>
            <a:pPr lvl="1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Transitivity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89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8978" y="199983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3CE5061-E00A-4FF1-8C56-18A68CE34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9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HI </a:t>
            </a:r>
            <a:r>
              <a:rPr lang="en-US" sz="2400"/>
              <a:t>is logical implied. </a:t>
            </a:r>
          </a:p>
          <a:p>
            <a:pPr lvl="1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Union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2828" y="2006390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3126E06-463C-4A23-B34E-00397452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45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 </a:t>
            </a:r>
            <a:r>
              <a:rPr lang="en-US" sz="2400"/>
              <a:t>is logical implied. </a:t>
            </a:r>
          </a:p>
          <a:p>
            <a:pPr lvl="1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799205"/>
            <a:ext cx="21031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Pseudo-transitivity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AFCE0-F600-473D-9756-69B3E8C7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01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 </a:t>
            </a:r>
            <a:r>
              <a:rPr lang="en-US" sz="2400"/>
              <a:t>is logical implied. </a:t>
            </a:r>
          </a:p>
        </p:txBody>
      </p:sp>
      <p:sp>
        <p:nvSpPr>
          <p:cNvPr id="19" name="Content Placeholder 2"/>
          <p:cNvSpPr txBox="1"/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Augmentation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/>
          <p:nvPr/>
        </p:nvSpPr>
        <p:spPr>
          <a:xfrm>
            <a:off x="2592230" y="4941439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839" y="5259247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Transitivity rule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8146385" y="5215759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>
            <a:off x="4055270" y="5490079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33816" y="5490079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492E995-78B7-47B2-BC02-16D8154A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10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27" name="Content Placeholder 2"/>
          <p:cNvSpPr txBox="1"/>
          <p:nvPr/>
        </p:nvSpPr>
        <p:spPr>
          <a:xfrm>
            <a:off x="4038597" y="3581400"/>
            <a:ext cx="4114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(A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H,</a:t>
            </a:r>
            <a:r>
              <a:rPr lang="en-US" sz="2400">
                <a:solidFill>
                  <a:schemeClr val="accent6"/>
                </a:solidFill>
              </a:rPr>
              <a:t> </a:t>
            </a:r>
            <a:r>
              <a:rPr lang="en-US" sz="2400" b="1">
                <a:solidFill>
                  <a:schemeClr val="accent6"/>
                </a:solidFill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HI, 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I)</a:t>
            </a:r>
            <a:r>
              <a:rPr lang="en-US" sz="2400" b="1" baseline="30000">
                <a:solidFill>
                  <a:srgbClr val="C00000"/>
                </a:solidFill>
              </a:rPr>
              <a:t> </a:t>
            </a:r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4267197" y="3120530"/>
            <a:ext cx="36576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Several members of </a:t>
            </a: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 baseline="30000">
                <a:solidFill>
                  <a:srgbClr val="C00000"/>
                </a:solidFill>
              </a:rPr>
              <a:t> </a:t>
            </a:r>
            <a:r>
              <a:rPr lang="en-US" sz="2400"/>
              <a:t>are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Find out the closure of F.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AEA62-59C3-4D6F-90AA-9AA3BB519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54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animBg="1"/>
      <p:bldP spid="28" grpId="0" animBg="1"/>
      <p:bldP spid="8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820</Words>
  <Application>Microsoft Office PowerPoint</Application>
  <PresentationFormat>Widescreen</PresentationFormat>
  <Paragraphs>108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Iconic Symbols Ext</vt:lpstr>
      <vt:lpstr>Monotype Sorts</vt:lpstr>
      <vt:lpstr>MS LineDraw</vt:lpstr>
      <vt:lpstr>Symbol</vt:lpstr>
      <vt:lpstr>Times New Roman</vt:lpstr>
      <vt:lpstr>Wingdings</vt:lpstr>
      <vt:lpstr>Wingdings 3</vt:lpstr>
      <vt:lpstr>Office Theme</vt:lpstr>
      <vt:lpstr>Armstrong's axioms OR Inference rules</vt:lpstr>
      <vt:lpstr>Armstrong's axioms OR Inference rules</vt:lpstr>
      <vt:lpstr>Closure of a set of FDs</vt:lpstr>
      <vt:lpstr>What is closure of a set of FDs?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Armstrong's axioms OR Inference rules</dc:title>
  <dc:creator>Ram Kishan Dewangan</dc:creator>
  <cp:lastModifiedBy>Lenovo</cp:lastModifiedBy>
  <cp:revision>5</cp:revision>
  <dcterms:created xsi:type="dcterms:W3CDTF">2021-02-04T12:26:18Z</dcterms:created>
  <dcterms:modified xsi:type="dcterms:W3CDTF">2022-09-05T09:43:17Z</dcterms:modified>
</cp:coreProperties>
</file>