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Questrial-regular.fntdata"/><Relationship Id="rId21"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4c511c1c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4c511c1c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4c511c1c9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4c511c1c9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4c511c1c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4c511c1c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4f49123c6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4f49123c6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c511c1c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c511c1c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4c511c1c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4c511c1c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c511c1c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c511c1c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4c511c1c9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4c511c1c9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4c511c1c9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4c511c1c9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4c511c1c9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4c511c1c9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c511c1c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4c511c1c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3" cy="5143501"/>
            <a:chOff x="0" y="0"/>
            <a:chExt cx="9144003" cy="5143501"/>
          </a:xfrm>
        </p:grpSpPr>
        <p:pic>
          <p:nvPicPr>
            <p:cNvPr id="10" name="Google Shape;10;p2"/>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1" name="Google Shape;11;p2"/>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2" name="Google Shape;12;p2"/>
          <p:cNvGrpSpPr/>
          <p:nvPr/>
        </p:nvGrpSpPr>
        <p:grpSpPr>
          <a:xfrm>
            <a:off x="77325" y="70650"/>
            <a:ext cx="9553318" cy="5644728"/>
            <a:chOff x="77325" y="70650"/>
            <a:chExt cx="9553318" cy="5644728"/>
          </a:xfrm>
        </p:grpSpPr>
        <p:sp>
          <p:nvSpPr>
            <p:cNvPr id="13" name="Google Shape;13;p2"/>
            <p:cNvSpPr/>
            <p:nvPr/>
          </p:nvSpPr>
          <p:spPr>
            <a:xfrm>
              <a:off x="77325" y="70650"/>
              <a:ext cx="905042" cy="90390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3662776" y="1048325"/>
            <a:ext cx="4767900" cy="2616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000">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3662750" y="3664650"/>
            <a:ext cx="4767900" cy="430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 name="Google Shape;18;p2"/>
          <p:cNvSpPr/>
          <p:nvPr>
            <p:ph idx="2" type="pic"/>
          </p:nvPr>
        </p:nvSpPr>
        <p:spPr>
          <a:xfrm>
            <a:off x="713225" y="969300"/>
            <a:ext cx="2846400" cy="3204900"/>
          </a:xfrm>
          <a:prstGeom prst="roundRect">
            <a:avLst>
              <a:gd fmla="val 16667" name="adj"/>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grpSp>
        <p:nvGrpSpPr>
          <p:cNvPr id="109" name="Google Shape;109;p11"/>
          <p:cNvGrpSpPr/>
          <p:nvPr/>
        </p:nvGrpSpPr>
        <p:grpSpPr>
          <a:xfrm>
            <a:off x="0" y="0"/>
            <a:ext cx="9144003" cy="5143501"/>
            <a:chOff x="0" y="0"/>
            <a:chExt cx="9144003" cy="5143501"/>
          </a:xfrm>
        </p:grpSpPr>
        <p:pic>
          <p:nvPicPr>
            <p:cNvPr id="110" name="Google Shape;110;p11"/>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11" name="Google Shape;111;p1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12" name="Google Shape;112;p11"/>
          <p:cNvSpPr txBox="1"/>
          <p:nvPr>
            <p:ph hasCustomPrompt="1" type="title"/>
          </p:nvPr>
        </p:nvSpPr>
        <p:spPr>
          <a:xfrm>
            <a:off x="1413050" y="539500"/>
            <a:ext cx="6318000" cy="10281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13" name="Google Shape;113;p11"/>
          <p:cNvSpPr txBox="1"/>
          <p:nvPr>
            <p:ph idx="1" type="subTitle"/>
          </p:nvPr>
        </p:nvSpPr>
        <p:spPr>
          <a:xfrm>
            <a:off x="1413050" y="1567825"/>
            <a:ext cx="6318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4" name="Google Shape;114;p11"/>
          <p:cNvSpPr/>
          <p:nvPr>
            <p:ph idx="2" type="pic"/>
          </p:nvPr>
        </p:nvSpPr>
        <p:spPr>
          <a:xfrm>
            <a:off x="2181925" y="2378600"/>
            <a:ext cx="4780200" cy="2225400"/>
          </a:xfrm>
          <a:prstGeom prst="roundRect">
            <a:avLst>
              <a:gd fmla="val 16667" name="adj"/>
            </a:avLst>
          </a:prstGeom>
          <a:noFill/>
          <a:ln>
            <a:noFill/>
          </a:ln>
        </p:spPr>
      </p:sp>
      <p:grpSp>
        <p:nvGrpSpPr>
          <p:cNvPr id="115" name="Google Shape;115;p11"/>
          <p:cNvGrpSpPr/>
          <p:nvPr/>
        </p:nvGrpSpPr>
        <p:grpSpPr>
          <a:xfrm>
            <a:off x="77325" y="70650"/>
            <a:ext cx="9553318" cy="5644728"/>
            <a:chOff x="77325" y="70650"/>
            <a:chExt cx="9553318" cy="5644728"/>
          </a:xfrm>
        </p:grpSpPr>
        <p:sp>
          <p:nvSpPr>
            <p:cNvPr id="116" name="Google Shape;116;p11"/>
            <p:cNvSpPr/>
            <p:nvPr/>
          </p:nvSpPr>
          <p:spPr>
            <a:xfrm>
              <a:off x="77325" y="70650"/>
              <a:ext cx="905042" cy="90390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1"/>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19"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0" name="Shape 120"/>
        <p:cNvGrpSpPr/>
        <p:nvPr/>
      </p:nvGrpSpPr>
      <p:grpSpPr>
        <a:xfrm>
          <a:off x="0" y="0"/>
          <a:ext cx="0" cy="0"/>
          <a:chOff x="0" y="0"/>
          <a:chExt cx="0" cy="0"/>
        </a:xfrm>
      </p:grpSpPr>
      <p:grpSp>
        <p:nvGrpSpPr>
          <p:cNvPr id="121" name="Google Shape;121;p13"/>
          <p:cNvGrpSpPr/>
          <p:nvPr/>
        </p:nvGrpSpPr>
        <p:grpSpPr>
          <a:xfrm>
            <a:off x="0" y="0"/>
            <a:ext cx="9144003" cy="5143501"/>
            <a:chOff x="0" y="0"/>
            <a:chExt cx="9144003" cy="5143501"/>
          </a:xfrm>
        </p:grpSpPr>
        <p:pic>
          <p:nvPicPr>
            <p:cNvPr id="122" name="Google Shape;122;p13"/>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23" name="Google Shape;123;p1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24" name="Google Shape;124;p13"/>
          <p:cNvSpPr txBox="1"/>
          <p:nvPr>
            <p:ph type="title"/>
          </p:nvPr>
        </p:nvSpPr>
        <p:spPr>
          <a:xfrm>
            <a:off x="720025"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13"/>
          <p:cNvSpPr txBox="1"/>
          <p:nvPr>
            <p:ph idx="1" type="subTitle"/>
          </p:nvPr>
        </p:nvSpPr>
        <p:spPr>
          <a:xfrm>
            <a:off x="720000" y="2266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13"/>
          <p:cNvSpPr txBox="1"/>
          <p:nvPr>
            <p:ph idx="2" type="subTitle"/>
          </p:nvPr>
        </p:nvSpPr>
        <p:spPr>
          <a:xfrm>
            <a:off x="3419271" y="2266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 name="Google Shape;127;p13"/>
          <p:cNvSpPr txBox="1"/>
          <p:nvPr>
            <p:ph idx="3" type="subTitle"/>
          </p:nvPr>
        </p:nvSpPr>
        <p:spPr>
          <a:xfrm>
            <a:off x="720000" y="3928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8" name="Google Shape;128;p13"/>
          <p:cNvSpPr txBox="1"/>
          <p:nvPr>
            <p:ph idx="4" type="subTitle"/>
          </p:nvPr>
        </p:nvSpPr>
        <p:spPr>
          <a:xfrm>
            <a:off x="3419271" y="3928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13"/>
          <p:cNvSpPr txBox="1"/>
          <p:nvPr>
            <p:ph idx="5" type="subTitle"/>
          </p:nvPr>
        </p:nvSpPr>
        <p:spPr>
          <a:xfrm>
            <a:off x="6118549" y="2266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3"/>
          <p:cNvSpPr txBox="1"/>
          <p:nvPr>
            <p:ph idx="6" type="subTitle"/>
          </p:nvPr>
        </p:nvSpPr>
        <p:spPr>
          <a:xfrm>
            <a:off x="6118549" y="3928175"/>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13"/>
          <p:cNvSpPr txBox="1"/>
          <p:nvPr>
            <p:ph hasCustomPrompt="1" idx="7" type="title"/>
          </p:nvPr>
        </p:nvSpPr>
        <p:spPr>
          <a:xfrm>
            <a:off x="720000" y="14177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hasCustomPrompt="1" idx="8" type="title"/>
          </p:nvPr>
        </p:nvSpPr>
        <p:spPr>
          <a:xfrm>
            <a:off x="720000" y="3079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p:nvPr>
            <p:ph hasCustomPrompt="1" idx="9" type="title"/>
          </p:nvPr>
        </p:nvSpPr>
        <p:spPr>
          <a:xfrm>
            <a:off x="3419269" y="14177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p:nvPr>
            <p:ph hasCustomPrompt="1" idx="13" type="title"/>
          </p:nvPr>
        </p:nvSpPr>
        <p:spPr>
          <a:xfrm>
            <a:off x="3419269" y="3079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hasCustomPrompt="1" idx="14" type="title"/>
          </p:nvPr>
        </p:nvSpPr>
        <p:spPr>
          <a:xfrm>
            <a:off x="6118545" y="14177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p:nvPr>
            <p:ph hasCustomPrompt="1" idx="15" type="title"/>
          </p:nvPr>
        </p:nvSpPr>
        <p:spPr>
          <a:xfrm>
            <a:off x="6118545" y="3079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16" type="subTitle"/>
          </p:nvPr>
        </p:nvSpPr>
        <p:spPr>
          <a:xfrm>
            <a:off x="720000" y="1977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38" name="Google Shape;138;p13"/>
          <p:cNvSpPr txBox="1"/>
          <p:nvPr>
            <p:ph idx="17" type="subTitle"/>
          </p:nvPr>
        </p:nvSpPr>
        <p:spPr>
          <a:xfrm>
            <a:off x="3419269" y="1977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39" name="Google Shape;139;p13"/>
          <p:cNvSpPr txBox="1"/>
          <p:nvPr>
            <p:ph idx="18" type="subTitle"/>
          </p:nvPr>
        </p:nvSpPr>
        <p:spPr>
          <a:xfrm>
            <a:off x="6118545" y="1977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40" name="Google Shape;140;p13"/>
          <p:cNvSpPr txBox="1"/>
          <p:nvPr>
            <p:ph idx="19" type="subTitle"/>
          </p:nvPr>
        </p:nvSpPr>
        <p:spPr>
          <a:xfrm>
            <a:off x="720000" y="36392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41" name="Google Shape;141;p13"/>
          <p:cNvSpPr txBox="1"/>
          <p:nvPr>
            <p:ph idx="20" type="subTitle"/>
          </p:nvPr>
        </p:nvSpPr>
        <p:spPr>
          <a:xfrm>
            <a:off x="3419269" y="36392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142" name="Google Shape;142;p13"/>
          <p:cNvSpPr txBox="1"/>
          <p:nvPr>
            <p:ph idx="21" type="subTitle"/>
          </p:nvPr>
        </p:nvSpPr>
        <p:spPr>
          <a:xfrm>
            <a:off x="6118545" y="36392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p:txBody>
      </p:sp>
      <p:grpSp>
        <p:nvGrpSpPr>
          <p:cNvPr id="143" name="Google Shape;143;p13"/>
          <p:cNvGrpSpPr/>
          <p:nvPr/>
        </p:nvGrpSpPr>
        <p:grpSpPr>
          <a:xfrm>
            <a:off x="-573611" y="3541760"/>
            <a:ext cx="9195270" cy="2053818"/>
            <a:chOff x="-421211" y="3541760"/>
            <a:chExt cx="9195270" cy="2053818"/>
          </a:xfrm>
        </p:grpSpPr>
        <p:sp>
          <p:nvSpPr>
            <p:cNvPr id="144" name="Google Shape;144;p13"/>
            <p:cNvSpPr/>
            <p:nvPr/>
          </p:nvSpPr>
          <p:spPr>
            <a:xfrm>
              <a:off x="-421211" y="35417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783902"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3"/>
          <p:cNvGrpSpPr/>
          <p:nvPr/>
        </p:nvGrpSpPr>
        <p:grpSpPr>
          <a:xfrm>
            <a:off x="-556849" y="-1069015"/>
            <a:ext cx="8589407" cy="3191836"/>
            <a:chOff x="-556849" y="-992815"/>
            <a:chExt cx="8589407" cy="3191836"/>
          </a:xfrm>
        </p:grpSpPr>
        <p:sp>
          <p:nvSpPr>
            <p:cNvPr id="147" name="Google Shape;147;p13"/>
            <p:cNvSpPr/>
            <p:nvPr/>
          </p:nvSpPr>
          <p:spPr>
            <a:xfrm rot="6879948">
              <a:off x="-698914" y="-146004"/>
              <a:ext cx="2824290" cy="1498215"/>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5400000">
              <a:off x="7179405" y="-313646"/>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9" name="Shape 149"/>
        <p:cNvGrpSpPr/>
        <p:nvPr/>
      </p:nvGrpSpPr>
      <p:grpSpPr>
        <a:xfrm>
          <a:off x="0" y="0"/>
          <a:ext cx="0" cy="0"/>
          <a:chOff x="0" y="0"/>
          <a:chExt cx="0" cy="0"/>
        </a:xfrm>
      </p:grpSpPr>
      <p:grpSp>
        <p:nvGrpSpPr>
          <p:cNvPr id="150" name="Google Shape;150;p14"/>
          <p:cNvGrpSpPr/>
          <p:nvPr/>
        </p:nvGrpSpPr>
        <p:grpSpPr>
          <a:xfrm>
            <a:off x="0" y="0"/>
            <a:ext cx="9144003" cy="5143501"/>
            <a:chOff x="0" y="0"/>
            <a:chExt cx="9144003" cy="5143501"/>
          </a:xfrm>
        </p:grpSpPr>
        <p:pic>
          <p:nvPicPr>
            <p:cNvPr id="151" name="Google Shape;151;p14"/>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52" name="Google Shape;152;p14"/>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53" name="Google Shape;153;p14"/>
          <p:cNvSpPr txBox="1"/>
          <p:nvPr>
            <p:ph type="title"/>
          </p:nvPr>
        </p:nvSpPr>
        <p:spPr>
          <a:xfrm>
            <a:off x="4070575" y="2864088"/>
            <a:ext cx="43602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4" name="Google Shape;154;p14"/>
          <p:cNvSpPr txBox="1"/>
          <p:nvPr>
            <p:ph idx="1" type="subTitle"/>
          </p:nvPr>
        </p:nvSpPr>
        <p:spPr>
          <a:xfrm>
            <a:off x="4070500" y="1747500"/>
            <a:ext cx="4360200" cy="1116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155" name="Google Shape;155;p14"/>
          <p:cNvSpPr/>
          <p:nvPr>
            <p:ph idx="2" type="pic"/>
          </p:nvPr>
        </p:nvSpPr>
        <p:spPr>
          <a:xfrm>
            <a:off x="713225" y="969300"/>
            <a:ext cx="3246600" cy="3204900"/>
          </a:xfrm>
          <a:prstGeom prst="roundRect">
            <a:avLst>
              <a:gd fmla="val 16667" name="adj"/>
            </a:avLst>
          </a:prstGeom>
          <a:noFill/>
          <a:ln>
            <a:noFill/>
          </a:ln>
        </p:spPr>
      </p:sp>
      <p:grpSp>
        <p:nvGrpSpPr>
          <p:cNvPr id="156" name="Google Shape;156;p14"/>
          <p:cNvGrpSpPr/>
          <p:nvPr/>
        </p:nvGrpSpPr>
        <p:grpSpPr>
          <a:xfrm>
            <a:off x="4037314" y="-653802"/>
            <a:ext cx="2719062" cy="6330027"/>
            <a:chOff x="4037314" y="-653802"/>
            <a:chExt cx="2719062" cy="6330027"/>
          </a:xfrm>
        </p:grpSpPr>
        <p:sp>
          <p:nvSpPr>
            <p:cNvPr id="157" name="Google Shape;157;p14"/>
            <p:cNvSpPr/>
            <p:nvPr/>
          </p:nvSpPr>
          <p:spPr>
            <a:xfrm>
              <a:off x="4037314" y="-6538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5699132" y="4617524"/>
              <a:ext cx="1057244" cy="1058700"/>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4"/>
          <p:cNvGrpSpPr/>
          <p:nvPr/>
        </p:nvGrpSpPr>
        <p:grpSpPr>
          <a:xfrm>
            <a:off x="-1106231" y="323243"/>
            <a:ext cx="10820069" cy="5424725"/>
            <a:chOff x="-1106231" y="170843"/>
            <a:chExt cx="10820069" cy="5424725"/>
          </a:xfrm>
        </p:grpSpPr>
        <p:sp>
          <p:nvSpPr>
            <p:cNvPr id="160" name="Google Shape;160;p14"/>
            <p:cNvSpPr/>
            <p:nvPr/>
          </p:nvSpPr>
          <p:spPr>
            <a:xfrm rot="-10365267">
              <a:off x="-1023029" y="3925248"/>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10800000">
              <a:off x="8144494" y="17084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62" name="Shape 162"/>
        <p:cNvGrpSpPr/>
        <p:nvPr/>
      </p:nvGrpSpPr>
      <p:grpSpPr>
        <a:xfrm>
          <a:off x="0" y="0"/>
          <a:ext cx="0" cy="0"/>
          <a:chOff x="0" y="0"/>
          <a:chExt cx="0" cy="0"/>
        </a:xfrm>
      </p:grpSpPr>
      <p:grpSp>
        <p:nvGrpSpPr>
          <p:cNvPr id="163" name="Google Shape;163;p15"/>
          <p:cNvGrpSpPr/>
          <p:nvPr/>
        </p:nvGrpSpPr>
        <p:grpSpPr>
          <a:xfrm>
            <a:off x="0" y="0"/>
            <a:ext cx="9144003" cy="5143501"/>
            <a:chOff x="0" y="0"/>
            <a:chExt cx="9144003" cy="5143501"/>
          </a:xfrm>
        </p:grpSpPr>
        <p:pic>
          <p:nvPicPr>
            <p:cNvPr id="164" name="Google Shape;164;p15"/>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65" name="Google Shape;165;p1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66" name="Google Shape;166;p15"/>
          <p:cNvSpPr/>
          <p:nvPr>
            <p:ph idx="2" type="pic"/>
          </p:nvPr>
        </p:nvSpPr>
        <p:spPr>
          <a:xfrm>
            <a:off x="5584375" y="803100"/>
            <a:ext cx="2846400" cy="3537300"/>
          </a:xfrm>
          <a:prstGeom prst="roundRect">
            <a:avLst>
              <a:gd fmla="val 16667" name="adj"/>
            </a:avLst>
          </a:prstGeom>
          <a:noFill/>
          <a:ln>
            <a:noFill/>
          </a:ln>
        </p:spPr>
      </p:sp>
      <p:sp>
        <p:nvSpPr>
          <p:cNvPr id="167" name="Google Shape;167;p15"/>
          <p:cNvSpPr txBox="1"/>
          <p:nvPr>
            <p:ph type="title"/>
          </p:nvPr>
        </p:nvSpPr>
        <p:spPr>
          <a:xfrm>
            <a:off x="713225" y="2428800"/>
            <a:ext cx="44100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68" name="Google Shape;168;p15"/>
          <p:cNvSpPr txBox="1"/>
          <p:nvPr>
            <p:ph hasCustomPrompt="1" idx="3" type="title"/>
          </p:nvPr>
        </p:nvSpPr>
        <p:spPr>
          <a:xfrm>
            <a:off x="3655325" y="1586975"/>
            <a:ext cx="1467900" cy="841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169" name="Google Shape;169;p15"/>
          <p:cNvSpPr txBox="1"/>
          <p:nvPr>
            <p:ph idx="1" type="subTitle"/>
          </p:nvPr>
        </p:nvSpPr>
        <p:spPr>
          <a:xfrm>
            <a:off x="713225" y="3181525"/>
            <a:ext cx="44100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70" name="Google Shape;170;p15"/>
          <p:cNvSpPr/>
          <p:nvPr/>
        </p:nvSpPr>
        <p:spPr>
          <a:xfrm>
            <a:off x="3262913" y="4531723"/>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5"/>
          <p:cNvGrpSpPr/>
          <p:nvPr/>
        </p:nvGrpSpPr>
        <p:grpSpPr>
          <a:xfrm>
            <a:off x="-1368722" y="2758984"/>
            <a:ext cx="11109326" cy="3427661"/>
            <a:chOff x="-1368722" y="2758984"/>
            <a:chExt cx="11109326" cy="3427661"/>
          </a:xfrm>
        </p:grpSpPr>
        <p:sp>
          <p:nvSpPr>
            <p:cNvPr id="172" name="Google Shape;172;p15"/>
            <p:cNvSpPr/>
            <p:nvPr/>
          </p:nvSpPr>
          <p:spPr>
            <a:xfrm rot="1763097">
              <a:off x="-1182835" y="3355515"/>
              <a:ext cx="2824313" cy="1498228"/>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rot="8906287">
              <a:off x="7958599" y="4612699"/>
              <a:ext cx="1569331" cy="1256144"/>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74" name="Shape 174"/>
        <p:cNvGrpSpPr/>
        <p:nvPr/>
      </p:nvGrpSpPr>
      <p:grpSpPr>
        <a:xfrm>
          <a:off x="0" y="0"/>
          <a:ext cx="0" cy="0"/>
          <a:chOff x="0" y="0"/>
          <a:chExt cx="0" cy="0"/>
        </a:xfrm>
      </p:grpSpPr>
      <p:grpSp>
        <p:nvGrpSpPr>
          <p:cNvPr id="175" name="Google Shape;175;p16"/>
          <p:cNvGrpSpPr/>
          <p:nvPr/>
        </p:nvGrpSpPr>
        <p:grpSpPr>
          <a:xfrm>
            <a:off x="0" y="0"/>
            <a:ext cx="9144003" cy="5143501"/>
            <a:chOff x="0" y="0"/>
            <a:chExt cx="9144003" cy="5143501"/>
          </a:xfrm>
        </p:grpSpPr>
        <p:pic>
          <p:nvPicPr>
            <p:cNvPr id="176" name="Google Shape;176;p16"/>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77" name="Google Shape;177;p16"/>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178" name="Google Shape;178;p16"/>
          <p:cNvSpPr txBox="1"/>
          <p:nvPr>
            <p:ph type="title"/>
          </p:nvPr>
        </p:nvSpPr>
        <p:spPr>
          <a:xfrm>
            <a:off x="3058775" y="3476275"/>
            <a:ext cx="44943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9" name="Google Shape;179;p16"/>
          <p:cNvSpPr txBox="1"/>
          <p:nvPr>
            <p:ph hasCustomPrompt="1" idx="2" type="title"/>
          </p:nvPr>
        </p:nvSpPr>
        <p:spPr>
          <a:xfrm>
            <a:off x="1590875" y="3476275"/>
            <a:ext cx="1467900" cy="1127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80" name="Google Shape;180;p16"/>
          <p:cNvSpPr txBox="1"/>
          <p:nvPr>
            <p:ph idx="1" type="subTitle"/>
          </p:nvPr>
        </p:nvSpPr>
        <p:spPr>
          <a:xfrm>
            <a:off x="3058775" y="4229000"/>
            <a:ext cx="44943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16"/>
          <p:cNvSpPr/>
          <p:nvPr>
            <p:ph idx="3" type="pic"/>
          </p:nvPr>
        </p:nvSpPr>
        <p:spPr>
          <a:xfrm>
            <a:off x="1609025" y="539500"/>
            <a:ext cx="5925900" cy="2627100"/>
          </a:xfrm>
          <a:prstGeom prst="roundRect">
            <a:avLst>
              <a:gd fmla="val 16667" name="adj"/>
            </a:avLst>
          </a:prstGeom>
          <a:noFill/>
          <a:ln>
            <a:noFill/>
          </a:ln>
        </p:spPr>
      </p:sp>
      <p:grpSp>
        <p:nvGrpSpPr>
          <p:cNvPr id="182" name="Google Shape;182;p16"/>
          <p:cNvGrpSpPr/>
          <p:nvPr/>
        </p:nvGrpSpPr>
        <p:grpSpPr>
          <a:xfrm>
            <a:off x="287639" y="2667923"/>
            <a:ext cx="9321438" cy="2898530"/>
            <a:chOff x="287639" y="2667923"/>
            <a:chExt cx="9321438" cy="2898530"/>
          </a:xfrm>
        </p:grpSpPr>
        <p:sp>
          <p:nvSpPr>
            <p:cNvPr id="183" name="Google Shape;183;p16"/>
            <p:cNvSpPr/>
            <p:nvPr/>
          </p:nvSpPr>
          <p:spPr>
            <a:xfrm>
              <a:off x="8531163" y="2667923"/>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287639" y="4574885"/>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6"/>
          <p:cNvGrpSpPr/>
          <p:nvPr/>
        </p:nvGrpSpPr>
        <p:grpSpPr>
          <a:xfrm>
            <a:off x="-910904" y="-548266"/>
            <a:ext cx="11097444" cy="3549624"/>
            <a:chOff x="-910904" y="-548266"/>
            <a:chExt cx="11097444" cy="3549624"/>
          </a:xfrm>
        </p:grpSpPr>
        <p:sp>
          <p:nvSpPr>
            <p:cNvPr id="186" name="Google Shape;186;p16"/>
            <p:cNvSpPr/>
            <p:nvPr/>
          </p:nvSpPr>
          <p:spPr>
            <a:xfrm rot="1763097">
              <a:off x="7176340" y="48265"/>
              <a:ext cx="2824313" cy="1498228"/>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rot="-7787380">
              <a:off x="-710795" y="1368391"/>
              <a:ext cx="1569341" cy="1256152"/>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
    <p:spTree>
      <p:nvGrpSpPr>
        <p:cNvPr id="188" name="Shape 188"/>
        <p:cNvGrpSpPr/>
        <p:nvPr/>
      </p:nvGrpSpPr>
      <p:grpSpPr>
        <a:xfrm>
          <a:off x="0" y="0"/>
          <a:ext cx="0" cy="0"/>
          <a:chOff x="0" y="0"/>
          <a:chExt cx="0" cy="0"/>
        </a:xfrm>
      </p:grpSpPr>
      <p:grpSp>
        <p:nvGrpSpPr>
          <p:cNvPr id="189" name="Google Shape;189;p17"/>
          <p:cNvGrpSpPr/>
          <p:nvPr/>
        </p:nvGrpSpPr>
        <p:grpSpPr>
          <a:xfrm>
            <a:off x="0" y="0"/>
            <a:ext cx="9144003" cy="5143501"/>
            <a:chOff x="0" y="0"/>
            <a:chExt cx="9144003" cy="5143501"/>
          </a:xfrm>
        </p:grpSpPr>
        <p:pic>
          <p:nvPicPr>
            <p:cNvPr id="190" name="Google Shape;190;p17"/>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191" name="Google Shape;191;p17"/>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192" name="Google Shape;192;p17"/>
          <p:cNvGrpSpPr/>
          <p:nvPr/>
        </p:nvGrpSpPr>
        <p:grpSpPr>
          <a:xfrm>
            <a:off x="-554936" y="72822"/>
            <a:ext cx="9625064" cy="3525990"/>
            <a:chOff x="-554936" y="72822"/>
            <a:chExt cx="9625064" cy="3525990"/>
          </a:xfrm>
        </p:grpSpPr>
        <p:sp>
          <p:nvSpPr>
            <p:cNvPr id="193" name="Google Shape;193;p17"/>
            <p:cNvSpPr/>
            <p:nvPr/>
          </p:nvSpPr>
          <p:spPr>
            <a:xfrm>
              <a:off x="8161226" y="72822"/>
              <a:ext cx="908902" cy="907757"/>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54936" y="2520898"/>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7"/>
          <p:cNvSpPr/>
          <p:nvPr/>
        </p:nvSpPr>
        <p:spPr>
          <a:xfrm rot="4818229">
            <a:off x="7646089" y="4133394"/>
            <a:ext cx="1569361" cy="1256168"/>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txBox="1"/>
          <p:nvPr>
            <p:ph type="title"/>
          </p:nvPr>
        </p:nvSpPr>
        <p:spPr>
          <a:xfrm>
            <a:off x="2135550" y="2863713"/>
            <a:ext cx="4872900" cy="114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197" name="Google Shape;197;p17"/>
          <p:cNvSpPr txBox="1"/>
          <p:nvPr>
            <p:ph idx="1" type="subTitle"/>
          </p:nvPr>
        </p:nvSpPr>
        <p:spPr>
          <a:xfrm>
            <a:off x="2135550" y="3932888"/>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17"/>
          <p:cNvSpPr/>
          <p:nvPr>
            <p:ph idx="2" type="pic"/>
          </p:nvPr>
        </p:nvSpPr>
        <p:spPr>
          <a:xfrm>
            <a:off x="2181925" y="539500"/>
            <a:ext cx="4780200" cy="2225400"/>
          </a:xfrm>
          <a:prstGeom prst="roundRect">
            <a:avLst>
              <a:gd fmla="val 16667"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99" name="Shape 199"/>
        <p:cNvGrpSpPr/>
        <p:nvPr/>
      </p:nvGrpSpPr>
      <p:grpSpPr>
        <a:xfrm>
          <a:off x="0" y="0"/>
          <a:ext cx="0" cy="0"/>
          <a:chOff x="0" y="0"/>
          <a:chExt cx="0" cy="0"/>
        </a:xfrm>
      </p:grpSpPr>
      <p:grpSp>
        <p:nvGrpSpPr>
          <p:cNvPr id="200" name="Google Shape;200;p18"/>
          <p:cNvGrpSpPr/>
          <p:nvPr/>
        </p:nvGrpSpPr>
        <p:grpSpPr>
          <a:xfrm>
            <a:off x="0" y="0"/>
            <a:ext cx="9144003" cy="5143501"/>
            <a:chOff x="0" y="0"/>
            <a:chExt cx="9144003" cy="5143501"/>
          </a:xfrm>
        </p:grpSpPr>
        <p:pic>
          <p:nvPicPr>
            <p:cNvPr id="201" name="Google Shape;201;p18"/>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02" name="Google Shape;202;p18"/>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203" name="Google Shape;203;p18"/>
          <p:cNvGrpSpPr/>
          <p:nvPr/>
        </p:nvGrpSpPr>
        <p:grpSpPr>
          <a:xfrm>
            <a:off x="73875" y="72825"/>
            <a:ext cx="5060621" cy="5522741"/>
            <a:chOff x="36700" y="72825"/>
            <a:chExt cx="5060621" cy="5522741"/>
          </a:xfrm>
        </p:grpSpPr>
        <p:sp>
          <p:nvSpPr>
            <p:cNvPr id="204" name="Google Shape;204;p18"/>
            <p:cNvSpPr/>
            <p:nvPr/>
          </p:nvSpPr>
          <p:spPr>
            <a:xfrm>
              <a:off x="4107164" y="4603998"/>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6700" y="72825"/>
              <a:ext cx="723245" cy="724253"/>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8"/>
          <p:cNvGrpSpPr/>
          <p:nvPr/>
        </p:nvGrpSpPr>
        <p:grpSpPr>
          <a:xfrm>
            <a:off x="-1334831" y="1373447"/>
            <a:ext cx="11505862" cy="3790197"/>
            <a:chOff x="-1334831" y="1449647"/>
            <a:chExt cx="11505862" cy="3790197"/>
          </a:xfrm>
        </p:grpSpPr>
        <p:sp>
          <p:nvSpPr>
            <p:cNvPr id="207" name="Google Shape;207;p18"/>
            <p:cNvSpPr/>
            <p:nvPr/>
          </p:nvSpPr>
          <p:spPr>
            <a:xfrm rot="-10365267">
              <a:off x="-1251629" y="3569523"/>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8601687" y="1449647"/>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8"/>
          <p:cNvSpPr txBox="1"/>
          <p:nvPr>
            <p:ph type="title"/>
          </p:nvPr>
        </p:nvSpPr>
        <p:spPr>
          <a:xfrm>
            <a:off x="4023750" y="1593450"/>
            <a:ext cx="4407300" cy="11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0" name="Google Shape;210;p18"/>
          <p:cNvSpPr txBox="1"/>
          <p:nvPr>
            <p:ph idx="1" type="subTitle"/>
          </p:nvPr>
        </p:nvSpPr>
        <p:spPr>
          <a:xfrm>
            <a:off x="4023750" y="2709746"/>
            <a:ext cx="4407300" cy="8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18"/>
          <p:cNvSpPr/>
          <p:nvPr>
            <p:ph idx="2" type="pic"/>
          </p:nvPr>
        </p:nvSpPr>
        <p:spPr>
          <a:xfrm>
            <a:off x="713225" y="848225"/>
            <a:ext cx="2905500" cy="3447000"/>
          </a:xfrm>
          <a:prstGeom prst="roundRect">
            <a:avLst>
              <a:gd fmla="val 16667" name="adj"/>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2" name="Shape 212"/>
        <p:cNvGrpSpPr/>
        <p:nvPr/>
      </p:nvGrpSpPr>
      <p:grpSpPr>
        <a:xfrm>
          <a:off x="0" y="0"/>
          <a:ext cx="0" cy="0"/>
          <a:chOff x="0" y="0"/>
          <a:chExt cx="0" cy="0"/>
        </a:xfrm>
      </p:grpSpPr>
      <p:grpSp>
        <p:nvGrpSpPr>
          <p:cNvPr id="213" name="Google Shape;213;p19"/>
          <p:cNvGrpSpPr/>
          <p:nvPr/>
        </p:nvGrpSpPr>
        <p:grpSpPr>
          <a:xfrm>
            <a:off x="0" y="0"/>
            <a:ext cx="9144003" cy="5143501"/>
            <a:chOff x="0" y="0"/>
            <a:chExt cx="9144003" cy="5143501"/>
          </a:xfrm>
        </p:grpSpPr>
        <p:pic>
          <p:nvPicPr>
            <p:cNvPr id="214" name="Google Shape;214;p19"/>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15" name="Google Shape;215;p19"/>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16" name="Google Shape;216;p19"/>
          <p:cNvSpPr txBox="1"/>
          <p:nvPr>
            <p:ph type="title"/>
          </p:nvPr>
        </p:nvSpPr>
        <p:spPr>
          <a:xfrm>
            <a:off x="932726" y="1920900"/>
            <a:ext cx="34389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19"/>
          <p:cNvSpPr txBox="1"/>
          <p:nvPr>
            <p:ph idx="1" type="subTitle"/>
          </p:nvPr>
        </p:nvSpPr>
        <p:spPr>
          <a:xfrm>
            <a:off x="932726" y="2417400"/>
            <a:ext cx="34389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18" name="Google Shape;218;p19"/>
          <p:cNvGrpSpPr/>
          <p:nvPr/>
        </p:nvGrpSpPr>
        <p:grpSpPr>
          <a:xfrm>
            <a:off x="302689" y="4604010"/>
            <a:ext cx="8471370" cy="991569"/>
            <a:chOff x="302689" y="4604010"/>
            <a:chExt cx="8471370" cy="991569"/>
          </a:xfrm>
        </p:grpSpPr>
        <p:sp>
          <p:nvSpPr>
            <p:cNvPr id="219" name="Google Shape;219;p19"/>
            <p:cNvSpPr/>
            <p:nvPr/>
          </p:nvSpPr>
          <p:spPr>
            <a:xfrm>
              <a:off x="302689"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7783902"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9"/>
          <p:cNvGrpSpPr/>
          <p:nvPr/>
        </p:nvGrpSpPr>
        <p:grpSpPr>
          <a:xfrm>
            <a:off x="-556849" y="-992815"/>
            <a:ext cx="8589407" cy="3191836"/>
            <a:chOff x="-556849" y="-992815"/>
            <a:chExt cx="8589407" cy="3191836"/>
          </a:xfrm>
        </p:grpSpPr>
        <p:sp>
          <p:nvSpPr>
            <p:cNvPr id="222" name="Google Shape;222;p19"/>
            <p:cNvSpPr/>
            <p:nvPr/>
          </p:nvSpPr>
          <p:spPr>
            <a:xfrm rot="6879948">
              <a:off x="-698914" y="-146004"/>
              <a:ext cx="2824290" cy="1498215"/>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rot="-5400000">
              <a:off x="7179405" y="-313646"/>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24" name="Shape 224"/>
        <p:cNvGrpSpPr/>
        <p:nvPr/>
      </p:nvGrpSpPr>
      <p:grpSpPr>
        <a:xfrm>
          <a:off x="0" y="0"/>
          <a:ext cx="0" cy="0"/>
          <a:chOff x="0" y="0"/>
          <a:chExt cx="0" cy="0"/>
        </a:xfrm>
      </p:grpSpPr>
      <p:grpSp>
        <p:nvGrpSpPr>
          <p:cNvPr id="225" name="Google Shape;225;p20"/>
          <p:cNvGrpSpPr/>
          <p:nvPr/>
        </p:nvGrpSpPr>
        <p:grpSpPr>
          <a:xfrm>
            <a:off x="0" y="0"/>
            <a:ext cx="9144003" cy="5143501"/>
            <a:chOff x="0" y="0"/>
            <a:chExt cx="9144003" cy="5143501"/>
          </a:xfrm>
        </p:grpSpPr>
        <p:pic>
          <p:nvPicPr>
            <p:cNvPr id="226" name="Google Shape;226;p20"/>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27" name="Google Shape;227;p20"/>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28" name="Google Shape;228;p20"/>
          <p:cNvSpPr txBox="1"/>
          <p:nvPr>
            <p:ph type="title"/>
          </p:nvPr>
        </p:nvSpPr>
        <p:spPr>
          <a:xfrm>
            <a:off x="4390676" y="1884300"/>
            <a:ext cx="34923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20"/>
          <p:cNvSpPr txBox="1"/>
          <p:nvPr>
            <p:ph idx="1" type="subTitle"/>
          </p:nvPr>
        </p:nvSpPr>
        <p:spPr>
          <a:xfrm>
            <a:off x="4390838" y="2380800"/>
            <a:ext cx="3492300" cy="87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30" name="Google Shape;230;p20"/>
          <p:cNvGrpSpPr/>
          <p:nvPr/>
        </p:nvGrpSpPr>
        <p:grpSpPr>
          <a:xfrm>
            <a:off x="-554936" y="72822"/>
            <a:ext cx="9625064" cy="3525990"/>
            <a:chOff x="-554936" y="72822"/>
            <a:chExt cx="9625064" cy="3525990"/>
          </a:xfrm>
        </p:grpSpPr>
        <p:sp>
          <p:nvSpPr>
            <p:cNvPr id="231" name="Google Shape;231;p20"/>
            <p:cNvSpPr/>
            <p:nvPr/>
          </p:nvSpPr>
          <p:spPr>
            <a:xfrm>
              <a:off x="8161226" y="72822"/>
              <a:ext cx="908902" cy="907757"/>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554936" y="2520898"/>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0"/>
          <p:cNvSpPr/>
          <p:nvPr/>
        </p:nvSpPr>
        <p:spPr>
          <a:xfrm rot="4818229">
            <a:off x="7646089" y="4133394"/>
            <a:ext cx="1569361" cy="1256168"/>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0" y="0"/>
            <a:ext cx="9144003" cy="5143501"/>
            <a:chOff x="0" y="0"/>
            <a:chExt cx="9144003" cy="5143501"/>
          </a:xfrm>
        </p:grpSpPr>
        <p:pic>
          <p:nvPicPr>
            <p:cNvPr id="21" name="Google Shape;21;p3"/>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2" name="Google Shape;22;p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3" name="Google Shape;23;p3"/>
          <p:cNvSpPr txBox="1"/>
          <p:nvPr>
            <p:ph type="title"/>
          </p:nvPr>
        </p:nvSpPr>
        <p:spPr>
          <a:xfrm>
            <a:off x="4016575" y="2428800"/>
            <a:ext cx="44142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 name="Google Shape;24;p3"/>
          <p:cNvSpPr txBox="1"/>
          <p:nvPr>
            <p:ph hasCustomPrompt="1" idx="2" type="title"/>
          </p:nvPr>
        </p:nvSpPr>
        <p:spPr>
          <a:xfrm>
            <a:off x="4016575" y="1586975"/>
            <a:ext cx="14679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Montserrat"/>
                <a:ea typeface="Montserrat"/>
                <a:cs typeface="Montserrat"/>
                <a:sym typeface="Montserrat"/>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p:nvPr>
            <p:ph idx="1" type="subTitle"/>
          </p:nvPr>
        </p:nvSpPr>
        <p:spPr>
          <a:xfrm>
            <a:off x="4016575" y="3181525"/>
            <a:ext cx="44142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 name="Google Shape;26;p3"/>
          <p:cNvSpPr/>
          <p:nvPr>
            <p:ph idx="3" type="pic"/>
          </p:nvPr>
        </p:nvSpPr>
        <p:spPr>
          <a:xfrm>
            <a:off x="713225" y="969300"/>
            <a:ext cx="2846400" cy="3204900"/>
          </a:xfrm>
          <a:prstGeom prst="roundRect">
            <a:avLst>
              <a:gd fmla="val 16667" name="adj"/>
            </a:avLst>
          </a:prstGeom>
          <a:noFill/>
          <a:ln>
            <a:noFill/>
          </a:ln>
        </p:spPr>
      </p:sp>
      <p:grpSp>
        <p:nvGrpSpPr>
          <p:cNvPr id="27" name="Google Shape;27;p3"/>
          <p:cNvGrpSpPr/>
          <p:nvPr/>
        </p:nvGrpSpPr>
        <p:grpSpPr>
          <a:xfrm>
            <a:off x="-331200" y="72823"/>
            <a:ext cx="9401320" cy="1216365"/>
            <a:chOff x="-331200" y="72823"/>
            <a:chExt cx="9401320" cy="1216365"/>
          </a:xfrm>
        </p:grpSpPr>
        <p:sp>
          <p:nvSpPr>
            <p:cNvPr id="28" name="Google Shape;28;p3"/>
            <p:cNvSpPr/>
            <p:nvPr/>
          </p:nvSpPr>
          <p:spPr>
            <a:xfrm>
              <a:off x="-331200" y="211273"/>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079964" y="72823"/>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3"/>
          <p:cNvGrpSpPr/>
          <p:nvPr/>
        </p:nvGrpSpPr>
        <p:grpSpPr>
          <a:xfrm>
            <a:off x="3214562" y="-744628"/>
            <a:ext cx="4534217" cy="7003273"/>
            <a:chOff x="3214562" y="-744628"/>
            <a:chExt cx="4534217" cy="7003273"/>
          </a:xfrm>
        </p:grpSpPr>
        <p:sp>
          <p:nvSpPr>
            <p:cNvPr id="31" name="Google Shape;31;p3"/>
            <p:cNvSpPr/>
            <p:nvPr/>
          </p:nvSpPr>
          <p:spPr>
            <a:xfrm>
              <a:off x="3214562" y="-744628"/>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8906287">
              <a:off x="5966774" y="4684699"/>
              <a:ext cx="1569331" cy="1256144"/>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
    <p:spTree>
      <p:nvGrpSpPr>
        <p:cNvPr id="234" name="Shape 234"/>
        <p:cNvGrpSpPr/>
        <p:nvPr/>
      </p:nvGrpSpPr>
      <p:grpSpPr>
        <a:xfrm>
          <a:off x="0" y="0"/>
          <a:ext cx="0" cy="0"/>
          <a:chOff x="0" y="0"/>
          <a:chExt cx="0" cy="0"/>
        </a:xfrm>
      </p:grpSpPr>
      <p:grpSp>
        <p:nvGrpSpPr>
          <p:cNvPr id="235" name="Google Shape;235;p21"/>
          <p:cNvGrpSpPr/>
          <p:nvPr/>
        </p:nvGrpSpPr>
        <p:grpSpPr>
          <a:xfrm>
            <a:off x="0" y="0"/>
            <a:ext cx="9144003" cy="5143501"/>
            <a:chOff x="0" y="0"/>
            <a:chExt cx="9144003" cy="5143501"/>
          </a:xfrm>
        </p:grpSpPr>
        <p:pic>
          <p:nvPicPr>
            <p:cNvPr id="236" name="Google Shape;236;p21"/>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37" name="Google Shape;237;p2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38" name="Google Shape;238;p21"/>
          <p:cNvSpPr txBox="1"/>
          <p:nvPr>
            <p:ph type="title"/>
          </p:nvPr>
        </p:nvSpPr>
        <p:spPr>
          <a:xfrm>
            <a:off x="1789650" y="1920900"/>
            <a:ext cx="35058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21"/>
          <p:cNvSpPr txBox="1"/>
          <p:nvPr>
            <p:ph idx="1" type="subTitle"/>
          </p:nvPr>
        </p:nvSpPr>
        <p:spPr>
          <a:xfrm>
            <a:off x="1789650" y="2417400"/>
            <a:ext cx="3505800" cy="8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40" name="Google Shape;240;p21"/>
          <p:cNvGrpSpPr/>
          <p:nvPr/>
        </p:nvGrpSpPr>
        <p:grpSpPr>
          <a:xfrm>
            <a:off x="77325" y="70650"/>
            <a:ext cx="9553318" cy="5644728"/>
            <a:chOff x="77325" y="70650"/>
            <a:chExt cx="9553318" cy="5644728"/>
          </a:xfrm>
        </p:grpSpPr>
        <p:sp>
          <p:nvSpPr>
            <p:cNvPr id="241" name="Google Shape;241;p21"/>
            <p:cNvSpPr/>
            <p:nvPr/>
          </p:nvSpPr>
          <p:spPr>
            <a:xfrm>
              <a:off x="77325" y="70650"/>
              <a:ext cx="905042" cy="90390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1"/>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44" name="Shape 244"/>
        <p:cNvGrpSpPr/>
        <p:nvPr/>
      </p:nvGrpSpPr>
      <p:grpSpPr>
        <a:xfrm>
          <a:off x="0" y="0"/>
          <a:ext cx="0" cy="0"/>
          <a:chOff x="0" y="0"/>
          <a:chExt cx="0" cy="0"/>
        </a:xfrm>
      </p:grpSpPr>
      <p:grpSp>
        <p:nvGrpSpPr>
          <p:cNvPr id="245" name="Google Shape;245;p22"/>
          <p:cNvGrpSpPr/>
          <p:nvPr/>
        </p:nvGrpSpPr>
        <p:grpSpPr>
          <a:xfrm>
            <a:off x="0" y="0"/>
            <a:ext cx="9144003" cy="5143501"/>
            <a:chOff x="0" y="0"/>
            <a:chExt cx="9144003" cy="5143501"/>
          </a:xfrm>
        </p:grpSpPr>
        <p:pic>
          <p:nvPicPr>
            <p:cNvPr id="246" name="Google Shape;246;p22"/>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47" name="Google Shape;247;p22"/>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48" name="Google Shape;248;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9" name="Google Shape;249;p22"/>
          <p:cNvSpPr txBox="1"/>
          <p:nvPr>
            <p:ph idx="1" type="subTitle"/>
          </p:nvPr>
        </p:nvSpPr>
        <p:spPr>
          <a:xfrm>
            <a:off x="5694011" y="3757886"/>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2"/>
          <p:cNvSpPr txBox="1"/>
          <p:nvPr>
            <p:ph idx="2" type="subTitle"/>
          </p:nvPr>
        </p:nvSpPr>
        <p:spPr>
          <a:xfrm>
            <a:off x="5694013" y="2011986"/>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22"/>
          <p:cNvSpPr txBox="1"/>
          <p:nvPr>
            <p:ph idx="3" type="subTitle"/>
          </p:nvPr>
        </p:nvSpPr>
        <p:spPr>
          <a:xfrm>
            <a:off x="5694013" y="1524363"/>
            <a:ext cx="25056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2pPr>
            <a:lvl3pPr lvl="2"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3pPr>
            <a:lvl4pPr lvl="3"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4pPr>
            <a:lvl5pPr lvl="4"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5pPr>
            <a:lvl6pPr lvl="5"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6pPr>
            <a:lvl7pPr lvl="6"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7pPr>
            <a:lvl8pPr lvl="7"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8pPr>
            <a:lvl9pPr lvl="8"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9pPr>
          </a:lstStyle>
          <a:p/>
        </p:txBody>
      </p:sp>
      <p:sp>
        <p:nvSpPr>
          <p:cNvPr id="252" name="Google Shape;252;p22"/>
          <p:cNvSpPr txBox="1"/>
          <p:nvPr>
            <p:ph idx="4" type="subTitle"/>
          </p:nvPr>
        </p:nvSpPr>
        <p:spPr>
          <a:xfrm>
            <a:off x="5694013" y="3270263"/>
            <a:ext cx="25056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2pPr>
            <a:lvl3pPr lvl="2"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3pPr>
            <a:lvl4pPr lvl="3"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4pPr>
            <a:lvl5pPr lvl="4"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5pPr>
            <a:lvl6pPr lvl="5"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6pPr>
            <a:lvl7pPr lvl="6"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7pPr>
            <a:lvl8pPr lvl="7"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8pPr>
            <a:lvl9pPr lvl="8"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9pPr>
          </a:lstStyle>
          <a:p/>
        </p:txBody>
      </p:sp>
      <p:sp>
        <p:nvSpPr>
          <p:cNvPr id="253" name="Google Shape;253;p22"/>
          <p:cNvSpPr/>
          <p:nvPr>
            <p:ph idx="5" type="pic"/>
          </p:nvPr>
        </p:nvSpPr>
        <p:spPr>
          <a:xfrm>
            <a:off x="944387" y="1521825"/>
            <a:ext cx="3748200" cy="2813400"/>
          </a:xfrm>
          <a:prstGeom prst="roundRect">
            <a:avLst>
              <a:gd fmla="val 16667" name="adj"/>
            </a:avLst>
          </a:prstGeom>
          <a:noFill/>
          <a:ln>
            <a:noFill/>
          </a:ln>
        </p:spPr>
      </p:sp>
      <p:grpSp>
        <p:nvGrpSpPr>
          <p:cNvPr id="254" name="Google Shape;254;p22"/>
          <p:cNvGrpSpPr/>
          <p:nvPr/>
        </p:nvGrpSpPr>
        <p:grpSpPr>
          <a:xfrm>
            <a:off x="77325" y="70650"/>
            <a:ext cx="9553317" cy="5644728"/>
            <a:chOff x="77325" y="70650"/>
            <a:chExt cx="9553317" cy="5644728"/>
          </a:xfrm>
        </p:grpSpPr>
        <p:sp>
          <p:nvSpPr>
            <p:cNvPr id="255" name="Google Shape;255;p22"/>
            <p:cNvSpPr/>
            <p:nvPr/>
          </p:nvSpPr>
          <p:spPr>
            <a:xfrm>
              <a:off x="77325" y="70650"/>
              <a:ext cx="764747" cy="763784"/>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2"/>
          <p:cNvGrpSpPr/>
          <p:nvPr/>
        </p:nvGrpSpPr>
        <p:grpSpPr>
          <a:xfrm>
            <a:off x="-1459965" y="-864150"/>
            <a:ext cx="11461009" cy="4687928"/>
            <a:chOff x="-1459965" y="-864150"/>
            <a:chExt cx="11461009" cy="4687928"/>
          </a:xfrm>
        </p:grpSpPr>
        <p:sp>
          <p:nvSpPr>
            <p:cNvPr id="258" name="Google Shape;258;p22"/>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rot="10224343">
              <a:off x="-1343684" y="2113625"/>
              <a:ext cx="1947405" cy="1558767"/>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_2_1">
    <p:spTree>
      <p:nvGrpSpPr>
        <p:cNvPr id="260" name="Shape 260"/>
        <p:cNvGrpSpPr/>
        <p:nvPr/>
      </p:nvGrpSpPr>
      <p:grpSpPr>
        <a:xfrm>
          <a:off x="0" y="0"/>
          <a:ext cx="0" cy="0"/>
          <a:chOff x="0" y="0"/>
          <a:chExt cx="0" cy="0"/>
        </a:xfrm>
      </p:grpSpPr>
      <p:grpSp>
        <p:nvGrpSpPr>
          <p:cNvPr id="261" name="Google Shape;261;p23"/>
          <p:cNvGrpSpPr/>
          <p:nvPr/>
        </p:nvGrpSpPr>
        <p:grpSpPr>
          <a:xfrm>
            <a:off x="0" y="0"/>
            <a:ext cx="9144003" cy="5143501"/>
            <a:chOff x="0" y="0"/>
            <a:chExt cx="9144003" cy="5143501"/>
          </a:xfrm>
        </p:grpSpPr>
        <p:pic>
          <p:nvPicPr>
            <p:cNvPr id="262" name="Google Shape;262;p23"/>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63" name="Google Shape;263;p2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64" name="Google Shape;264;p23"/>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5" name="Google Shape;265;p23"/>
          <p:cNvSpPr txBox="1"/>
          <p:nvPr>
            <p:ph idx="1" type="body"/>
          </p:nvPr>
        </p:nvSpPr>
        <p:spPr>
          <a:xfrm>
            <a:off x="713100" y="1239375"/>
            <a:ext cx="3858900" cy="336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266" name="Google Shape;266;p23"/>
          <p:cNvSpPr txBox="1"/>
          <p:nvPr>
            <p:ph idx="2" type="body"/>
          </p:nvPr>
        </p:nvSpPr>
        <p:spPr>
          <a:xfrm>
            <a:off x="4572000" y="1239375"/>
            <a:ext cx="3858900" cy="336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u="sng">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grpSp>
        <p:nvGrpSpPr>
          <p:cNvPr id="267" name="Google Shape;267;p23"/>
          <p:cNvGrpSpPr/>
          <p:nvPr/>
        </p:nvGrpSpPr>
        <p:grpSpPr>
          <a:xfrm>
            <a:off x="12" y="-777803"/>
            <a:ext cx="9401192" cy="6128438"/>
            <a:chOff x="12" y="-777803"/>
            <a:chExt cx="9401192" cy="6128438"/>
          </a:xfrm>
        </p:grpSpPr>
        <p:sp>
          <p:nvSpPr>
            <p:cNvPr id="268" name="Google Shape;268;p23"/>
            <p:cNvSpPr/>
            <p:nvPr/>
          </p:nvSpPr>
          <p:spPr>
            <a:xfrm>
              <a:off x="12" y="-77780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8391430" y="4654104"/>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3"/>
          <p:cNvGrpSpPr/>
          <p:nvPr/>
        </p:nvGrpSpPr>
        <p:grpSpPr>
          <a:xfrm>
            <a:off x="73875" y="-361702"/>
            <a:ext cx="9491334" cy="5432371"/>
            <a:chOff x="73875" y="-361702"/>
            <a:chExt cx="9491334" cy="5432371"/>
          </a:xfrm>
        </p:grpSpPr>
        <p:sp>
          <p:nvSpPr>
            <p:cNvPr id="271" name="Google Shape;271;p23"/>
            <p:cNvSpPr/>
            <p:nvPr/>
          </p:nvSpPr>
          <p:spPr>
            <a:xfrm>
              <a:off x="73875" y="4362775"/>
              <a:ext cx="708768" cy="70789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575052" y="-3617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2_1_1">
    <p:spTree>
      <p:nvGrpSpPr>
        <p:cNvPr id="273" name="Shape 273"/>
        <p:cNvGrpSpPr/>
        <p:nvPr/>
      </p:nvGrpSpPr>
      <p:grpSpPr>
        <a:xfrm>
          <a:off x="0" y="0"/>
          <a:ext cx="0" cy="0"/>
          <a:chOff x="0" y="0"/>
          <a:chExt cx="0" cy="0"/>
        </a:xfrm>
      </p:grpSpPr>
      <p:grpSp>
        <p:nvGrpSpPr>
          <p:cNvPr id="274" name="Google Shape;274;p24"/>
          <p:cNvGrpSpPr/>
          <p:nvPr/>
        </p:nvGrpSpPr>
        <p:grpSpPr>
          <a:xfrm>
            <a:off x="0" y="0"/>
            <a:ext cx="9144003" cy="5143501"/>
            <a:chOff x="0" y="0"/>
            <a:chExt cx="9144003" cy="5143501"/>
          </a:xfrm>
        </p:grpSpPr>
        <p:pic>
          <p:nvPicPr>
            <p:cNvPr id="275" name="Google Shape;275;p24"/>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76" name="Google Shape;276;p24"/>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77" name="Google Shape;277;p24"/>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24"/>
          <p:cNvSpPr txBox="1"/>
          <p:nvPr>
            <p:ph idx="1" type="body"/>
          </p:nvPr>
        </p:nvSpPr>
        <p:spPr>
          <a:xfrm>
            <a:off x="713100" y="1239375"/>
            <a:ext cx="3858900" cy="336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279" name="Google Shape;279;p24"/>
          <p:cNvSpPr txBox="1"/>
          <p:nvPr>
            <p:ph idx="2" type="body"/>
          </p:nvPr>
        </p:nvSpPr>
        <p:spPr>
          <a:xfrm>
            <a:off x="4572000" y="1239375"/>
            <a:ext cx="3858900" cy="3364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grpSp>
        <p:nvGrpSpPr>
          <p:cNvPr id="280" name="Google Shape;280;p24"/>
          <p:cNvGrpSpPr/>
          <p:nvPr/>
        </p:nvGrpSpPr>
        <p:grpSpPr>
          <a:xfrm>
            <a:off x="73875" y="72825"/>
            <a:ext cx="5060621" cy="5522741"/>
            <a:chOff x="36700" y="72825"/>
            <a:chExt cx="5060621" cy="5522741"/>
          </a:xfrm>
        </p:grpSpPr>
        <p:sp>
          <p:nvSpPr>
            <p:cNvPr id="281" name="Google Shape;281;p24"/>
            <p:cNvSpPr/>
            <p:nvPr/>
          </p:nvSpPr>
          <p:spPr>
            <a:xfrm>
              <a:off x="4107164" y="4603998"/>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36700" y="72825"/>
              <a:ext cx="723245" cy="724253"/>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4"/>
          <p:cNvGrpSpPr/>
          <p:nvPr/>
        </p:nvGrpSpPr>
        <p:grpSpPr>
          <a:xfrm>
            <a:off x="-1334831" y="1449647"/>
            <a:ext cx="11505862" cy="3790197"/>
            <a:chOff x="-1334831" y="1449647"/>
            <a:chExt cx="11505862" cy="3790197"/>
          </a:xfrm>
        </p:grpSpPr>
        <p:sp>
          <p:nvSpPr>
            <p:cNvPr id="284" name="Google Shape;284;p24"/>
            <p:cNvSpPr/>
            <p:nvPr/>
          </p:nvSpPr>
          <p:spPr>
            <a:xfrm rot="-10365267">
              <a:off x="-1251629" y="3569523"/>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8601687" y="1449647"/>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TITLE_AND_TWO_COLUMNS_1_1_1">
    <p:spTree>
      <p:nvGrpSpPr>
        <p:cNvPr id="286" name="Shape 286"/>
        <p:cNvGrpSpPr/>
        <p:nvPr/>
      </p:nvGrpSpPr>
      <p:grpSpPr>
        <a:xfrm>
          <a:off x="0" y="0"/>
          <a:ext cx="0" cy="0"/>
          <a:chOff x="0" y="0"/>
          <a:chExt cx="0" cy="0"/>
        </a:xfrm>
      </p:grpSpPr>
      <p:grpSp>
        <p:nvGrpSpPr>
          <p:cNvPr id="287" name="Google Shape;287;p25"/>
          <p:cNvGrpSpPr/>
          <p:nvPr/>
        </p:nvGrpSpPr>
        <p:grpSpPr>
          <a:xfrm>
            <a:off x="0" y="0"/>
            <a:ext cx="9144003" cy="5143501"/>
            <a:chOff x="0" y="0"/>
            <a:chExt cx="9144003" cy="5143501"/>
          </a:xfrm>
        </p:grpSpPr>
        <p:pic>
          <p:nvPicPr>
            <p:cNvPr id="288" name="Google Shape;288;p25"/>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289" name="Google Shape;289;p2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290" name="Google Shape;290;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1" name="Google Shape;291;p25"/>
          <p:cNvSpPr txBox="1"/>
          <p:nvPr>
            <p:ph idx="1" type="subTitle"/>
          </p:nvPr>
        </p:nvSpPr>
        <p:spPr>
          <a:xfrm>
            <a:off x="3363602" y="1609425"/>
            <a:ext cx="2416800" cy="2678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92" name="Google Shape;292;p25"/>
          <p:cNvSpPr txBox="1"/>
          <p:nvPr>
            <p:ph idx="2" type="subTitle"/>
          </p:nvPr>
        </p:nvSpPr>
        <p:spPr>
          <a:xfrm>
            <a:off x="6013979" y="1609425"/>
            <a:ext cx="2416800" cy="2678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93" name="Google Shape;293;p25"/>
          <p:cNvSpPr txBox="1"/>
          <p:nvPr>
            <p:ph idx="3" type="subTitle"/>
          </p:nvPr>
        </p:nvSpPr>
        <p:spPr>
          <a:xfrm>
            <a:off x="713225" y="1609425"/>
            <a:ext cx="2416800" cy="2678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294" name="Google Shape;294;p25"/>
          <p:cNvGrpSpPr/>
          <p:nvPr/>
        </p:nvGrpSpPr>
        <p:grpSpPr>
          <a:xfrm>
            <a:off x="12" y="-777803"/>
            <a:ext cx="9401192" cy="6128438"/>
            <a:chOff x="12" y="-777803"/>
            <a:chExt cx="9401192" cy="6128438"/>
          </a:xfrm>
        </p:grpSpPr>
        <p:sp>
          <p:nvSpPr>
            <p:cNvPr id="295" name="Google Shape;295;p25"/>
            <p:cNvSpPr/>
            <p:nvPr/>
          </p:nvSpPr>
          <p:spPr>
            <a:xfrm>
              <a:off x="12" y="-77780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8391430" y="4654104"/>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25"/>
          <p:cNvGrpSpPr/>
          <p:nvPr/>
        </p:nvGrpSpPr>
        <p:grpSpPr>
          <a:xfrm>
            <a:off x="73875" y="-361702"/>
            <a:ext cx="9491334" cy="5432373"/>
            <a:chOff x="73875" y="-361702"/>
            <a:chExt cx="9491334" cy="5432373"/>
          </a:xfrm>
        </p:grpSpPr>
        <p:sp>
          <p:nvSpPr>
            <p:cNvPr id="298" name="Google Shape;298;p25"/>
            <p:cNvSpPr/>
            <p:nvPr/>
          </p:nvSpPr>
          <p:spPr>
            <a:xfrm>
              <a:off x="73875" y="4323875"/>
              <a:ext cx="747719" cy="746795"/>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8575052" y="-3617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300" name="Shape 300"/>
        <p:cNvGrpSpPr/>
        <p:nvPr/>
      </p:nvGrpSpPr>
      <p:grpSpPr>
        <a:xfrm>
          <a:off x="0" y="0"/>
          <a:ext cx="0" cy="0"/>
          <a:chOff x="0" y="0"/>
          <a:chExt cx="0" cy="0"/>
        </a:xfrm>
      </p:grpSpPr>
      <p:grpSp>
        <p:nvGrpSpPr>
          <p:cNvPr id="301" name="Google Shape;301;p26"/>
          <p:cNvGrpSpPr/>
          <p:nvPr/>
        </p:nvGrpSpPr>
        <p:grpSpPr>
          <a:xfrm>
            <a:off x="0" y="0"/>
            <a:ext cx="9144003" cy="5143501"/>
            <a:chOff x="0" y="0"/>
            <a:chExt cx="9144003" cy="5143501"/>
          </a:xfrm>
        </p:grpSpPr>
        <p:pic>
          <p:nvPicPr>
            <p:cNvPr id="302" name="Google Shape;302;p26"/>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03" name="Google Shape;303;p2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04" name="Google Shape;304;p26"/>
          <p:cNvGrpSpPr/>
          <p:nvPr/>
        </p:nvGrpSpPr>
        <p:grpSpPr>
          <a:xfrm>
            <a:off x="-429013" y="1335842"/>
            <a:ext cx="10218377" cy="3695334"/>
            <a:chOff x="-429013" y="1335842"/>
            <a:chExt cx="10218377" cy="3695334"/>
          </a:xfrm>
        </p:grpSpPr>
        <p:sp>
          <p:nvSpPr>
            <p:cNvPr id="305" name="Google Shape;305;p26"/>
            <p:cNvSpPr/>
            <p:nvPr/>
          </p:nvSpPr>
          <p:spPr>
            <a:xfrm>
              <a:off x="-429013" y="3775022"/>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rot="-4479486">
              <a:off x="8534665" y="1633023"/>
              <a:ext cx="1300350" cy="896968"/>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26"/>
          <p:cNvGrpSpPr/>
          <p:nvPr/>
        </p:nvGrpSpPr>
        <p:grpSpPr>
          <a:xfrm>
            <a:off x="509402" y="-464452"/>
            <a:ext cx="7610543" cy="6049381"/>
            <a:chOff x="509402" y="-388252"/>
            <a:chExt cx="7610543" cy="6049381"/>
          </a:xfrm>
        </p:grpSpPr>
        <p:sp>
          <p:nvSpPr>
            <p:cNvPr id="308" name="Google Shape;308;p26"/>
            <p:cNvSpPr/>
            <p:nvPr/>
          </p:nvSpPr>
          <p:spPr>
            <a:xfrm>
              <a:off x="7129789" y="46695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509402" y="-388252"/>
              <a:ext cx="990156"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1" name="Google Shape;311;p26"/>
          <p:cNvSpPr txBox="1"/>
          <p:nvPr>
            <p:ph idx="1" type="subTitle"/>
          </p:nvPr>
        </p:nvSpPr>
        <p:spPr>
          <a:xfrm>
            <a:off x="937626" y="29045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26"/>
          <p:cNvSpPr txBox="1"/>
          <p:nvPr>
            <p:ph idx="2" type="subTitle"/>
          </p:nvPr>
        </p:nvSpPr>
        <p:spPr>
          <a:xfrm>
            <a:off x="3484350" y="29045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26"/>
          <p:cNvSpPr txBox="1"/>
          <p:nvPr>
            <p:ph idx="3" type="subTitle"/>
          </p:nvPr>
        </p:nvSpPr>
        <p:spPr>
          <a:xfrm>
            <a:off x="6031074" y="2904528"/>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26"/>
          <p:cNvSpPr txBox="1"/>
          <p:nvPr>
            <p:ph idx="4" type="subTitle"/>
          </p:nvPr>
        </p:nvSpPr>
        <p:spPr>
          <a:xfrm>
            <a:off x="937625" y="2449950"/>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15" name="Google Shape;315;p26"/>
          <p:cNvSpPr txBox="1"/>
          <p:nvPr>
            <p:ph idx="5" type="subTitle"/>
          </p:nvPr>
        </p:nvSpPr>
        <p:spPr>
          <a:xfrm>
            <a:off x="3484350" y="2449950"/>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16" name="Google Shape;316;p26"/>
          <p:cNvSpPr txBox="1"/>
          <p:nvPr>
            <p:ph idx="6" type="subTitle"/>
          </p:nvPr>
        </p:nvSpPr>
        <p:spPr>
          <a:xfrm>
            <a:off x="6031075" y="2449950"/>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17" name="Shape 317"/>
        <p:cNvGrpSpPr/>
        <p:nvPr/>
      </p:nvGrpSpPr>
      <p:grpSpPr>
        <a:xfrm>
          <a:off x="0" y="0"/>
          <a:ext cx="0" cy="0"/>
          <a:chOff x="0" y="0"/>
          <a:chExt cx="0" cy="0"/>
        </a:xfrm>
      </p:grpSpPr>
      <p:grpSp>
        <p:nvGrpSpPr>
          <p:cNvPr id="318" name="Google Shape;318;p27"/>
          <p:cNvGrpSpPr/>
          <p:nvPr/>
        </p:nvGrpSpPr>
        <p:grpSpPr>
          <a:xfrm>
            <a:off x="0" y="0"/>
            <a:ext cx="9144003" cy="5143501"/>
            <a:chOff x="0" y="0"/>
            <a:chExt cx="9144003" cy="5143501"/>
          </a:xfrm>
        </p:grpSpPr>
        <p:pic>
          <p:nvPicPr>
            <p:cNvPr id="319" name="Google Shape;319;p27"/>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20" name="Google Shape;320;p27"/>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321" name="Google Shape;321;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2" name="Google Shape;322;p27"/>
          <p:cNvSpPr txBox="1"/>
          <p:nvPr>
            <p:ph idx="1" type="subTitle"/>
          </p:nvPr>
        </p:nvSpPr>
        <p:spPr>
          <a:xfrm>
            <a:off x="1574400" y="1899975"/>
            <a:ext cx="29976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23" name="Google Shape;323;p27"/>
          <p:cNvSpPr txBox="1"/>
          <p:nvPr>
            <p:ph idx="2" type="subTitle"/>
          </p:nvPr>
        </p:nvSpPr>
        <p:spPr>
          <a:xfrm>
            <a:off x="4571998" y="1899975"/>
            <a:ext cx="29976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324" name="Google Shape;324;p27"/>
          <p:cNvSpPr txBox="1"/>
          <p:nvPr>
            <p:ph idx="3" type="subTitle"/>
          </p:nvPr>
        </p:nvSpPr>
        <p:spPr>
          <a:xfrm>
            <a:off x="1574400" y="3625375"/>
            <a:ext cx="29976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25" name="Google Shape;325;p27"/>
          <p:cNvSpPr txBox="1"/>
          <p:nvPr>
            <p:ph idx="4" type="subTitle"/>
          </p:nvPr>
        </p:nvSpPr>
        <p:spPr>
          <a:xfrm>
            <a:off x="4571998" y="3625375"/>
            <a:ext cx="29976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326" name="Google Shape;326;p27"/>
          <p:cNvSpPr txBox="1"/>
          <p:nvPr>
            <p:ph idx="5" type="subTitle"/>
          </p:nvPr>
        </p:nvSpPr>
        <p:spPr>
          <a:xfrm>
            <a:off x="1574400" y="1465775"/>
            <a:ext cx="2997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27" name="Google Shape;327;p27"/>
          <p:cNvSpPr txBox="1"/>
          <p:nvPr>
            <p:ph idx="6" type="subTitle"/>
          </p:nvPr>
        </p:nvSpPr>
        <p:spPr>
          <a:xfrm>
            <a:off x="1574400" y="3191250"/>
            <a:ext cx="2997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28" name="Google Shape;328;p27"/>
          <p:cNvSpPr txBox="1"/>
          <p:nvPr>
            <p:ph idx="7" type="subTitle"/>
          </p:nvPr>
        </p:nvSpPr>
        <p:spPr>
          <a:xfrm>
            <a:off x="4571992" y="1465775"/>
            <a:ext cx="2997600" cy="52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29" name="Google Shape;329;p27"/>
          <p:cNvSpPr txBox="1"/>
          <p:nvPr>
            <p:ph idx="8" type="subTitle"/>
          </p:nvPr>
        </p:nvSpPr>
        <p:spPr>
          <a:xfrm>
            <a:off x="4571992" y="3191250"/>
            <a:ext cx="2997600" cy="52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grpSp>
        <p:nvGrpSpPr>
          <p:cNvPr id="330" name="Google Shape;330;p27"/>
          <p:cNvGrpSpPr/>
          <p:nvPr/>
        </p:nvGrpSpPr>
        <p:grpSpPr>
          <a:xfrm>
            <a:off x="12" y="-777803"/>
            <a:ext cx="9401192" cy="6128438"/>
            <a:chOff x="12" y="-777803"/>
            <a:chExt cx="9401192" cy="6128438"/>
          </a:xfrm>
        </p:grpSpPr>
        <p:sp>
          <p:nvSpPr>
            <p:cNvPr id="331" name="Google Shape;331;p27"/>
            <p:cNvSpPr/>
            <p:nvPr/>
          </p:nvSpPr>
          <p:spPr>
            <a:xfrm>
              <a:off x="12" y="-77780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8391430" y="4654104"/>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7"/>
          <p:cNvGrpSpPr/>
          <p:nvPr/>
        </p:nvGrpSpPr>
        <p:grpSpPr>
          <a:xfrm>
            <a:off x="73875" y="-361702"/>
            <a:ext cx="9491334" cy="5432379"/>
            <a:chOff x="73875" y="-361702"/>
            <a:chExt cx="9491334" cy="5432379"/>
          </a:xfrm>
        </p:grpSpPr>
        <p:sp>
          <p:nvSpPr>
            <p:cNvPr id="334" name="Google Shape;334;p27"/>
            <p:cNvSpPr/>
            <p:nvPr/>
          </p:nvSpPr>
          <p:spPr>
            <a:xfrm>
              <a:off x="73875" y="4425348"/>
              <a:ext cx="646125" cy="645329"/>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8575052" y="-3617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7_1">
    <p:spTree>
      <p:nvGrpSpPr>
        <p:cNvPr id="336" name="Shape 336"/>
        <p:cNvGrpSpPr/>
        <p:nvPr/>
      </p:nvGrpSpPr>
      <p:grpSpPr>
        <a:xfrm>
          <a:off x="0" y="0"/>
          <a:ext cx="0" cy="0"/>
          <a:chOff x="0" y="0"/>
          <a:chExt cx="0" cy="0"/>
        </a:xfrm>
      </p:grpSpPr>
      <p:grpSp>
        <p:nvGrpSpPr>
          <p:cNvPr id="337" name="Google Shape;337;p28"/>
          <p:cNvGrpSpPr/>
          <p:nvPr/>
        </p:nvGrpSpPr>
        <p:grpSpPr>
          <a:xfrm>
            <a:off x="0" y="0"/>
            <a:ext cx="9144003" cy="5143501"/>
            <a:chOff x="0" y="0"/>
            <a:chExt cx="9144003" cy="5143501"/>
          </a:xfrm>
        </p:grpSpPr>
        <p:pic>
          <p:nvPicPr>
            <p:cNvPr id="338" name="Google Shape;338;p28"/>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39" name="Google Shape;339;p28"/>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40" name="Google Shape;340;p28"/>
          <p:cNvGrpSpPr/>
          <p:nvPr/>
        </p:nvGrpSpPr>
        <p:grpSpPr>
          <a:xfrm>
            <a:off x="-429013" y="1335842"/>
            <a:ext cx="10218377" cy="3695334"/>
            <a:chOff x="-429013" y="1335842"/>
            <a:chExt cx="10218377" cy="3695334"/>
          </a:xfrm>
        </p:grpSpPr>
        <p:sp>
          <p:nvSpPr>
            <p:cNvPr id="341" name="Google Shape;341;p28"/>
            <p:cNvSpPr/>
            <p:nvPr/>
          </p:nvSpPr>
          <p:spPr>
            <a:xfrm>
              <a:off x="-429013" y="3775022"/>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rot="-4479486">
              <a:off x="8534665" y="1633023"/>
              <a:ext cx="1300350" cy="896968"/>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8"/>
          <p:cNvGrpSpPr/>
          <p:nvPr/>
        </p:nvGrpSpPr>
        <p:grpSpPr>
          <a:xfrm>
            <a:off x="3086877" y="-464452"/>
            <a:ext cx="5033068" cy="6049381"/>
            <a:chOff x="3086877" y="-388252"/>
            <a:chExt cx="5033068" cy="6049381"/>
          </a:xfrm>
        </p:grpSpPr>
        <p:sp>
          <p:nvSpPr>
            <p:cNvPr id="344" name="Google Shape;344;p28"/>
            <p:cNvSpPr/>
            <p:nvPr/>
          </p:nvSpPr>
          <p:spPr>
            <a:xfrm>
              <a:off x="7129789" y="46695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3086877" y="-388252"/>
              <a:ext cx="990156"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7" name="Google Shape;347;p28"/>
          <p:cNvSpPr txBox="1"/>
          <p:nvPr>
            <p:ph idx="1" type="subTitle"/>
          </p:nvPr>
        </p:nvSpPr>
        <p:spPr>
          <a:xfrm>
            <a:off x="721594" y="2182680"/>
            <a:ext cx="2199300" cy="67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8" name="Google Shape;348;p28"/>
          <p:cNvSpPr txBox="1"/>
          <p:nvPr>
            <p:ph idx="2" type="subTitle"/>
          </p:nvPr>
        </p:nvSpPr>
        <p:spPr>
          <a:xfrm>
            <a:off x="3472285" y="2182680"/>
            <a:ext cx="2199300" cy="67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28"/>
          <p:cNvSpPr txBox="1"/>
          <p:nvPr>
            <p:ph idx="3" type="subTitle"/>
          </p:nvPr>
        </p:nvSpPr>
        <p:spPr>
          <a:xfrm>
            <a:off x="2096925" y="3833076"/>
            <a:ext cx="2199300" cy="67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28"/>
          <p:cNvSpPr txBox="1"/>
          <p:nvPr>
            <p:ph idx="4" type="subTitle"/>
          </p:nvPr>
        </p:nvSpPr>
        <p:spPr>
          <a:xfrm>
            <a:off x="6223008" y="2182680"/>
            <a:ext cx="2199300" cy="67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1" name="Google Shape;351;p28"/>
          <p:cNvSpPr txBox="1"/>
          <p:nvPr>
            <p:ph idx="5" type="subTitle"/>
          </p:nvPr>
        </p:nvSpPr>
        <p:spPr>
          <a:xfrm>
            <a:off x="4847648" y="3833076"/>
            <a:ext cx="2199300" cy="67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28"/>
          <p:cNvSpPr txBox="1"/>
          <p:nvPr>
            <p:ph idx="6" type="subTitle"/>
          </p:nvPr>
        </p:nvSpPr>
        <p:spPr>
          <a:xfrm>
            <a:off x="719944" y="1770575"/>
            <a:ext cx="22026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53" name="Google Shape;353;p28"/>
          <p:cNvSpPr txBox="1"/>
          <p:nvPr>
            <p:ph idx="7" type="subTitle"/>
          </p:nvPr>
        </p:nvSpPr>
        <p:spPr>
          <a:xfrm>
            <a:off x="3470724" y="1770575"/>
            <a:ext cx="22026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54" name="Google Shape;354;p28"/>
          <p:cNvSpPr txBox="1"/>
          <p:nvPr>
            <p:ph idx="8" type="subTitle"/>
          </p:nvPr>
        </p:nvSpPr>
        <p:spPr>
          <a:xfrm>
            <a:off x="6221447" y="1770575"/>
            <a:ext cx="22026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55" name="Google Shape;355;p28"/>
          <p:cNvSpPr txBox="1"/>
          <p:nvPr>
            <p:ph idx="9" type="subTitle"/>
          </p:nvPr>
        </p:nvSpPr>
        <p:spPr>
          <a:xfrm>
            <a:off x="2095364" y="3419853"/>
            <a:ext cx="22026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56" name="Google Shape;356;p28"/>
          <p:cNvSpPr txBox="1"/>
          <p:nvPr>
            <p:ph idx="13" type="subTitle"/>
          </p:nvPr>
        </p:nvSpPr>
        <p:spPr>
          <a:xfrm>
            <a:off x="4846087" y="3419853"/>
            <a:ext cx="22026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57" name="Google Shape;357;p28"/>
          <p:cNvSpPr txBox="1"/>
          <p:nvPr>
            <p:ph hasCustomPrompt="1" idx="14" type="title"/>
          </p:nvPr>
        </p:nvSpPr>
        <p:spPr>
          <a:xfrm>
            <a:off x="719944" y="1361975"/>
            <a:ext cx="2202600" cy="484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358" name="Google Shape;358;p28"/>
          <p:cNvSpPr txBox="1"/>
          <p:nvPr>
            <p:ph hasCustomPrompt="1" idx="15" type="title"/>
          </p:nvPr>
        </p:nvSpPr>
        <p:spPr>
          <a:xfrm>
            <a:off x="3470694" y="1361975"/>
            <a:ext cx="2202600" cy="484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359" name="Google Shape;359;p28"/>
          <p:cNvSpPr txBox="1"/>
          <p:nvPr>
            <p:ph hasCustomPrompt="1" idx="16" type="title"/>
          </p:nvPr>
        </p:nvSpPr>
        <p:spPr>
          <a:xfrm>
            <a:off x="6221494" y="1361975"/>
            <a:ext cx="2202600" cy="484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360" name="Google Shape;360;p28"/>
          <p:cNvSpPr txBox="1"/>
          <p:nvPr>
            <p:ph hasCustomPrompt="1" idx="17" type="title"/>
          </p:nvPr>
        </p:nvSpPr>
        <p:spPr>
          <a:xfrm>
            <a:off x="4845994" y="3011250"/>
            <a:ext cx="2202600" cy="484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361" name="Google Shape;361;p28"/>
          <p:cNvSpPr txBox="1"/>
          <p:nvPr>
            <p:ph hasCustomPrompt="1" idx="18" type="title"/>
          </p:nvPr>
        </p:nvSpPr>
        <p:spPr>
          <a:xfrm>
            <a:off x="2095269" y="3011250"/>
            <a:ext cx="2202600" cy="484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62" name="Shape 362"/>
        <p:cNvGrpSpPr/>
        <p:nvPr/>
      </p:nvGrpSpPr>
      <p:grpSpPr>
        <a:xfrm>
          <a:off x="0" y="0"/>
          <a:ext cx="0" cy="0"/>
          <a:chOff x="0" y="0"/>
          <a:chExt cx="0" cy="0"/>
        </a:xfrm>
      </p:grpSpPr>
      <p:grpSp>
        <p:nvGrpSpPr>
          <p:cNvPr id="363" name="Google Shape;363;p29"/>
          <p:cNvGrpSpPr/>
          <p:nvPr/>
        </p:nvGrpSpPr>
        <p:grpSpPr>
          <a:xfrm>
            <a:off x="0" y="0"/>
            <a:ext cx="9144003" cy="5143501"/>
            <a:chOff x="0" y="0"/>
            <a:chExt cx="9144003" cy="5143501"/>
          </a:xfrm>
        </p:grpSpPr>
        <p:pic>
          <p:nvPicPr>
            <p:cNvPr id="364" name="Google Shape;364;p29"/>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65" name="Google Shape;365;p29"/>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66" name="Google Shape;366;p29"/>
          <p:cNvGrpSpPr/>
          <p:nvPr/>
        </p:nvGrpSpPr>
        <p:grpSpPr>
          <a:xfrm>
            <a:off x="80517" y="72825"/>
            <a:ext cx="5060621" cy="5522741"/>
            <a:chOff x="36700" y="72825"/>
            <a:chExt cx="5060621" cy="5522741"/>
          </a:xfrm>
        </p:grpSpPr>
        <p:sp>
          <p:nvSpPr>
            <p:cNvPr id="367" name="Google Shape;367;p29"/>
            <p:cNvSpPr/>
            <p:nvPr/>
          </p:nvSpPr>
          <p:spPr>
            <a:xfrm>
              <a:off x="4107164" y="4603998"/>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6700" y="72825"/>
              <a:ext cx="723245" cy="724253"/>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9"/>
          <p:cNvGrpSpPr/>
          <p:nvPr/>
        </p:nvGrpSpPr>
        <p:grpSpPr>
          <a:xfrm>
            <a:off x="-1334831" y="1373447"/>
            <a:ext cx="11505862" cy="3790197"/>
            <a:chOff x="-1334831" y="1449647"/>
            <a:chExt cx="11505862" cy="3790197"/>
          </a:xfrm>
        </p:grpSpPr>
        <p:sp>
          <p:nvSpPr>
            <p:cNvPr id="370" name="Google Shape;370;p29"/>
            <p:cNvSpPr/>
            <p:nvPr/>
          </p:nvSpPr>
          <p:spPr>
            <a:xfrm rot="-10365267">
              <a:off x="-1251629" y="3569523"/>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8601687" y="1449647"/>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2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29"/>
          <p:cNvSpPr txBox="1"/>
          <p:nvPr>
            <p:ph idx="1" type="subTitle"/>
          </p:nvPr>
        </p:nvSpPr>
        <p:spPr>
          <a:xfrm>
            <a:off x="872000" y="21826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4" name="Google Shape;374;p29"/>
          <p:cNvSpPr txBox="1"/>
          <p:nvPr>
            <p:ph idx="2" type="subTitle"/>
          </p:nvPr>
        </p:nvSpPr>
        <p:spPr>
          <a:xfrm>
            <a:off x="3515251" y="21826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9"/>
          <p:cNvSpPr txBox="1"/>
          <p:nvPr>
            <p:ph idx="3" type="subTitle"/>
          </p:nvPr>
        </p:nvSpPr>
        <p:spPr>
          <a:xfrm>
            <a:off x="872000" y="39092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6" name="Google Shape;376;p29"/>
          <p:cNvSpPr txBox="1"/>
          <p:nvPr>
            <p:ph idx="4" type="subTitle"/>
          </p:nvPr>
        </p:nvSpPr>
        <p:spPr>
          <a:xfrm>
            <a:off x="3515251" y="39092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9"/>
          <p:cNvSpPr txBox="1"/>
          <p:nvPr>
            <p:ph idx="5" type="subTitle"/>
          </p:nvPr>
        </p:nvSpPr>
        <p:spPr>
          <a:xfrm>
            <a:off x="6158502" y="21826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 name="Google Shape;378;p29"/>
          <p:cNvSpPr txBox="1"/>
          <p:nvPr>
            <p:ph idx="6" type="subTitle"/>
          </p:nvPr>
        </p:nvSpPr>
        <p:spPr>
          <a:xfrm>
            <a:off x="6158502" y="3909275"/>
            <a:ext cx="211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9"/>
          <p:cNvSpPr txBox="1"/>
          <p:nvPr>
            <p:ph idx="7" type="subTitle"/>
          </p:nvPr>
        </p:nvSpPr>
        <p:spPr>
          <a:xfrm>
            <a:off x="870490" y="1770570"/>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80" name="Google Shape;380;p29"/>
          <p:cNvSpPr txBox="1"/>
          <p:nvPr>
            <p:ph idx="8" type="subTitle"/>
          </p:nvPr>
        </p:nvSpPr>
        <p:spPr>
          <a:xfrm>
            <a:off x="3513743" y="1770570"/>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81" name="Google Shape;381;p29"/>
          <p:cNvSpPr txBox="1"/>
          <p:nvPr>
            <p:ph idx="9" type="subTitle"/>
          </p:nvPr>
        </p:nvSpPr>
        <p:spPr>
          <a:xfrm>
            <a:off x="6156996" y="1770570"/>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82" name="Google Shape;382;p29"/>
          <p:cNvSpPr txBox="1"/>
          <p:nvPr>
            <p:ph idx="13" type="subTitle"/>
          </p:nvPr>
        </p:nvSpPr>
        <p:spPr>
          <a:xfrm>
            <a:off x="870490" y="3496051"/>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83" name="Google Shape;383;p29"/>
          <p:cNvSpPr txBox="1"/>
          <p:nvPr>
            <p:ph idx="14" type="subTitle"/>
          </p:nvPr>
        </p:nvSpPr>
        <p:spPr>
          <a:xfrm>
            <a:off x="3513743" y="3496051"/>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
        <p:nvSpPr>
          <p:cNvPr id="384" name="Google Shape;384;p29"/>
          <p:cNvSpPr txBox="1"/>
          <p:nvPr>
            <p:ph idx="15" type="subTitle"/>
          </p:nvPr>
        </p:nvSpPr>
        <p:spPr>
          <a:xfrm>
            <a:off x="6156996" y="3496051"/>
            <a:ext cx="211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2pPr>
            <a:lvl3pPr lvl="2"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3pPr>
            <a:lvl4pPr lvl="3"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4pPr>
            <a:lvl5pPr lvl="4"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5pPr>
            <a:lvl6pPr lvl="5"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6pPr>
            <a:lvl7pPr lvl="6"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7pPr>
            <a:lvl8pPr lvl="7"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8pPr>
            <a:lvl9pPr lvl="8" rtl="0" algn="ctr">
              <a:lnSpc>
                <a:spcPct val="100000"/>
              </a:lnSpc>
              <a:spcBef>
                <a:spcPts val="0"/>
              </a:spcBef>
              <a:spcAft>
                <a:spcPts val="0"/>
              </a:spcAft>
              <a:buSzPts val="2000"/>
              <a:buFont typeface="Montserrat"/>
              <a:buNone/>
              <a:defRPr b="1" sz="2000">
                <a:latin typeface="Montserrat"/>
                <a:ea typeface="Montserrat"/>
                <a:cs typeface="Montserrat"/>
                <a:sym typeface="Montserra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85" name="Shape 385"/>
        <p:cNvGrpSpPr/>
        <p:nvPr/>
      </p:nvGrpSpPr>
      <p:grpSpPr>
        <a:xfrm>
          <a:off x="0" y="0"/>
          <a:ext cx="0" cy="0"/>
          <a:chOff x="0" y="0"/>
          <a:chExt cx="0" cy="0"/>
        </a:xfrm>
      </p:grpSpPr>
      <p:grpSp>
        <p:nvGrpSpPr>
          <p:cNvPr id="386" name="Google Shape;386;p30"/>
          <p:cNvGrpSpPr/>
          <p:nvPr/>
        </p:nvGrpSpPr>
        <p:grpSpPr>
          <a:xfrm>
            <a:off x="0" y="0"/>
            <a:ext cx="9144003" cy="5143501"/>
            <a:chOff x="0" y="0"/>
            <a:chExt cx="9144003" cy="5143501"/>
          </a:xfrm>
        </p:grpSpPr>
        <p:pic>
          <p:nvPicPr>
            <p:cNvPr id="387" name="Google Shape;387;p30"/>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88" name="Google Shape;388;p30"/>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389" name="Google Shape;389;p30"/>
          <p:cNvSpPr txBox="1"/>
          <p:nvPr>
            <p:ph hasCustomPrompt="1" type="title"/>
          </p:nvPr>
        </p:nvSpPr>
        <p:spPr>
          <a:xfrm>
            <a:off x="4093325" y="746425"/>
            <a:ext cx="43374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90" name="Google Shape;390;p30"/>
          <p:cNvSpPr txBox="1"/>
          <p:nvPr>
            <p:ph idx="1" type="subTitle"/>
          </p:nvPr>
        </p:nvSpPr>
        <p:spPr>
          <a:xfrm>
            <a:off x="4093325" y="1433846"/>
            <a:ext cx="43374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91" name="Google Shape;391;p30"/>
          <p:cNvSpPr txBox="1"/>
          <p:nvPr>
            <p:ph hasCustomPrompt="1" idx="2" type="title"/>
          </p:nvPr>
        </p:nvSpPr>
        <p:spPr>
          <a:xfrm>
            <a:off x="4093325" y="2044129"/>
            <a:ext cx="43374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4800"/>
              <a:buNone/>
              <a:defRPr b="0"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92" name="Google Shape;392;p30"/>
          <p:cNvSpPr txBox="1"/>
          <p:nvPr>
            <p:ph idx="3" type="subTitle"/>
          </p:nvPr>
        </p:nvSpPr>
        <p:spPr>
          <a:xfrm>
            <a:off x="4093325" y="2731311"/>
            <a:ext cx="43374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93" name="Google Shape;393;p30"/>
          <p:cNvSpPr txBox="1"/>
          <p:nvPr>
            <p:ph hasCustomPrompt="1" idx="4" type="title"/>
          </p:nvPr>
        </p:nvSpPr>
        <p:spPr>
          <a:xfrm>
            <a:off x="4093325" y="3341833"/>
            <a:ext cx="43374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94" name="Google Shape;394;p30"/>
          <p:cNvSpPr txBox="1"/>
          <p:nvPr>
            <p:ph idx="5" type="subTitle"/>
          </p:nvPr>
        </p:nvSpPr>
        <p:spPr>
          <a:xfrm>
            <a:off x="4093325" y="4028776"/>
            <a:ext cx="43374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95" name="Google Shape;395;p30"/>
          <p:cNvSpPr/>
          <p:nvPr>
            <p:ph idx="6" type="pic"/>
          </p:nvPr>
        </p:nvSpPr>
        <p:spPr>
          <a:xfrm>
            <a:off x="713225" y="692250"/>
            <a:ext cx="2846400" cy="3759000"/>
          </a:xfrm>
          <a:prstGeom prst="roundRect">
            <a:avLst>
              <a:gd fmla="val 16667" name="adj"/>
            </a:avLst>
          </a:prstGeom>
          <a:noFill/>
          <a:ln>
            <a:noFill/>
          </a:ln>
        </p:spPr>
      </p:sp>
      <p:sp>
        <p:nvSpPr>
          <p:cNvPr id="396" name="Google Shape;396;p30"/>
          <p:cNvSpPr/>
          <p:nvPr/>
        </p:nvSpPr>
        <p:spPr>
          <a:xfrm rot="7201467">
            <a:off x="7919637" y="4589771"/>
            <a:ext cx="1569368" cy="1256173"/>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30"/>
          <p:cNvGrpSpPr/>
          <p:nvPr/>
        </p:nvGrpSpPr>
        <p:grpSpPr>
          <a:xfrm rot="10800000">
            <a:off x="-426603" y="72826"/>
            <a:ext cx="9490605" cy="4947508"/>
            <a:chOff x="73864" y="123173"/>
            <a:chExt cx="9490605" cy="4947508"/>
          </a:xfrm>
        </p:grpSpPr>
        <p:sp>
          <p:nvSpPr>
            <p:cNvPr id="398" name="Google Shape;398;p30"/>
            <p:cNvSpPr/>
            <p:nvPr/>
          </p:nvSpPr>
          <p:spPr>
            <a:xfrm>
              <a:off x="73864" y="4328132"/>
              <a:ext cx="743467" cy="742548"/>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8574312" y="123173"/>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grpSp>
        <p:nvGrpSpPr>
          <p:cNvPr id="34" name="Google Shape;34;p4"/>
          <p:cNvGrpSpPr/>
          <p:nvPr/>
        </p:nvGrpSpPr>
        <p:grpSpPr>
          <a:xfrm>
            <a:off x="0" y="0"/>
            <a:ext cx="9144003" cy="5143501"/>
            <a:chOff x="0" y="0"/>
            <a:chExt cx="9144003" cy="5143501"/>
          </a:xfrm>
        </p:grpSpPr>
        <p:pic>
          <p:nvPicPr>
            <p:cNvPr id="35" name="Google Shape;35;p4"/>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36" name="Google Shape;36;p4"/>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37" name="Google Shape;37;p4"/>
          <p:cNvGrpSpPr/>
          <p:nvPr/>
        </p:nvGrpSpPr>
        <p:grpSpPr>
          <a:xfrm>
            <a:off x="-429013" y="1335842"/>
            <a:ext cx="10218377" cy="3695334"/>
            <a:chOff x="-429013" y="1335842"/>
            <a:chExt cx="10218377" cy="3695334"/>
          </a:xfrm>
        </p:grpSpPr>
        <p:sp>
          <p:nvSpPr>
            <p:cNvPr id="38" name="Google Shape;38;p4"/>
            <p:cNvSpPr/>
            <p:nvPr/>
          </p:nvSpPr>
          <p:spPr>
            <a:xfrm>
              <a:off x="-429013" y="3775022"/>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4479486">
              <a:off x="8534665" y="1633023"/>
              <a:ext cx="1300350" cy="896968"/>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4"/>
          <p:cNvGrpSpPr/>
          <p:nvPr/>
        </p:nvGrpSpPr>
        <p:grpSpPr>
          <a:xfrm>
            <a:off x="3086877" y="-464452"/>
            <a:ext cx="5033068" cy="6049381"/>
            <a:chOff x="3086877" y="-388252"/>
            <a:chExt cx="5033068" cy="6049381"/>
          </a:xfrm>
        </p:grpSpPr>
        <p:sp>
          <p:nvSpPr>
            <p:cNvPr id="41" name="Google Shape;41;p4"/>
            <p:cNvSpPr/>
            <p:nvPr/>
          </p:nvSpPr>
          <p:spPr>
            <a:xfrm>
              <a:off x="7129789" y="46695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3086877" y="-388252"/>
              <a:ext cx="990156"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4" name="Google Shape;44;p4"/>
          <p:cNvSpPr txBox="1"/>
          <p:nvPr>
            <p:ph idx="1" type="body"/>
          </p:nvPr>
        </p:nvSpPr>
        <p:spPr>
          <a:xfrm>
            <a:off x="720000" y="1239375"/>
            <a:ext cx="7704000" cy="3714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0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00" name="Shape 400"/>
        <p:cNvGrpSpPr/>
        <p:nvPr/>
      </p:nvGrpSpPr>
      <p:grpSpPr>
        <a:xfrm>
          <a:off x="0" y="0"/>
          <a:ext cx="0" cy="0"/>
          <a:chOff x="0" y="0"/>
          <a:chExt cx="0" cy="0"/>
        </a:xfrm>
      </p:grpSpPr>
      <p:grpSp>
        <p:nvGrpSpPr>
          <p:cNvPr id="401" name="Google Shape;401;p31"/>
          <p:cNvGrpSpPr/>
          <p:nvPr/>
        </p:nvGrpSpPr>
        <p:grpSpPr>
          <a:xfrm>
            <a:off x="0" y="0"/>
            <a:ext cx="9144003" cy="5143501"/>
            <a:chOff x="0" y="0"/>
            <a:chExt cx="9144003" cy="5143501"/>
          </a:xfrm>
        </p:grpSpPr>
        <p:pic>
          <p:nvPicPr>
            <p:cNvPr id="402" name="Google Shape;402;p31"/>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03" name="Google Shape;403;p31"/>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04" name="Google Shape;404;p31"/>
          <p:cNvSpPr txBox="1"/>
          <p:nvPr>
            <p:ph hasCustomPrompt="1" type="title"/>
          </p:nvPr>
        </p:nvSpPr>
        <p:spPr>
          <a:xfrm>
            <a:off x="939100" y="1390563"/>
            <a:ext cx="2173200" cy="51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36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05" name="Google Shape;405;p31"/>
          <p:cNvSpPr txBox="1"/>
          <p:nvPr>
            <p:ph idx="1" type="subTitle"/>
          </p:nvPr>
        </p:nvSpPr>
        <p:spPr>
          <a:xfrm>
            <a:off x="939100" y="3603588"/>
            <a:ext cx="2173200" cy="86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6" name="Google Shape;406;p31"/>
          <p:cNvSpPr txBox="1"/>
          <p:nvPr>
            <p:ph idx="2" type="subTitle"/>
          </p:nvPr>
        </p:nvSpPr>
        <p:spPr>
          <a:xfrm>
            <a:off x="939088" y="324771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9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9pPr>
          </a:lstStyle>
          <a:p/>
        </p:txBody>
      </p:sp>
      <p:sp>
        <p:nvSpPr>
          <p:cNvPr id="407" name="Google Shape;407;p31"/>
          <p:cNvSpPr txBox="1"/>
          <p:nvPr>
            <p:ph hasCustomPrompt="1" idx="3" type="title"/>
          </p:nvPr>
        </p:nvSpPr>
        <p:spPr>
          <a:xfrm>
            <a:off x="3485383" y="1390563"/>
            <a:ext cx="2173200" cy="51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36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08" name="Google Shape;408;p31"/>
          <p:cNvSpPr txBox="1"/>
          <p:nvPr>
            <p:ph idx="4" type="subTitle"/>
          </p:nvPr>
        </p:nvSpPr>
        <p:spPr>
          <a:xfrm>
            <a:off x="3485383" y="3603588"/>
            <a:ext cx="2173200" cy="86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9" name="Google Shape;409;p31"/>
          <p:cNvSpPr txBox="1"/>
          <p:nvPr>
            <p:ph idx="5" type="subTitle"/>
          </p:nvPr>
        </p:nvSpPr>
        <p:spPr>
          <a:xfrm>
            <a:off x="3485375" y="324771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9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9pPr>
          </a:lstStyle>
          <a:p/>
        </p:txBody>
      </p:sp>
      <p:sp>
        <p:nvSpPr>
          <p:cNvPr id="410" name="Google Shape;410;p31"/>
          <p:cNvSpPr txBox="1"/>
          <p:nvPr>
            <p:ph hasCustomPrompt="1" idx="6" type="title"/>
          </p:nvPr>
        </p:nvSpPr>
        <p:spPr>
          <a:xfrm>
            <a:off x="6031704" y="1390563"/>
            <a:ext cx="2173200" cy="51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36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11" name="Google Shape;411;p31"/>
          <p:cNvSpPr txBox="1"/>
          <p:nvPr>
            <p:ph idx="7" type="subTitle"/>
          </p:nvPr>
        </p:nvSpPr>
        <p:spPr>
          <a:xfrm>
            <a:off x="6031704" y="3603588"/>
            <a:ext cx="2173200" cy="86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2" name="Google Shape;412;p31"/>
          <p:cNvSpPr txBox="1"/>
          <p:nvPr>
            <p:ph idx="8" type="subTitle"/>
          </p:nvPr>
        </p:nvSpPr>
        <p:spPr>
          <a:xfrm>
            <a:off x="6031700" y="324771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9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900"/>
              <a:buFont typeface="Montserrat"/>
              <a:buNone/>
              <a:defRPr b="1" sz="1900">
                <a:solidFill>
                  <a:schemeClr val="dk1"/>
                </a:solidFill>
                <a:latin typeface="Montserrat"/>
                <a:ea typeface="Montserrat"/>
                <a:cs typeface="Montserrat"/>
                <a:sym typeface="Montserrat"/>
              </a:defRPr>
            </a:lvl9pPr>
          </a:lstStyle>
          <a:p/>
        </p:txBody>
      </p:sp>
      <p:sp>
        <p:nvSpPr>
          <p:cNvPr id="413" name="Google Shape;413;p31"/>
          <p:cNvSpPr txBox="1"/>
          <p:nvPr>
            <p:ph idx="9"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14" name="Google Shape;414;p31"/>
          <p:cNvGrpSpPr/>
          <p:nvPr/>
        </p:nvGrpSpPr>
        <p:grpSpPr>
          <a:xfrm rot="10800000">
            <a:off x="-483200" y="-574050"/>
            <a:ext cx="9553318" cy="5644728"/>
            <a:chOff x="77325" y="70650"/>
            <a:chExt cx="9553318" cy="5644728"/>
          </a:xfrm>
        </p:grpSpPr>
        <p:sp>
          <p:nvSpPr>
            <p:cNvPr id="415" name="Google Shape;415;p31"/>
            <p:cNvSpPr/>
            <p:nvPr/>
          </p:nvSpPr>
          <p:spPr>
            <a:xfrm>
              <a:off x="77325" y="70650"/>
              <a:ext cx="905042" cy="90390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31"/>
          <p:cNvGrpSpPr/>
          <p:nvPr/>
        </p:nvGrpSpPr>
        <p:grpSpPr>
          <a:xfrm rot="10800000">
            <a:off x="-1536165" y="-1016550"/>
            <a:ext cx="11461009" cy="4687928"/>
            <a:chOff x="-1459965" y="-864150"/>
            <a:chExt cx="11461009" cy="4687928"/>
          </a:xfrm>
        </p:grpSpPr>
        <p:sp>
          <p:nvSpPr>
            <p:cNvPr id="418" name="Google Shape;418;p31"/>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rot="10224343">
              <a:off x="-1343684" y="2113625"/>
              <a:ext cx="1947405" cy="1558767"/>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20" name="Shape 420"/>
        <p:cNvGrpSpPr/>
        <p:nvPr/>
      </p:nvGrpSpPr>
      <p:grpSpPr>
        <a:xfrm>
          <a:off x="0" y="0"/>
          <a:ext cx="0" cy="0"/>
          <a:chOff x="0" y="0"/>
          <a:chExt cx="0" cy="0"/>
        </a:xfrm>
      </p:grpSpPr>
      <p:grpSp>
        <p:nvGrpSpPr>
          <p:cNvPr id="421" name="Google Shape;421;p32"/>
          <p:cNvGrpSpPr/>
          <p:nvPr/>
        </p:nvGrpSpPr>
        <p:grpSpPr>
          <a:xfrm>
            <a:off x="0" y="0"/>
            <a:ext cx="9144003" cy="5143501"/>
            <a:chOff x="0" y="0"/>
            <a:chExt cx="9144003" cy="5143501"/>
          </a:xfrm>
        </p:grpSpPr>
        <p:pic>
          <p:nvPicPr>
            <p:cNvPr id="422" name="Google Shape;422;p32"/>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23" name="Google Shape;423;p32"/>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24" name="Google Shape;424;p3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25" name="Google Shape;425;p32"/>
          <p:cNvGrpSpPr/>
          <p:nvPr/>
        </p:nvGrpSpPr>
        <p:grpSpPr>
          <a:xfrm>
            <a:off x="-421211" y="3541760"/>
            <a:ext cx="9195270" cy="2053818"/>
            <a:chOff x="-421211" y="3541760"/>
            <a:chExt cx="9195270" cy="2053818"/>
          </a:xfrm>
        </p:grpSpPr>
        <p:sp>
          <p:nvSpPr>
            <p:cNvPr id="426" name="Google Shape;426;p32"/>
            <p:cNvSpPr/>
            <p:nvPr/>
          </p:nvSpPr>
          <p:spPr>
            <a:xfrm>
              <a:off x="-421211" y="35417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7783902"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2"/>
          <p:cNvGrpSpPr/>
          <p:nvPr/>
        </p:nvGrpSpPr>
        <p:grpSpPr>
          <a:xfrm>
            <a:off x="-556849" y="-1069015"/>
            <a:ext cx="10880041" cy="3191836"/>
            <a:chOff x="-556849" y="-992815"/>
            <a:chExt cx="10880041" cy="3191836"/>
          </a:xfrm>
        </p:grpSpPr>
        <p:sp>
          <p:nvSpPr>
            <p:cNvPr id="429" name="Google Shape;429;p32"/>
            <p:cNvSpPr/>
            <p:nvPr/>
          </p:nvSpPr>
          <p:spPr>
            <a:xfrm rot="6879948">
              <a:off x="-698914" y="-146004"/>
              <a:ext cx="2824290" cy="1498215"/>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rot="-9751306">
              <a:off x="8518146" y="568396"/>
              <a:ext cx="1659382" cy="1225068"/>
            </a:xfrm>
            <a:custGeom>
              <a:rect b="b" l="l" r="r" t="t"/>
              <a:pathLst>
                <a:path extrusionOk="0" h="50733" w="68719">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31" name="Shape 431"/>
        <p:cNvGrpSpPr/>
        <p:nvPr/>
      </p:nvGrpSpPr>
      <p:grpSpPr>
        <a:xfrm>
          <a:off x="0" y="0"/>
          <a:ext cx="0" cy="0"/>
          <a:chOff x="0" y="0"/>
          <a:chExt cx="0" cy="0"/>
        </a:xfrm>
      </p:grpSpPr>
      <p:grpSp>
        <p:nvGrpSpPr>
          <p:cNvPr id="432" name="Google Shape;432;p33"/>
          <p:cNvGrpSpPr/>
          <p:nvPr/>
        </p:nvGrpSpPr>
        <p:grpSpPr>
          <a:xfrm>
            <a:off x="0" y="0"/>
            <a:ext cx="9144003" cy="5143501"/>
            <a:chOff x="0" y="0"/>
            <a:chExt cx="9144003" cy="5143501"/>
          </a:xfrm>
        </p:grpSpPr>
        <p:pic>
          <p:nvPicPr>
            <p:cNvPr id="433" name="Google Shape;433;p33"/>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34" name="Google Shape;434;p33"/>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35" name="Google Shape;435;p3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36" name="Google Shape;436;p33"/>
          <p:cNvGrpSpPr/>
          <p:nvPr/>
        </p:nvGrpSpPr>
        <p:grpSpPr>
          <a:xfrm>
            <a:off x="12" y="-777803"/>
            <a:ext cx="9401192" cy="6128438"/>
            <a:chOff x="12" y="-777803"/>
            <a:chExt cx="9401192" cy="6128438"/>
          </a:xfrm>
        </p:grpSpPr>
        <p:sp>
          <p:nvSpPr>
            <p:cNvPr id="437" name="Google Shape;437;p33"/>
            <p:cNvSpPr/>
            <p:nvPr/>
          </p:nvSpPr>
          <p:spPr>
            <a:xfrm>
              <a:off x="12" y="-77780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8391430" y="4654104"/>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3"/>
          <p:cNvGrpSpPr/>
          <p:nvPr/>
        </p:nvGrpSpPr>
        <p:grpSpPr>
          <a:xfrm>
            <a:off x="73875" y="-361702"/>
            <a:ext cx="9491334" cy="5432379"/>
            <a:chOff x="73875" y="-361702"/>
            <a:chExt cx="9491334" cy="5432379"/>
          </a:xfrm>
        </p:grpSpPr>
        <p:sp>
          <p:nvSpPr>
            <p:cNvPr id="440" name="Google Shape;440;p33"/>
            <p:cNvSpPr/>
            <p:nvPr/>
          </p:nvSpPr>
          <p:spPr>
            <a:xfrm>
              <a:off x="73875" y="4425348"/>
              <a:ext cx="646125" cy="645329"/>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8575052" y="-3617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42" name="Shape 442"/>
        <p:cNvGrpSpPr/>
        <p:nvPr/>
      </p:nvGrpSpPr>
      <p:grpSpPr>
        <a:xfrm>
          <a:off x="0" y="0"/>
          <a:ext cx="0" cy="0"/>
          <a:chOff x="0" y="0"/>
          <a:chExt cx="0" cy="0"/>
        </a:xfrm>
      </p:grpSpPr>
      <p:grpSp>
        <p:nvGrpSpPr>
          <p:cNvPr id="443" name="Google Shape;443;p34"/>
          <p:cNvGrpSpPr/>
          <p:nvPr/>
        </p:nvGrpSpPr>
        <p:grpSpPr>
          <a:xfrm>
            <a:off x="0" y="0"/>
            <a:ext cx="9144003" cy="5143501"/>
            <a:chOff x="0" y="0"/>
            <a:chExt cx="9144003" cy="5143501"/>
          </a:xfrm>
        </p:grpSpPr>
        <p:pic>
          <p:nvPicPr>
            <p:cNvPr id="444" name="Google Shape;444;p34"/>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45" name="Google Shape;445;p34"/>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46" name="Google Shape;446;p34"/>
          <p:cNvSpPr txBox="1"/>
          <p:nvPr>
            <p:ph type="title"/>
          </p:nvPr>
        </p:nvSpPr>
        <p:spPr>
          <a:xfrm>
            <a:off x="713225" y="781350"/>
            <a:ext cx="3249600" cy="90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7" name="Google Shape;447;p34"/>
          <p:cNvSpPr txBox="1"/>
          <p:nvPr>
            <p:ph idx="1" type="subTitle"/>
          </p:nvPr>
        </p:nvSpPr>
        <p:spPr>
          <a:xfrm>
            <a:off x="713225" y="1554874"/>
            <a:ext cx="32496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8" name="Google Shape;448;p34"/>
          <p:cNvSpPr/>
          <p:nvPr>
            <p:ph idx="2" type="pic"/>
          </p:nvPr>
        </p:nvSpPr>
        <p:spPr>
          <a:xfrm>
            <a:off x="4872175" y="807900"/>
            <a:ext cx="3558600" cy="3527700"/>
          </a:xfrm>
          <a:prstGeom prst="roundRect">
            <a:avLst>
              <a:gd fmla="val 16667" name="adj"/>
            </a:avLst>
          </a:prstGeom>
          <a:noFill/>
          <a:ln>
            <a:noFill/>
          </a:ln>
        </p:spPr>
      </p:sp>
      <p:sp>
        <p:nvSpPr>
          <p:cNvPr id="449" name="Google Shape;449;p34"/>
          <p:cNvSpPr txBox="1"/>
          <p:nvPr/>
        </p:nvSpPr>
        <p:spPr>
          <a:xfrm>
            <a:off x="713225" y="3327925"/>
            <a:ext cx="3249600" cy="757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Questrial"/>
                <a:ea typeface="Questrial"/>
                <a:cs typeface="Questrial"/>
                <a:sym typeface="Questrial"/>
              </a:rPr>
              <a:t>CREDITS:</a:t>
            </a:r>
            <a:r>
              <a:rPr lang="en" sz="1000">
                <a:solidFill>
                  <a:schemeClr val="dk1"/>
                </a:solidFill>
                <a:latin typeface="Questrial"/>
                <a:ea typeface="Questrial"/>
                <a:cs typeface="Questrial"/>
                <a:sym typeface="Questrial"/>
              </a:rPr>
              <a:t> This presentation template was created by </a:t>
            </a:r>
            <a:r>
              <a:rPr b="1" lang="en" sz="1000" u="sng">
                <a:solidFill>
                  <a:schemeClr val="dk2"/>
                </a:solidFill>
                <a:latin typeface="Questrial"/>
                <a:ea typeface="Questrial"/>
                <a:cs typeface="Questrial"/>
                <a:sym typeface="Questrial"/>
                <a:hlinkClick r:id="rId4">
                  <a:extLst>
                    <a:ext uri="{A12FA001-AC4F-418D-AE19-62706E023703}">
                      <ahyp:hlinkClr val="tx"/>
                    </a:ext>
                  </a:extLst>
                </a:hlinkClick>
              </a:rPr>
              <a:t>Slidesgo</a:t>
            </a:r>
            <a:r>
              <a:rPr lang="en" sz="1000">
                <a:solidFill>
                  <a:schemeClr val="dk1"/>
                </a:solidFill>
                <a:latin typeface="Questrial"/>
                <a:ea typeface="Questrial"/>
                <a:cs typeface="Questrial"/>
                <a:sym typeface="Questrial"/>
              </a:rPr>
              <a:t>, and includes icons by </a:t>
            </a:r>
            <a:r>
              <a:rPr b="1" lang="en" sz="1000" u="sng">
                <a:solidFill>
                  <a:schemeClr val="dk2"/>
                </a:solidFill>
                <a:latin typeface="Questrial"/>
                <a:ea typeface="Questrial"/>
                <a:cs typeface="Questrial"/>
                <a:sym typeface="Questrial"/>
                <a:hlinkClick r:id="rId5">
                  <a:extLst>
                    <a:ext uri="{A12FA001-AC4F-418D-AE19-62706E023703}">
                      <ahyp:hlinkClr val="tx"/>
                    </a:ext>
                  </a:extLst>
                </a:hlinkClick>
              </a:rPr>
              <a:t>Flaticon</a:t>
            </a:r>
            <a:r>
              <a:rPr lang="en" sz="1000">
                <a:solidFill>
                  <a:schemeClr val="dk1"/>
                </a:solidFill>
                <a:latin typeface="Questrial"/>
                <a:ea typeface="Questrial"/>
                <a:cs typeface="Questrial"/>
                <a:sym typeface="Questrial"/>
              </a:rPr>
              <a:t>, and infographics &amp; images by </a:t>
            </a:r>
            <a:r>
              <a:rPr b="1" lang="en" sz="1000" u="sng">
                <a:solidFill>
                  <a:schemeClr val="dk2"/>
                </a:solidFill>
                <a:latin typeface="Questrial"/>
                <a:ea typeface="Questrial"/>
                <a:cs typeface="Questrial"/>
                <a:sym typeface="Questrial"/>
                <a:hlinkClick r:id="rId6">
                  <a:extLst>
                    <a:ext uri="{A12FA001-AC4F-418D-AE19-62706E023703}">
                      <ahyp:hlinkClr val="tx"/>
                    </a:ext>
                  </a:extLst>
                </a:hlinkClick>
              </a:rPr>
              <a:t>Freepik</a:t>
            </a:r>
            <a:r>
              <a:rPr lang="en" sz="1000" u="sng">
                <a:solidFill>
                  <a:schemeClr val="dk2"/>
                </a:solidFill>
                <a:latin typeface="Questrial"/>
                <a:ea typeface="Questrial"/>
                <a:cs typeface="Questrial"/>
                <a:sym typeface="Questrial"/>
              </a:rPr>
              <a:t> </a:t>
            </a:r>
            <a:endParaRPr b="1" sz="1000" u="sng">
              <a:solidFill>
                <a:schemeClr val="dk2"/>
              </a:solidFill>
              <a:latin typeface="Questrial"/>
              <a:ea typeface="Questrial"/>
              <a:cs typeface="Questrial"/>
              <a:sym typeface="Questrial"/>
            </a:endParaRPr>
          </a:p>
        </p:txBody>
      </p:sp>
      <p:grpSp>
        <p:nvGrpSpPr>
          <p:cNvPr id="450" name="Google Shape;450;p34"/>
          <p:cNvGrpSpPr/>
          <p:nvPr/>
        </p:nvGrpSpPr>
        <p:grpSpPr>
          <a:xfrm>
            <a:off x="3870332" y="-653802"/>
            <a:ext cx="1157138" cy="6330027"/>
            <a:chOff x="3870332" y="-653802"/>
            <a:chExt cx="1157138" cy="6330027"/>
          </a:xfrm>
        </p:grpSpPr>
        <p:sp>
          <p:nvSpPr>
            <p:cNvPr id="451" name="Google Shape;451;p34"/>
            <p:cNvSpPr/>
            <p:nvPr/>
          </p:nvSpPr>
          <p:spPr>
            <a:xfrm>
              <a:off x="4037314" y="-653802"/>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3870332" y="4617524"/>
              <a:ext cx="1057244" cy="1058700"/>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4"/>
          <p:cNvGrpSpPr/>
          <p:nvPr/>
        </p:nvGrpSpPr>
        <p:grpSpPr>
          <a:xfrm>
            <a:off x="-1106231" y="247043"/>
            <a:ext cx="10820069" cy="4891325"/>
            <a:chOff x="-1106231" y="628043"/>
            <a:chExt cx="10820069" cy="4891325"/>
          </a:xfrm>
        </p:grpSpPr>
        <p:sp>
          <p:nvSpPr>
            <p:cNvPr id="454" name="Google Shape;454;p34"/>
            <p:cNvSpPr/>
            <p:nvPr/>
          </p:nvSpPr>
          <p:spPr>
            <a:xfrm rot="-10365267">
              <a:off x="-1023029" y="3849048"/>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rot="10800000">
              <a:off x="8144494" y="628043"/>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56" name="Shape 456"/>
        <p:cNvGrpSpPr/>
        <p:nvPr/>
      </p:nvGrpSpPr>
      <p:grpSpPr>
        <a:xfrm>
          <a:off x="0" y="0"/>
          <a:ext cx="0" cy="0"/>
          <a:chOff x="0" y="0"/>
          <a:chExt cx="0" cy="0"/>
        </a:xfrm>
      </p:grpSpPr>
      <p:grpSp>
        <p:nvGrpSpPr>
          <p:cNvPr id="457" name="Google Shape;457;p35"/>
          <p:cNvGrpSpPr/>
          <p:nvPr/>
        </p:nvGrpSpPr>
        <p:grpSpPr>
          <a:xfrm>
            <a:off x="0" y="0"/>
            <a:ext cx="9144003" cy="5143501"/>
            <a:chOff x="0" y="0"/>
            <a:chExt cx="9144003" cy="5143501"/>
          </a:xfrm>
        </p:grpSpPr>
        <p:pic>
          <p:nvPicPr>
            <p:cNvPr id="458" name="Google Shape;458;p35"/>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59" name="Google Shape;459;p35"/>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60" name="Google Shape;460;p35"/>
          <p:cNvGrpSpPr/>
          <p:nvPr/>
        </p:nvGrpSpPr>
        <p:grpSpPr>
          <a:xfrm>
            <a:off x="-505213" y="1335842"/>
            <a:ext cx="10218377" cy="3695334"/>
            <a:chOff x="-429013" y="1335842"/>
            <a:chExt cx="10218377" cy="3695334"/>
          </a:xfrm>
        </p:grpSpPr>
        <p:sp>
          <p:nvSpPr>
            <p:cNvPr id="461" name="Google Shape;461;p35"/>
            <p:cNvSpPr/>
            <p:nvPr/>
          </p:nvSpPr>
          <p:spPr>
            <a:xfrm>
              <a:off x="-429013" y="3775022"/>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rot="-4479486">
              <a:off x="8534665" y="1633023"/>
              <a:ext cx="1300350" cy="896968"/>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35"/>
          <p:cNvGrpSpPr/>
          <p:nvPr/>
        </p:nvGrpSpPr>
        <p:grpSpPr>
          <a:xfrm>
            <a:off x="3086877" y="-464452"/>
            <a:ext cx="5033068" cy="6049381"/>
            <a:chOff x="3086877" y="-388252"/>
            <a:chExt cx="5033068" cy="6049381"/>
          </a:xfrm>
        </p:grpSpPr>
        <p:sp>
          <p:nvSpPr>
            <p:cNvPr id="464" name="Google Shape;464;p35"/>
            <p:cNvSpPr/>
            <p:nvPr/>
          </p:nvSpPr>
          <p:spPr>
            <a:xfrm>
              <a:off x="7129789" y="46695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3086877" y="-388252"/>
              <a:ext cx="990156"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66" name="Shape 466"/>
        <p:cNvGrpSpPr/>
        <p:nvPr/>
      </p:nvGrpSpPr>
      <p:grpSpPr>
        <a:xfrm>
          <a:off x="0" y="0"/>
          <a:ext cx="0" cy="0"/>
          <a:chOff x="0" y="0"/>
          <a:chExt cx="0" cy="0"/>
        </a:xfrm>
      </p:grpSpPr>
      <p:grpSp>
        <p:nvGrpSpPr>
          <p:cNvPr id="467" name="Google Shape;467;p36"/>
          <p:cNvGrpSpPr/>
          <p:nvPr/>
        </p:nvGrpSpPr>
        <p:grpSpPr>
          <a:xfrm>
            <a:off x="0" y="0"/>
            <a:ext cx="9144003" cy="5143501"/>
            <a:chOff x="0" y="0"/>
            <a:chExt cx="9144003" cy="5143501"/>
          </a:xfrm>
        </p:grpSpPr>
        <p:pic>
          <p:nvPicPr>
            <p:cNvPr id="468" name="Google Shape;468;p36"/>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69" name="Google Shape;469;p3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470" name="Google Shape;470;p36"/>
          <p:cNvGrpSpPr/>
          <p:nvPr/>
        </p:nvGrpSpPr>
        <p:grpSpPr>
          <a:xfrm>
            <a:off x="77325" y="70650"/>
            <a:ext cx="9553318" cy="5644728"/>
            <a:chOff x="77325" y="70650"/>
            <a:chExt cx="9553318" cy="5644728"/>
          </a:xfrm>
        </p:grpSpPr>
        <p:sp>
          <p:nvSpPr>
            <p:cNvPr id="471" name="Google Shape;471;p36"/>
            <p:cNvSpPr/>
            <p:nvPr/>
          </p:nvSpPr>
          <p:spPr>
            <a:xfrm>
              <a:off x="77325" y="70650"/>
              <a:ext cx="905042" cy="903903"/>
            </a:xfrm>
            <a:custGeom>
              <a:rect b="b" l="l" r="r" t="t"/>
              <a:pathLst>
                <a:path extrusionOk="0" h="7138" w="7147">
                  <a:moveTo>
                    <a:pt x="3631" y="1375"/>
                  </a:moveTo>
                  <a:cubicBezTo>
                    <a:pt x="3935" y="1384"/>
                    <a:pt x="4238" y="1455"/>
                    <a:pt x="4515" y="1589"/>
                  </a:cubicBezTo>
                  <a:lnTo>
                    <a:pt x="3944" y="2579"/>
                  </a:lnTo>
                  <a:cubicBezTo>
                    <a:pt x="3828" y="2534"/>
                    <a:pt x="3703" y="2508"/>
                    <a:pt x="3578" y="2508"/>
                  </a:cubicBezTo>
                  <a:lnTo>
                    <a:pt x="3569" y="2508"/>
                  </a:lnTo>
                  <a:cubicBezTo>
                    <a:pt x="3444" y="2508"/>
                    <a:pt x="3319" y="2534"/>
                    <a:pt x="3203" y="2579"/>
                  </a:cubicBezTo>
                  <a:lnTo>
                    <a:pt x="2641" y="1589"/>
                  </a:lnTo>
                  <a:cubicBezTo>
                    <a:pt x="2918" y="1455"/>
                    <a:pt x="3221" y="1384"/>
                    <a:pt x="3533" y="1375"/>
                  </a:cubicBezTo>
                  <a:close/>
                  <a:moveTo>
                    <a:pt x="4104" y="2650"/>
                  </a:moveTo>
                  <a:lnTo>
                    <a:pt x="4077" y="2686"/>
                  </a:lnTo>
                  <a:lnTo>
                    <a:pt x="4093" y="2671"/>
                  </a:lnTo>
                  <a:lnTo>
                    <a:pt x="4104" y="2650"/>
                  </a:lnTo>
                  <a:close/>
                  <a:moveTo>
                    <a:pt x="3524" y="1294"/>
                  </a:moveTo>
                  <a:cubicBezTo>
                    <a:pt x="3194" y="1303"/>
                    <a:pt x="2855" y="1384"/>
                    <a:pt x="2561" y="1526"/>
                  </a:cubicBezTo>
                  <a:cubicBezTo>
                    <a:pt x="2552" y="1535"/>
                    <a:pt x="2543" y="1544"/>
                    <a:pt x="2534" y="1553"/>
                  </a:cubicBezTo>
                  <a:cubicBezTo>
                    <a:pt x="2534" y="1562"/>
                    <a:pt x="2534" y="1580"/>
                    <a:pt x="2543" y="1589"/>
                  </a:cubicBezTo>
                  <a:lnTo>
                    <a:pt x="3132" y="2615"/>
                  </a:lnTo>
                  <a:cubicBezTo>
                    <a:pt x="3105" y="2615"/>
                    <a:pt x="3087" y="2624"/>
                    <a:pt x="3087" y="2650"/>
                  </a:cubicBezTo>
                  <a:cubicBezTo>
                    <a:pt x="3078" y="2646"/>
                    <a:pt x="3069" y="2644"/>
                    <a:pt x="3062" y="2644"/>
                  </a:cubicBezTo>
                  <a:cubicBezTo>
                    <a:pt x="3054" y="2644"/>
                    <a:pt x="3047" y="2646"/>
                    <a:pt x="3043" y="2650"/>
                  </a:cubicBezTo>
                  <a:cubicBezTo>
                    <a:pt x="3034" y="2659"/>
                    <a:pt x="3025" y="2677"/>
                    <a:pt x="3025" y="2686"/>
                  </a:cubicBezTo>
                  <a:cubicBezTo>
                    <a:pt x="3025" y="2695"/>
                    <a:pt x="3025" y="2704"/>
                    <a:pt x="3025" y="2713"/>
                  </a:cubicBezTo>
                  <a:cubicBezTo>
                    <a:pt x="3034" y="2722"/>
                    <a:pt x="3052" y="2731"/>
                    <a:pt x="3069" y="2731"/>
                  </a:cubicBezTo>
                  <a:cubicBezTo>
                    <a:pt x="3069" y="2731"/>
                    <a:pt x="3078" y="2731"/>
                    <a:pt x="3087" y="2722"/>
                  </a:cubicBezTo>
                  <a:cubicBezTo>
                    <a:pt x="3096" y="2713"/>
                    <a:pt x="3105" y="2704"/>
                    <a:pt x="3105" y="2695"/>
                  </a:cubicBezTo>
                  <a:cubicBezTo>
                    <a:pt x="3110" y="2697"/>
                    <a:pt x="3115" y="2697"/>
                    <a:pt x="3120" y="2697"/>
                  </a:cubicBezTo>
                  <a:cubicBezTo>
                    <a:pt x="3141" y="2697"/>
                    <a:pt x="3160" y="2683"/>
                    <a:pt x="3168" y="2668"/>
                  </a:cubicBezTo>
                  <a:lnTo>
                    <a:pt x="3203" y="2668"/>
                  </a:lnTo>
                  <a:cubicBezTo>
                    <a:pt x="3319" y="2615"/>
                    <a:pt x="3444" y="2597"/>
                    <a:pt x="3569" y="2597"/>
                  </a:cubicBezTo>
                  <a:lnTo>
                    <a:pt x="3578" y="2597"/>
                  </a:lnTo>
                  <a:cubicBezTo>
                    <a:pt x="3703" y="2597"/>
                    <a:pt x="3828" y="2624"/>
                    <a:pt x="3944" y="2668"/>
                  </a:cubicBezTo>
                  <a:cubicBezTo>
                    <a:pt x="3953" y="2673"/>
                    <a:pt x="3959" y="2675"/>
                    <a:pt x="3965" y="2675"/>
                  </a:cubicBezTo>
                  <a:cubicBezTo>
                    <a:pt x="3970" y="2675"/>
                    <a:pt x="3975" y="2673"/>
                    <a:pt x="3979" y="2668"/>
                  </a:cubicBezTo>
                  <a:cubicBezTo>
                    <a:pt x="3988" y="2686"/>
                    <a:pt x="4006" y="2704"/>
                    <a:pt x="4024" y="2704"/>
                  </a:cubicBezTo>
                  <a:cubicBezTo>
                    <a:pt x="4051" y="2704"/>
                    <a:pt x="4069" y="2686"/>
                    <a:pt x="4069" y="2659"/>
                  </a:cubicBezTo>
                  <a:cubicBezTo>
                    <a:pt x="4069" y="2633"/>
                    <a:pt x="4042" y="2615"/>
                    <a:pt x="4015" y="2615"/>
                  </a:cubicBezTo>
                  <a:lnTo>
                    <a:pt x="4613" y="1598"/>
                  </a:lnTo>
                  <a:cubicBezTo>
                    <a:pt x="4622" y="1580"/>
                    <a:pt x="4622" y="1571"/>
                    <a:pt x="4622" y="1562"/>
                  </a:cubicBezTo>
                  <a:cubicBezTo>
                    <a:pt x="4613" y="1553"/>
                    <a:pt x="4604" y="1544"/>
                    <a:pt x="4595" y="1535"/>
                  </a:cubicBezTo>
                  <a:cubicBezTo>
                    <a:pt x="4300" y="1384"/>
                    <a:pt x="3970" y="1303"/>
                    <a:pt x="3631" y="1294"/>
                  </a:cubicBezTo>
                  <a:close/>
                  <a:moveTo>
                    <a:pt x="4104" y="2659"/>
                  </a:moveTo>
                  <a:lnTo>
                    <a:pt x="4093" y="2671"/>
                  </a:lnTo>
                  <a:lnTo>
                    <a:pt x="4060" y="2731"/>
                  </a:lnTo>
                  <a:lnTo>
                    <a:pt x="4086" y="2731"/>
                  </a:lnTo>
                  <a:cubicBezTo>
                    <a:pt x="4095" y="2731"/>
                    <a:pt x="4113" y="2731"/>
                    <a:pt x="4122" y="2713"/>
                  </a:cubicBezTo>
                  <a:cubicBezTo>
                    <a:pt x="4122" y="2704"/>
                    <a:pt x="4131" y="2695"/>
                    <a:pt x="4131" y="2695"/>
                  </a:cubicBezTo>
                  <a:cubicBezTo>
                    <a:pt x="4131" y="2677"/>
                    <a:pt x="4122" y="2659"/>
                    <a:pt x="4104" y="2659"/>
                  </a:cubicBezTo>
                  <a:close/>
                  <a:moveTo>
                    <a:pt x="2329" y="1758"/>
                  </a:moveTo>
                  <a:lnTo>
                    <a:pt x="2900" y="2749"/>
                  </a:lnTo>
                  <a:cubicBezTo>
                    <a:pt x="2704" y="2909"/>
                    <a:pt x="2570" y="3141"/>
                    <a:pt x="2525" y="3391"/>
                  </a:cubicBezTo>
                  <a:lnTo>
                    <a:pt x="1383" y="3382"/>
                  </a:lnTo>
                  <a:cubicBezTo>
                    <a:pt x="1410" y="3079"/>
                    <a:pt x="1499" y="2784"/>
                    <a:pt x="1651" y="2517"/>
                  </a:cubicBezTo>
                  <a:lnTo>
                    <a:pt x="1704" y="2418"/>
                  </a:lnTo>
                  <a:cubicBezTo>
                    <a:pt x="1865" y="2160"/>
                    <a:pt x="2079" y="1937"/>
                    <a:pt x="2329" y="1758"/>
                  </a:cubicBezTo>
                  <a:close/>
                  <a:moveTo>
                    <a:pt x="4827" y="1767"/>
                  </a:moveTo>
                  <a:cubicBezTo>
                    <a:pt x="5077" y="1946"/>
                    <a:pt x="5291" y="2169"/>
                    <a:pt x="5442" y="2427"/>
                  </a:cubicBezTo>
                  <a:lnTo>
                    <a:pt x="5505" y="2526"/>
                  </a:lnTo>
                  <a:cubicBezTo>
                    <a:pt x="5648" y="2793"/>
                    <a:pt x="5737" y="3096"/>
                    <a:pt x="5755" y="3400"/>
                  </a:cubicBezTo>
                  <a:lnTo>
                    <a:pt x="4613" y="3400"/>
                  </a:lnTo>
                  <a:cubicBezTo>
                    <a:pt x="4577" y="3141"/>
                    <a:pt x="4443" y="2918"/>
                    <a:pt x="4247" y="2757"/>
                  </a:cubicBezTo>
                  <a:lnTo>
                    <a:pt x="4827" y="1767"/>
                  </a:lnTo>
                  <a:close/>
                  <a:moveTo>
                    <a:pt x="4811" y="1665"/>
                  </a:moveTo>
                  <a:cubicBezTo>
                    <a:pt x="4807" y="1665"/>
                    <a:pt x="4803" y="1666"/>
                    <a:pt x="4800" y="1669"/>
                  </a:cubicBezTo>
                  <a:cubicBezTo>
                    <a:pt x="4791" y="1669"/>
                    <a:pt x="4782" y="1678"/>
                    <a:pt x="4773" y="1687"/>
                  </a:cubicBezTo>
                  <a:lnTo>
                    <a:pt x="4158" y="2749"/>
                  </a:lnTo>
                  <a:cubicBezTo>
                    <a:pt x="4149" y="2766"/>
                    <a:pt x="4149" y="2784"/>
                    <a:pt x="4167" y="2802"/>
                  </a:cubicBezTo>
                  <a:cubicBezTo>
                    <a:pt x="4372" y="2954"/>
                    <a:pt x="4506" y="3186"/>
                    <a:pt x="4541" y="3444"/>
                  </a:cubicBezTo>
                  <a:cubicBezTo>
                    <a:pt x="4541" y="3453"/>
                    <a:pt x="4541" y="3462"/>
                    <a:pt x="4550" y="3471"/>
                  </a:cubicBezTo>
                  <a:cubicBezTo>
                    <a:pt x="4550" y="3480"/>
                    <a:pt x="4541" y="3489"/>
                    <a:pt x="4541" y="3498"/>
                  </a:cubicBezTo>
                  <a:lnTo>
                    <a:pt x="4541" y="3507"/>
                  </a:lnTo>
                  <a:lnTo>
                    <a:pt x="4586" y="3507"/>
                  </a:lnTo>
                  <a:lnTo>
                    <a:pt x="4631" y="3498"/>
                  </a:lnTo>
                  <a:cubicBezTo>
                    <a:pt x="4631" y="3489"/>
                    <a:pt x="4622" y="3489"/>
                    <a:pt x="4622" y="3480"/>
                  </a:cubicBezTo>
                  <a:lnTo>
                    <a:pt x="5799" y="3480"/>
                  </a:lnTo>
                  <a:cubicBezTo>
                    <a:pt x="5817" y="3480"/>
                    <a:pt x="5826" y="3480"/>
                    <a:pt x="5835" y="3471"/>
                  </a:cubicBezTo>
                  <a:cubicBezTo>
                    <a:pt x="5844" y="3462"/>
                    <a:pt x="5844" y="3453"/>
                    <a:pt x="5844" y="3435"/>
                  </a:cubicBezTo>
                  <a:cubicBezTo>
                    <a:pt x="5826" y="3105"/>
                    <a:pt x="5728" y="2775"/>
                    <a:pt x="5576" y="2490"/>
                  </a:cubicBezTo>
                  <a:lnTo>
                    <a:pt x="5523" y="2401"/>
                  </a:lnTo>
                  <a:cubicBezTo>
                    <a:pt x="5523" y="2401"/>
                    <a:pt x="5523" y="2383"/>
                    <a:pt x="5523" y="2383"/>
                  </a:cubicBezTo>
                  <a:cubicBezTo>
                    <a:pt x="5344" y="2106"/>
                    <a:pt x="5112" y="1856"/>
                    <a:pt x="4836" y="1669"/>
                  </a:cubicBezTo>
                  <a:cubicBezTo>
                    <a:pt x="4830" y="1669"/>
                    <a:pt x="4820" y="1665"/>
                    <a:pt x="4811" y="1665"/>
                  </a:cubicBezTo>
                  <a:close/>
                  <a:moveTo>
                    <a:pt x="2320" y="1660"/>
                  </a:moveTo>
                  <a:cubicBezTo>
                    <a:pt x="2043" y="1848"/>
                    <a:pt x="1803" y="2088"/>
                    <a:pt x="1633" y="2374"/>
                  </a:cubicBezTo>
                  <a:cubicBezTo>
                    <a:pt x="1633" y="2374"/>
                    <a:pt x="1624" y="2383"/>
                    <a:pt x="1624" y="2383"/>
                  </a:cubicBezTo>
                  <a:lnTo>
                    <a:pt x="1571" y="2472"/>
                  </a:lnTo>
                  <a:cubicBezTo>
                    <a:pt x="1419" y="2766"/>
                    <a:pt x="1321" y="3096"/>
                    <a:pt x="1303" y="3427"/>
                  </a:cubicBezTo>
                  <a:cubicBezTo>
                    <a:pt x="1294" y="3435"/>
                    <a:pt x="1303" y="3444"/>
                    <a:pt x="1312" y="3453"/>
                  </a:cubicBezTo>
                  <a:cubicBezTo>
                    <a:pt x="1321" y="3462"/>
                    <a:pt x="1330" y="3471"/>
                    <a:pt x="1339" y="3471"/>
                  </a:cubicBezTo>
                  <a:lnTo>
                    <a:pt x="2525" y="3471"/>
                  </a:lnTo>
                  <a:cubicBezTo>
                    <a:pt x="2516" y="3480"/>
                    <a:pt x="2516" y="3480"/>
                    <a:pt x="2516" y="3489"/>
                  </a:cubicBezTo>
                  <a:lnTo>
                    <a:pt x="2516" y="3498"/>
                  </a:lnTo>
                  <a:cubicBezTo>
                    <a:pt x="2516" y="3525"/>
                    <a:pt x="2534" y="3534"/>
                    <a:pt x="2552" y="3543"/>
                  </a:cubicBezTo>
                  <a:lnTo>
                    <a:pt x="2561" y="3543"/>
                  </a:lnTo>
                  <a:cubicBezTo>
                    <a:pt x="2579" y="3543"/>
                    <a:pt x="2597" y="3516"/>
                    <a:pt x="2597" y="3498"/>
                  </a:cubicBezTo>
                  <a:cubicBezTo>
                    <a:pt x="2597" y="3498"/>
                    <a:pt x="2597" y="3498"/>
                    <a:pt x="2597" y="3489"/>
                  </a:cubicBezTo>
                  <a:cubicBezTo>
                    <a:pt x="2597" y="3480"/>
                    <a:pt x="2597" y="3471"/>
                    <a:pt x="2588" y="3462"/>
                  </a:cubicBezTo>
                  <a:cubicBezTo>
                    <a:pt x="2597" y="3462"/>
                    <a:pt x="2605" y="3444"/>
                    <a:pt x="2605" y="3435"/>
                  </a:cubicBezTo>
                  <a:cubicBezTo>
                    <a:pt x="2641" y="3177"/>
                    <a:pt x="2775" y="2954"/>
                    <a:pt x="2980" y="2793"/>
                  </a:cubicBezTo>
                  <a:cubicBezTo>
                    <a:pt x="2998" y="2784"/>
                    <a:pt x="2998" y="2757"/>
                    <a:pt x="2989" y="2740"/>
                  </a:cubicBezTo>
                  <a:lnTo>
                    <a:pt x="2382" y="1678"/>
                  </a:lnTo>
                  <a:cubicBezTo>
                    <a:pt x="2374" y="1669"/>
                    <a:pt x="2365" y="1660"/>
                    <a:pt x="2356" y="1660"/>
                  </a:cubicBezTo>
                  <a:close/>
                  <a:moveTo>
                    <a:pt x="4586" y="3596"/>
                  </a:moveTo>
                  <a:cubicBezTo>
                    <a:pt x="4559" y="3596"/>
                    <a:pt x="4541" y="3614"/>
                    <a:pt x="4541" y="3632"/>
                  </a:cubicBezTo>
                  <a:lnTo>
                    <a:pt x="4586" y="3641"/>
                  </a:lnTo>
                  <a:lnTo>
                    <a:pt x="4631" y="3641"/>
                  </a:lnTo>
                  <a:cubicBezTo>
                    <a:pt x="4631" y="3614"/>
                    <a:pt x="4613" y="3596"/>
                    <a:pt x="4586" y="3596"/>
                  </a:cubicBezTo>
                  <a:close/>
                  <a:moveTo>
                    <a:pt x="3578" y="2882"/>
                  </a:moveTo>
                  <a:cubicBezTo>
                    <a:pt x="3756" y="2882"/>
                    <a:pt x="3935" y="2954"/>
                    <a:pt x="4060" y="3079"/>
                  </a:cubicBezTo>
                  <a:cubicBezTo>
                    <a:pt x="4193" y="3212"/>
                    <a:pt x="4265" y="3391"/>
                    <a:pt x="4265" y="3569"/>
                  </a:cubicBezTo>
                  <a:cubicBezTo>
                    <a:pt x="4265" y="3757"/>
                    <a:pt x="4185" y="3926"/>
                    <a:pt x="4060" y="4060"/>
                  </a:cubicBezTo>
                  <a:cubicBezTo>
                    <a:pt x="3926" y="4185"/>
                    <a:pt x="3756" y="4256"/>
                    <a:pt x="3569" y="4256"/>
                  </a:cubicBezTo>
                  <a:cubicBezTo>
                    <a:pt x="3382" y="4256"/>
                    <a:pt x="3212" y="4185"/>
                    <a:pt x="3078" y="4051"/>
                  </a:cubicBezTo>
                  <a:cubicBezTo>
                    <a:pt x="2953" y="3926"/>
                    <a:pt x="2882" y="3748"/>
                    <a:pt x="2882" y="3569"/>
                  </a:cubicBezTo>
                  <a:cubicBezTo>
                    <a:pt x="2882" y="3382"/>
                    <a:pt x="2953" y="3212"/>
                    <a:pt x="3087" y="3079"/>
                  </a:cubicBezTo>
                  <a:cubicBezTo>
                    <a:pt x="3212" y="2954"/>
                    <a:pt x="3391" y="2882"/>
                    <a:pt x="3569" y="2882"/>
                  </a:cubicBezTo>
                  <a:close/>
                  <a:moveTo>
                    <a:pt x="3569" y="2793"/>
                  </a:moveTo>
                  <a:cubicBezTo>
                    <a:pt x="3364" y="2793"/>
                    <a:pt x="3168" y="2873"/>
                    <a:pt x="3025" y="3016"/>
                  </a:cubicBezTo>
                  <a:cubicBezTo>
                    <a:pt x="2882" y="3168"/>
                    <a:pt x="2793" y="3355"/>
                    <a:pt x="2793" y="3569"/>
                  </a:cubicBezTo>
                  <a:cubicBezTo>
                    <a:pt x="2793" y="3774"/>
                    <a:pt x="2873" y="3971"/>
                    <a:pt x="3025" y="4113"/>
                  </a:cubicBezTo>
                  <a:cubicBezTo>
                    <a:pt x="3168" y="4265"/>
                    <a:pt x="3364" y="4345"/>
                    <a:pt x="3569" y="4345"/>
                  </a:cubicBezTo>
                  <a:cubicBezTo>
                    <a:pt x="3774" y="4345"/>
                    <a:pt x="3970" y="4265"/>
                    <a:pt x="4113" y="4122"/>
                  </a:cubicBezTo>
                  <a:cubicBezTo>
                    <a:pt x="4265" y="3971"/>
                    <a:pt x="4345" y="3774"/>
                    <a:pt x="4345" y="3569"/>
                  </a:cubicBezTo>
                  <a:cubicBezTo>
                    <a:pt x="4345" y="3364"/>
                    <a:pt x="4265" y="3168"/>
                    <a:pt x="4122" y="3025"/>
                  </a:cubicBezTo>
                  <a:cubicBezTo>
                    <a:pt x="3979" y="2873"/>
                    <a:pt x="3783" y="2793"/>
                    <a:pt x="3578" y="2793"/>
                  </a:cubicBezTo>
                  <a:close/>
                  <a:moveTo>
                    <a:pt x="4082" y="4407"/>
                  </a:moveTo>
                  <a:cubicBezTo>
                    <a:pt x="4075" y="4407"/>
                    <a:pt x="4066" y="4410"/>
                    <a:pt x="4060" y="4417"/>
                  </a:cubicBezTo>
                  <a:lnTo>
                    <a:pt x="4051" y="4417"/>
                  </a:lnTo>
                  <a:lnTo>
                    <a:pt x="4077" y="4452"/>
                  </a:lnTo>
                  <a:lnTo>
                    <a:pt x="4104" y="4488"/>
                  </a:lnTo>
                  <a:cubicBezTo>
                    <a:pt x="4113" y="4479"/>
                    <a:pt x="4122" y="4461"/>
                    <a:pt x="4122" y="4452"/>
                  </a:cubicBezTo>
                  <a:cubicBezTo>
                    <a:pt x="4122" y="4444"/>
                    <a:pt x="4122" y="4435"/>
                    <a:pt x="4113" y="4426"/>
                  </a:cubicBezTo>
                  <a:cubicBezTo>
                    <a:pt x="4108" y="4415"/>
                    <a:pt x="4095" y="4407"/>
                    <a:pt x="4082" y="4407"/>
                  </a:cubicBezTo>
                  <a:close/>
                  <a:moveTo>
                    <a:pt x="2525" y="3739"/>
                  </a:moveTo>
                  <a:cubicBezTo>
                    <a:pt x="2570" y="3998"/>
                    <a:pt x="2695" y="4221"/>
                    <a:pt x="2891" y="4381"/>
                  </a:cubicBezTo>
                  <a:lnTo>
                    <a:pt x="2320" y="5371"/>
                  </a:lnTo>
                  <a:cubicBezTo>
                    <a:pt x="2070" y="5193"/>
                    <a:pt x="1856" y="4970"/>
                    <a:pt x="1696" y="4693"/>
                  </a:cubicBezTo>
                  <a:lnTo>
                    <a:pt x="1651" y="4622"/>
                  </a:lnTo>
                  <a:lnTo>
                    <a:pt x="1606" y="4640"/>
                  </a:lnTo>
                  <a:lnTo>
                    <a:pt x="1642" y="4613"/>
                  </a:lnTo>
                  <a:cubicBezTo>
                    <a:pt x="1499" y="4345"/>
                    <a:pt x="1410" y="4042"/>
                    <a:pt x="1383" y="3739"/>
                  </a:cubicBezTo>
                  <a:close/>
                  <a:moveTo>
                    <a:pt x="5755" y="3748"/>
                  </a:moveTo>
                  <a:cubicBezTo>
                    <a:pt x="5728" y="4060"/>
                    <a:pt x="5639" y="4354"/>
                    <a:pt x="5496" y="4622"/>
                  </a:cubicBezTo>
                  <a:lnTo>
                    <a:pt x="5532" y="4640"/>
                  </a:lnTo>
                  <a:lnTo>
                    <a:pt x="5487" y="4631"/>
                  </a:lnTo>
                  <a:lnTo>
                    <a:pt x="5442" y="4720"/>
                  </a:lnTo>
                  <a:cubicBezTo>
                    <a:pt x="5282" y="4979"/>
                    <a:pt x="5059" y="5202"/>
                    <a:pt x="4809" y="5380"/>
                  </a:cubicBezTo>
                  <a:lnTo>
                    <a:pt x="4247" y="4390"/>
                  </a:lnTo>
                  <a:cubicBezTo>
                    <a:pt x="4443" y="4221"/>
                    <a:pt x="4568" y="3998"/>
                    <a:pt x="4613" y="3748"/>
                  </a:cubicBezTo>
                  <a:close/>
                  <a:moveTo>
                    <a:pt x="2561" y="3632"/>
                  </a:moveTo>
                  <a:lnTo>
                    <a:pt x="2516" y="3641"/>
                  </a:lnTo>
                  <a:cubicBezTo>
                    <a:pt x="2516" y="3650"/>
                    <a:pt x="2516" y="3650"/>
                    <a:pt x="2516" y="3659"/>
                  </a:cubicBezTo>
                  <a:lnTo>
                    <a:pt x="1339" y="3650"/>
                  </a:lnTo>
                  <a:cubicBezTo>
                    <a:pt x="1330" y="3650"/>
                    <a:pt x="1321" y="3659"/>
                    <a:pt x="1312" y="3667"/>
                  </a:cubicBezTo>
                  <a:cubicBezTo>
                    <a:pt x="1303" y="3676"/>
                    <a:pt x="1294" y="3685"/>
                    <a:pt x="1294" y="3694"/>
                  </a:cubicBezTo>
                  <a:cubicBezTo>
                    <a:pt x="1321" y="4033"/>
                    <a:pt x="1410" y="4363"/>
                    <a:pt x="1571" y="4658"/>
                  </a:cubicBezTo>
                  <a:lnTo>
                    <a:pt x="1615" y="4738"/>
                  </a:lnTo>
                  <a:lnTo>
                    <a:pt x="1624" y="4747"/>
                  </a:lnTo>
                  <a:cubicBezTo>
                    <a:pt x="1794" y="5032"/>
                    <a:pt x="2035" y="5282"/>
                    <a:pt x="2311" y="5461"/>
                  </a:cubicBezTo>
                  <a:cubicBezTo>
                    <a:pt x="2320" y="5469"/>
                    <a:pt x="2329" y="5469"/>
                    <a:pt x="2338" y="5469"/>
                  </a:cubicBezTo>
                  <a:lnTo>
                    <a:pt x="2347" y="5469"/>
                  </a:lnTo>
                  <a:cubicBezTo>
                    <a:pt x="2356" y="5469"/>
                    <a:pt x="2365" y="5461"/>
                    <a:pt x="2374" y="5452"/>
                  </a:cubicBezTo>
                  <a:lnTo>
                    <a:pt x="2989" y="4390"/>
                  </a:lnTo>
                  <a:cubicBezTo>
                    <a:pt x="2998" y="4372"/>
                    <a:pt x="2989" y="4354"/>
                    <a:pt x="2971" y="4337"/>
                  </a:cubicBezTo>
                  <a:cubicBezTo>
                    <a:pt x="2766" y="4176"/>
                    <a:pt x="2641" y="3953"/>
                    <a:pt x="2605" y="3694"/>
                  </a:cubicBezTo>
                  <a:cubicBezTo>
                    <a:pt x="2605" y="3685"/>
                    <a:pt x="2597" y="3676"/>
                    <a:pt x="2588" y="3667"/>
                  </a:cubicBezTo>
                  <a:cubicBezTo>
                    <a:pt x="2597" y="3659"/>
                    <a:pt x="2597" y="3650"/>
                    <a:pt x="2597" y="3641"/>
                  </a:cubicBezTo>
                  <a:cubicBezTo>
                    <a:pt x="2597" y="3641"/>
                    <a:pt x="2597" y="3632"/>
                    <a:pt x="2597" y="3632"/>
                  </a:cubicBezTo>
                  <a:close/>
                  <a:moveTo>
                    <a:pt x="4577" y="3667"/>
                  </a:moveTo>
                  <a:cubicBezTo>
                    <a:pt x="4559" y="3667"/>
                    <a:pt x="4541" y="3676"/>
                    <a:pt x="4532" y="3703"/>
                  </a:cubicBezTo>
                  <a:cubicBezTo>
                    <a:pt x="4506" y="3953"/>
                    <a:pt x="4372" y="4185"/>
                    <a:pt x="4167" y="4345"/>
                  </a:cubicBezTo>
                  <a:cubicBezTo>
                    <a:pt x="4149" y="4354"/>
                    <a:pt x="4140" y="4381"/>
                    <a:pt x="4149" y="4399"/>
                  </a:cubicBezTo>
                  <a:lnTo>
                    <a:pt x="4764" y="5461"/>
                  </a:lnTo>
                  <a:cubicBezTo>
                    <a:pt x="4764" y="5469"/>
                    <a:pt x="4773" y="5478"/>
                    <a:pt x="4791" y="5478"/>
                  </a:cubicBezTo>
                  <a:lnTo>
                    <a:pt x="4800" y="5478"/>
                  </a:lnTo>
                  <a:cubicBezTo>
                    <a:pt x="4809" y="5478"/>
                    <a:pt x="4818" y="5478"/>
                    <a:pt x="4818" y="5469"/>
                  </a:cubicBezTo>
                  <a:cubicBezTo>
                    <a:pt x="5094" y="5291"/>
                    <a:pt x="5335" y="5041"/>
                    <a:pt x="5514" y="4765"/>
                  </a:cubicBezTo>
                  <a:cubicBezTo>
                    <a:pt x="5514" y="4765"/>
                    <a:pt x="5514" y="4756"/>
                    <a:pt x="5514" y="4756"/>
                  </a:cubicBezTo>
                  <a:lnTo>
                    <a:pt x="5558" y="4676"/>
                  </a:lnTo>
                  <a:cubicBezTo>
                    <a:pt x="5558" y="4676"/>
                    <a:pt x="5567" y="4667"/>
                    <a:pt x="5567" y="4667"/>
                  </a:cubicBezTo>
                  <a:cubicBezTo>
                    <a:pt x="5728" y="4372"/>
                    <a:pt x="5826" y="4042"/>
                    <a:pt x="5844" y="3712"/>
                  </a:cubicBezTo>
                  <a:cubicBezTo>
                    <a:pt x="5844" y="3703"/>
                    <a:pt x="5844" y="3685"/>
                    <a:pt x="5835" y="3685"/>
                  </a:cubicBezTo>
                  <a:cubicBezTo>
                    <a:pt x="5826" y="3676"/>
                    <a:pt x="5817" y="3667"/>
                    <a:pt x="5799" y="3667"/>
                  </a:cubicBezTo>
                  <a:close/>
                  <a:moveTo>
                    <a:pt x="3935" y="4560"/>
                  </a:moveTo>
                  <a:lnTo>
                    <a:pt x="4506" y="5550"/>
                  </a:lnTo>
                  <a:cubicBezTo>
                    <a:pt x="4229" y="5684"/>
                    <a:pt x="3926" y="5755"/>
                    <a:pt x="3622" y="5764"/>
                  </a:cubicBezTo>
                  <a:lnTo>
                    <a:pt x="3507" y="5764"/>
                  </a:lnTo>
                  <a:cubicBezTo>
                    <a:pt x="3203" y="5755"/>
                    <a:pt x="2900" y="5675"/>
                    <a:pt x="2623" y="5550"/>
                  </a:cubicBezTo>
                  <a:lnTo>
                    <a:pt x="3203" y="4560"/>
                  </a:lnTo>
                  <a:cubicBezTo>
                    <a:pt x="3319" y="4604"/>
                    <a:pt x="3444" y="4631"/>
                    <a:pt x="3569" y="4631"/>
                  </a:cubicBezTo>
                  <a:cubicBezTo>
                    <a:pt x="3694" y="4631"/>
                    <a:pt x="3819" y="4604"/>
                    <a:pt x="3935" y="4560"/>
                  </a:cubicBezTo>
                  <a:close/>
                  <a:moveTo>
                    <a:pt x="3063" y="4404"/>
                  </a:moveTo>
                  <a:cubicBezTo>
                    <a:pt x="3047" y="4404"/>
                    <a:pt x="3031" y="4413"/>
                    <a:pt x="3025" y="4426"/>
                  </a:cubicBezTo>
                  <a:cubicBezTo>
                    <a:pt x="3016" y="4435"/>
                    <a:pt x="3016" y="4435"/>
                    <a:pt x="3016" y="4444"/>
                  </a:cubicBezTo>
                  <a:cubicBezTo>
                    <a:pt x="3016" y="4461"/>
                    <a:pt x="3025" y="4470"/>
                    <a:pt x="3034" y="4479"/>
                  </a:cubicBezTo>
                  <a:cubicBezTo>
                    <a:pt x="3034" y="4479"/>
                    <a:pt x="3043" y="4488"/>
                    <a:pt x="3043" y="4488"/>
                  </a:cubicBezTo>
                  <a:lnTo>
                    <a:pt x="3078" y="4488"/>
                  </a:lnTo>
                  <a:cubicBezTo>
                    <a:pt x="3078" y="4506"/>
                    <a:pt x="3105" y="4524"/>
                    <a:pt x="3123" y="4524"/>
                  </a:cubicBezTo>
                  <a:lnTo>
                    <a:pt x="2525" y="5541"/>
                  </a:lnTo>
                  <a:cubicBezTo>
                    <a:pt x="2525" y="5550"/>
                    <a:pt x="2525" y="5568"/>
                    <a:pt x="2525" y="5577"/>
                  </a:cubicBezTo>
                  <a:cubicBezTo>
                    <a:pt x="2525" y="5585"/>
                    <a:pt x="2534" y="5594"/>
                    <a:pt x="2543" y="5603"/>
                  </a:cubicBezTo>
                  <a:cubicBezTo>
                    <a:pt x="2846" y="5755"/>
                    <a:pt x="3176" y="5835"/>
                    <a:pt x="3507" y="5844"/>
                  </a:cubicBezTo>
                  <a:lnTo>
                    <a:pt x="3622" y="5844"/>
                  </a:lnTo>
                  <a:cubicBezTo>
                    <a:pt x="3953" y="5835"/>
                    <a:pt x="4283" y="5755"/>
                    <a:pt x="4586" y="5612"/>
                  </a:cubicBezTo>
                  <a:cubicBezTo>
                    <a:pt x="4595" y="5603"/>
                    <a:pt x="4604" y="5594"/>
                    <a:pt x="4604" y="5585"/>
                  </a:cubicBezTo>
                  <a:cubicBezTo>
                    <a:pt x="4604" y="5568"/>
                    <a:pt x="4604" y="5559"/>
                    <a:pt x="4604" y="5550"/>
                  </a:cubicBezTo>
                  <a:lnTo>
                    <a:pt x="4015" y="4524"/>
                  </a:lnTo>
                  <a:cubicBezTo>
                    <a:pt x="4033" y="4524"/>
                    <a:pt x="4060" y="4506"/>
                    <a:pt x="4060" y="4479"/>
                  </a:cubicBezTo>
                  <a:cubicBezTo>
                    <a:pt x="4060" y="4461"/>
                    <a:pt x="4042" y="4444"/>
                    <a:pt x="4024" y="4444"/>
                  </a:cubicBezTo>
                  <a:lnTo>
                    <a:pt x="4015" y="4444"/>
                  </a:lnTo>
                  <a:cubicBezTo>
                    <a:pt x="3997" y="4444"/>
                    <a:pt x="3979" y="4452"/>
                    <a:pt x="3979" y="4470"/>
                  </a:cubicBezTo>
                  <a:cubicBezTo>
                    <a:pt x="3973" y="4470"/>
                    <a:pt x="3963" y="4466"/>
                    <a:pt x="3955" y="4466"/>
                  </a:cubicBezTo>
                  <a:cubicBezTo>
                    <a:pt x="3951" y="4466"/>
                    <a:pt x="3947" y="4467"/>
                    <a:pt x="3944" y="4470"/>
                  </a:cubicBezTo>
                  <a:cubicBezTo>
                    <a:pt x="3819" y="4515"/>
                    <a:pt x="3703" y="4542"/>
                    <a:pt x="3569" y="4542"/>
                  </a:cubicBezTo>
                  <a:cubicBezTo>
                    <a:pt x="3444" y="4542"/>
                    <a:pt x="3319" y="4515"/>
                    <a:pt x="3194" y="4470"/>
                  </a:cubicBezTo>
                  <a:cubicBezTo>
                    <a:pt x="3190" y="4466"/>
                    <a:pt x="3183" y="4464"/>
                    <a:pt x="3176" y="4464"/>
                  </a:cubicBezTo>
                  <a:cubicBezTo>
                    <a:pt x="3170" y="4464"/>
                    <a:pt x="3163" y="4466"/>
                    <a:pt x="3159" y="4470"/>
                  </a:cubicBezTo>
                  <a:cubicBezTo>
                    <a:pt x="3159" y="4451"/>
                    <a:pt x="3140" y="4436"/>
                    <a:pt x="3123" y="4436"/>
                  </a:cubicBezTo>
                  <a:cubicBezTo>
                    <a:pt x="3116" y="4436"/>
                    <a:pt x="3110" y="4439"/>
                    <a:pt x="3105" y="4444"/>
                  </a:cubicBezTo>
                  <a:cubicBezTo>
                    <a:pt x="3096" y="4426"/>
                    <a:pt x="3087" y="4417"/>
                    <a:pt x="3078" y="4408"/>
                  </a:cubicBezTo>
                  <a:cubicBezTo>
                    <a:pt x="3074" y="4405"/>
                    <a:pt x="3068" y="4404"/>
                    <a:pt x="3063" y="4404"/>
                  </a:cubicBezTo>
                  <a:close/>
                  <a:moveTo>
                    <a:pt x="3828" y="81"/>
                  </a:moveTo>
                  <a:lnTo>
                    <a:pt x="3961" y="875"/>
                  </a:lnTo>
                  <a:cubicBezTo>
                    <a:pt x="3961" y="893"/>
                    <a:pt x="3979" y="902"/>
                    <a:pt x="3997" y="911"/>
                  </a:cubicBezTo>
                  <a:cubicBezTo>
                    <a:pt x="4060" y="920"/>
                    <a:pt x="4122" y="929"/>
                    <a:pt x="4193" y="947"/>
                  </a:cubicBezTo>
                  <a:lnTo>
                    <a:pt x="4363" y="991"/>
                  </a:lnTo>
                  <a:cubicBezTo>
                    <a:pt x="4425" y="1009"/>
                    <a:pt x="4488" y="1036"/>
                    <a:pt x="4550" y="1054"/>
                  </a:cubicBezTo>
                  <a:cubicBezTo>
                    <a:pt x="4558" y="1057"/>
                    <a:pt x="4565" y="1059"/>
                    <a:pt x="4572" y="1059"/>
                  </a:cubicBezTo>
                  <a:cubicBezTo>
                    <a:pt x="4581" y="1059"/>
                    <a:pt x="4590" y="1055"/>
                    <a:pt x="4595" y="1045"/>
                  </a:cubicBezTo>
                  <a:lnTo>
                    <a:pt x="5112" y="429"/>
                  </a:lnTo>
                  <a:lnTo>
                    <a:pt x="5541" y="679"/>
                  </a:lnTo>
                  <a:lnTo>
                    <a:pt x="5255" y="1428"/>
                  </a:lnTo>
                  <a:cubicBezTo>
                    <a:pt x="5246" y="1446"/>
                    <a:pt x="5255" y="1464"/>
                    <a:pt x="5273" y="1473"/>
                  </a:cubicBezTo>
                  <a:cubicBezTo>
                    <a:pt x="5317" y="1517"/>
                    <a:pt x="5371" y="1562"/>
                    <a:pt x="5425" y="1607"/>
                  </a:cubicBezTo>
                  <a:cubicBezTo>
                    <a:pt x="5433" y="1625"/>
                    <a:pt x="5451" y="1633"/>
                    <a:pt x="5460" y="1642"/>
                  </a:cubicBezTo>
                  <a:lnTo>
                    <a:pt x="5505" y="1687"/>
                  </a:lnTo>
                  <a:cubicBezTo>
                    <a:pt x="5514" y="1705"/>
                    <a:pt x="5532" y="1714"/>
                    <a:pt x="5549" y="1740"/>
                  </a:cubicBezTo>
                  <a:cubicBezTo>
                    <a:pt x="5594" y="1785"/>
                    <a:pt x="5639" y="1830"/>
                    <a:pt x="5674" y="1883"/>
                  </a:cubicBezTo>
                  <a:cubicBezTo>
                    <a:pt x="5683" y="1901"/>
                    <a:pt x="5710" y="1901"/>
                    <a:pt x="5719" y="1901"/>
                  </a:cubicBezTo>
                  <a:lnTo>
                    <a:pt x="6477" y="1625"/>
                  </a:lnTo>
                  <a:lnTo>
                    <a:pt x="6718" y="2053"/>
                  </a:lnTo>
                  <a:lnTo>
                    <a:pt x="6103" y="2561"/>
                  </a:lnTo>
                  <a:cubicBezTo>
                    <a:pt x="6085" y="2570"/>
                    <a:pt x="6085" y="2588"/>
                    <a:pt x="6085" y="2606"/>
                  </a:cubicBezTo>
                  <a:cubicBezTo>
                    <a:pt x="6111" y="2668"/>
                    <a:pt x="6129" y="2731"/>
                    <a:pt x="6156" y="2802"/>
                  </a:cubicBezTo>
                  <a:cubicBezTo>
                    <a:pt x="6156" y="2811"/>
                    <a:pt x="6165" y="2829"/>
                    <a:pt x="6165" y="2847"/>
                  </a:cubicBezTo>
                  <a:lnTo>
                    <a:pt x="6174" y="2873"/>
                  </a:lnTo>
                  <a:lnTo>
                    <a:pt x="6174" y="2882"/>
                  </a:lnTo>
                  <a:lnTo>
                    <a:pt x="6201" y="2972"/>
                  </a:lnTo>
                  <a:cubicBezTo>
                    <a:pt x="6210" y="3034"/>
                    <a:pt x="6227" y="3096"/>
                    <a:pt x="6236" y="3159"/>
                  </a:cubicBezTo>
                  <a:cubicBezTo>
                    <a:pt x="6236" y="3177"/>
                    <a:pt x="6254" y="3195"/>
                    <a:pt x="6272" y="3195"/>
                  </a:cubicBezTo>
                  <a:lnTo>
                    <a:pt x="7057" y="3337"/>
                  </a:lnTo>
                  <a:lnTo>
                    <a:pt x="7057" y="3828"/>
                  </a:lnTo>
                  <a:lnTo>
                    <a:pt x="6272" y="3962"/>
                  </a:lnTo>
                  <a:cubicBezTo>
                    <a:pt x="6254" y="3962"/>
                    <a:pt x="6236" y="3971"/>
                    <a:pt x="6236" y="3989"/>
                  </a:cubicBezTo>
                  <a:cubicBezTo>
                    <a:pt x="6227" y="4060"/>
                    <a:pt x="6210" y="4122"/>
                    <a:pt x="6192" y="4194"/>
                  </a:cubicBezTo>
                  <a:cubicBezTo>
                    <a:pt x="6192" y="4212"/>
                    <a:pt x="6183" y="4229"/>
                    <a:pt x="6183" y="4247"/>
                  </a:cubicBezTo>
                  <a:lnTo>
                    <a:pt x="6165" y="4301"/>
                  </a:lnTo>
                  <a:cubicBezTo>
                    <a:pt x="6156" y="4319"/>
                    <a:pt x="6156" y="4337"/>
                    <a:pt x="6147" y="4363"/>
                  </a:cubicBezTo>
                  <a:cubicBezTo>
                    <a:pt x="6129" y="4426"/>
                    <a:pt x="6103" y="4488"/>
                    <a:pt x="6085" y="4551"/>
                  </a:cubicBezTo>
                  <a:cubicBezTo>
                    <a:pt x="6076" y="4568"/>
                    <a:pt x="6085" y="4586"/>
                    <a:pt x="6094" y="4595"/>
                  </a:cubicBezTo>
                  <a:lnTo>
                    <a:pt x="6709" y="5104"/>
                  </a:lnTo>
                  <a:lnTo>
                    <a:pt x="6459" y="5532"/>
                  </a:lnTo>
                  <a:lnTo>
                    <a:pt x="5710" y="5255"/>
                  </a:lnTo>
                  <a:cubicBezTo>
                    <a:pt x="5705" y="5253"/>
                    <a:pt x="5700" y="5252"/>
                    <a:pt x="5695" y="5252"/>
                  </a:cubicBezTo>
                  <a:cubicBezTo>
                    <a:pt x="5682" y="5252"/>
                    <a:pt x="5672" y="5258"/>
                    <a:pt x="5665" y="5264"/>
                  </a:cubicBezTo>
                  <a:cubicBezTo>
                    <a:pt x="5621" y="5318"/>
                    <a:pt x="5585" y="5362"/>
                    <a:pt x="5532" y="5416"/>
                  </a:cubicBezTo>
                  <a:lnTo>
                    <a:pt x="5451" y="5505"/>
                  </a:lnTo>
                  <a:cubicBezTo>
                    <a:pt x="5433" y="5514"/>
                    <a:pt x="5425" y="5523"/>
                    <a:pt x="5407" y="5550"/>
                  </a:cubicBezTo>
                  <a:cubicBezTo>
                    <a:pt x="5353" y="5585"/>
                    <a:pt x="5309" y="5630"/>
                    <a:pt x="5255" y="5675"/>
                  </a:cubicBezTo>
                  <a:cubicBezTo>
                    <a:pt x="5246" y="5684"/>
                    <a:pt x="5237" y="5701"/>
                    <a:pt x="5246" y="5719"/>
                  </a:cubicBezTo>
                  <a:lnTo>
                    <a:pt x="5514" y="6469"/>
                  </a:lnTo>
                  <a:lnTo>
                    <a:pt x="5094" y="6718"/>
                  </a:lnTo>
                  <a:lnTo>
                    <a:pt x="4586" y="6103"/>
                  </a:lnTo>
                  <a:cubicBezTo>
                    <a:pt x="4573" y="6090"/>
                    <a:pt x="4560" y="6082"/>
                    <a:pt x="4547" y="6082"/>
                  </a:cubicBezTo>
                  <a:cubicBezTo>
                    <a:pt x="4542" y="6082"/>
                    <a:pt x="4537" y="6083"/>
                    <a:pt x="4532" y="6085"/>
                  </a:cubicBezTo>
                  <a:cubicBezTo>
                    <a:pt x="4479" y="6112"/>
                    <a:pt x="4416" y="6130"/>
                    <a:pt x="4354" y="6147"/>
                  </a:cubicBezTo>
                  <a:lnTo>
                    <a:pt x="4345" y="6147"/>
                  </a:lnTo>
                  <a:lnTo>
                    <a:pt x="4229" y="6183"/>
                  </a:lnTo>
                  <a:lnTo>
                    <a:pt x="4220" y="6183"/>
                  </a:lnTo>
                  <a:lnTo>
                    <a:pt x="4185" y="6192"/>
                  </a:lnTo>
                  <a:lnTo>
                    <a:pt x="4193" y="6237"/>
                  </a:lnTo>
                  <a:lnTo>
                    <a:pt x="4167" y="6201"/>
                  </a:lnTo>
                  <a:cubicBezTo>
                    <a:pt x="4104" y="6210"/>
                    <a:pt x="4042" y="6228"/>
                    <a:pt x="3979" y="6237"/>
                  </a:cubicBezTo>
                  <a:cubicBezTo>
                    <a:pt x="3961" y="6237"/>
                    <a:pt x="3944" y="6246"/>
                    <a:pt x="3944" y="6263"/>
                  </a:cubicBezTo>
                  <a:lnTo>
                    <a:pt x="3810" y="7057"/>
                  </a:lnTo>
                  <a:lnTo>
                    <a:pt x="3310" y="7057"/>
                  </a:lnTo>
                  <a:lnTo>
                    <a:pt x="3185" y="6263"/>
                  </a:lnTo>
                  <a:cubicBezTo>
                    <a:pt x="3176" y="6246"/>
                    <a:pt x="3168" y="6237"/>
                    <a:pt x="3150" y="6228"/>
                  </a:cubicBezTo>
                  <a:cubicBezTo>
                    <a:pt x="3087" y="6219"/>
                    <a:pt x="3016" y="6210"/>
                    <a:pt x="2944" y="6192"/>
                  </a:cubicBezTo>
                  <a:cubicBezTo>
                    <a:pt x="2927" y="6183"/>
                    <a:pt x="2909" y="6183"/>
                    <a:pt x="2900" y="6174"/>
                  </a:cubicBezTo>
                  <a:lnTo>
                    <a:pt x="2837" y="6165"/>
                  </a:lnTo>
                  <a:cubicBezTo>
                    <a:pt x="2820" y="6156"/>
                    <a:pt x="2802" y="6147"/>
                    <a:pt x="2775" y="6147"/>
                  </a:cubicBezTo>
                  <a:cubicBezTo>
                    <a:pt x="2748" y="6139"/>
                    <a:pt x="2721" y="6130"/>
                    <a:pt x="2695" y="6121"/>
                  </a:cubicBezTo>
                  <a:cubicBezTo>
                    <a:pt x="2659" y="6103"/>
                    <a:pt x="2623" y="6094"/>
                    <a:pt x="2588" y="6076"/>
                  </a:cubicBezTo>
                  <a:cubicBezTo>
                    <a:pt x="2579" y="6076"/>
                    <a:pt x="2552" y="6076"/>
                    <a:pt x="2543" y="6094"/>
                  </a:cubicBezTo>
                  <a:lnTo>
                    <a:pt x="2035" y="6709"/>
                  </a:lnTo>
                  <a:lnTo>
                    <a:pt x="1606" y="6460"/>
                  </a:lnTo>
                  <a:lnTo>
                    <a:pt x="1883" y="5710"/>
                  </a:lnTo>
                  <a:cubicBezTo>
                    <a:pt x="1892" y="5692"/>
                    <a:pt x="1892" y="5675"/>
                    <a:pt x="1874" y="5666"/>
                  </a:cubicBezTo>
                  <a:cubicBezTo>
                    <a:pt x="1820" y="5621"/>
                    <a:pt x="1776" y="5577"/>
                    <a:pt x="1722" y="5532"/>
                  </a:cubicBezTo>
                  <a:cubicBezTo>
                    <a:pt x="1704" y="5514"/>
                    <a:pt x="1696" y="5505"/>
                    <a:pt x="1678" y="5487"/>
                  </a:cubicBezTo>
                  <a:lnTo>
                    <a:pt x="1633" y="5443"/>
                  </a:lnTo>
                  <a:cubicBezTo>
                    <a:pt x="1624" y="5434"/>
                    <a:pt x="1615" y="5425"/>
                    <a:pt x="1597" y="5398"/>
                  </a:cubicBezTo>
                  <a:cubicBezTo>
                    <a:pt x="1553" y="5354"/>
                    <a:pt x="1508" y="5309"/>
                    <a:pt x="1464" y="5255"/>
                  </a:cubicBezTo>
                  <a:cubicBezTo>
                    <a:pt x="1455" y="5238"/>
                    <a:pt x="1437" y="5238"/>
                    <a:pt x="1419" y="5238"/>
                  </a:cubicBezTo>
                  <a:lnTo>
                    <a:pt x="670" y="5514"/>
                  </a:lnTo>
                  <a:lnTo>
                    <a:pt x="429" y="5086"/>
                  </a:lnTo>
                  <a:lnTo>
                    <a:pt x="1044" y="4577"/>
                  </a:lnTo>
                  <a:cubicBezTo>
                    <a:pt x="1053" y="4568"/>
                    <a:pt x="1062" y="4551"/>
                    <a:pt x="1053" y="4533"/>
                  </a:cubicBezTo>
                  <a:cubicBezTo>
                    <a:pt x="1035" y="4479"/>
                    <a:pt x="1009" y="4417"/>
                    <a:pt x="991" y="4354"/>
                  </a:cubicBezTo>
                  <a:lnTo>
                    <a:pt x="946" y="4176"/>
                  </a:lnTo>
                  <a:lnTo>
                    <a:pt x="902" y="4185"/>
                  </a:lnTo>
                  <a:lnTo>
                    <a:pt x="946" y="4167"/>
                  </a:lnTo>
                  <a:cubicBezTo>
                    <a:pt x="928" y="4105"/>
                    <a:pt x="919" y="4042"/>
                    <a:pt x="910" y="3980"/>
                  </a:cubicBezTo>
                  <a:cubicBezTo>
                    <a:pt x="902" y="3962"/>
                    <a:pt x="893" y="3944"/>
                    <a:pt x="875" y="3944"/>
                  </a:cubicBezTo>
                  <a:lnTo>
                    <a:pt x="90" y="3801"/>
                  </a:lnTo>
                  <a:lnTo>
                    <a:pt x="90" y="3311"/>
                  </a:lnTo>
                  <a:lnTo>
                    <a:pt x="875" y="3177"/>
                  </a:lnTo>
                  <a:cubicBezTo>
                    <a:pt x="893" y="3177"/>
                    <a:pt x="910" y="3159"/>
                    <a:pt x="910" y="3141"/>
                  </a:cubicBezTo>
                  <a:cubicBezTo>
                    <a:pt x="919" y="3088"/>
                    <a:pt x="928" y="3025"/>
                    <a:pt x="946" y="2963"/>
                  </a:cubicBezTo>
                  <a:cubicBezTo>
                    <a:pt x="946" y="2963"/>
                    <a:pt x="946" y="2945"/>
                    <a:pt x="946" y="2945"/>
                  </a:cubicBezTo>
                  <a:lnTo>
                    <a:pt x="973" y="2865"/>
                  </a:lnTo>
                  <a:lnTo>
                    <a:pt x="973" y="2856"/>
                  </a:lnTo>
                  <a:lnTo>
                    <a:pt x="991" y="2784"/>
                  </a:lnTo>
                  <a:lnTo>
                    <a:pt x="955" y="2775"/>
                  </a:lnTo>
                  <a:lnTo>
                    <a:pt x="1000" y="2775"/>
                  </a:lnTo>
                  <a:cubicBezTo>
                    <a:pt x="1018" y="2713"/>
                    <a:pt x="1035" y="2650"/>
                    <a:pt x="1062" y="2588"/>
                  </a:cubicBezTo>
                  <a:cubicBezTo>
                    <a:pt x="1071" y="2570"/>
                    <a:pt x="1062" y="2552"/>
                    <a:pt x="1044" y="2543"/>
                  </a:cubicBezTo>
                  <a:lnTo>
                    <a:pt x="438" y="2026"/>
                  </a:lnTo>
                  <a:lnTo>
                    <a:pt x="679" y="1607"/>
                  </a:lnTo>
                  <a:lnTo>
                    <a:pt x="1428" y="1883"/>
                  </a:lnTo>
                  <a:cubicBezTo>
                    <a:pt x="1433" y="1886"/>
                    <a:pt x="1438" y="1887"/>
                    <a:pt x="1444" y="1887"/>
                  </a:cubicBezTo>
                  <a:cubicBezTo>
                    <a:pt x="1456" y="1887"/>
                    <a:pt x="1469" y="1881"/>
                    <a:pt x="1481" y="1874"/>
                  </a:cubicBezTo>
                  <a:cubicBezTo>
                    <a:pt x="1517" y="1821"/>
                    <a:pt x="1562" y="1767"/>
                    <a:pt x="1606" y="1723"/>
                  </a:cubicBezTo>
                  <a:cubicBezTo>
                    <a:pt x="1606" y="1723"/>
                    <a:pt x="1615" y="1714"/>
                    <a:pt x="1615" y="1714"/>
                  </a:cubicBezTo>
                  <a:lnTo>
                    <a:pt x="1696" y="1633"/>
                  </a:lnTo>
                  <a:cubicBezTo>
                    <a:pt x="1704" y="1625"/>
                    <a:pt x="1722" y="1607"/>
                    <a:pt x="1740" y="1589"/>
                  </a:cubicBezTo>
                  <a:cubicBezTo>
                    <a:pt x="1785" y="1544"/>
                    <a:pt x="1838" y="1509"/>
                    <a:pt x="1883" y="1464"/>
                  </a:cubicBezTo>
                  <a:cubicBezTo>
                    <a:pt x="1901" y="1455"/>
                    <a:pt x="1910" y="1437"/>
                    <a:pt x="1901" y="1419"/>
                  </a:cubicBezTo>
                  <a:lnTo>
                    <a:pt x="1624" y="670"/>
                  </a:lnTo>
                  <a:lnTo>
                    <a:pt x="2052" y="420"/>
                  </a:lnTo>
                  <a:lnTo>
                    <a:pt x="2561" y="1036"/>
                  </a:lnTo>
                  <a:cubicBezTo>
                    <a:pt x="2570" y="1054"/>
                    <a:pt x="2588" y="1054"/>
                    <a:pt x="2605" y="1054"/>
                  </a:cubicBezTo>
                  <a:cubicBezTo>
                    <a:pt x="2668" y="1027"/>
                    <a:pt x="2730" y="1009"/>
                    <a:pt x="2802" y="982"/>
                  </a:cubicBezTo>
                  <a:cubicBezTo>
                    <a:pt x="2820" y="982"/>
                    <a:pt x="2837" y="973"/>
                    <a:pt x="2855" y="973"/>
                  </a:cubicBezTo>
                  <a:lnTo>
                    <a:pt x="2909" y="955"/>
                  </a:lnTo>
                  <a:lnTo>
                    <a:pt x="2900" y="911"/>
                  </a:lnTo>
                  <a:lnTo>
                    <a:pt x="2927" y="955"/>
                  </a:lnTo>
                  <a:lnTo>
                    <a:pt x="2953" y="947"/>
                  </a:lnTo>
                  <a:lnTo>
                    <a:pt x="2944" y="902"/>
                  </a:lnTo>
                  <a:lnTo>
                    <a:pt x="2971" y="938"/>
                  </a:lnTo>
                  <a:cubicBezTo>
                    <a:pt x="3034" y="929"/>
                    <a:pt x="3096" y="911"/>
                    <a:pt x="3168" y="902"/>
                  </a:cubicBezTo>
                  <a:cubicBezTo>
                    <a:pt x="3185" y="902"/>
                    <a:pt x="3194" y="884"/>
                    <a:pt x="3203" y="866"/>
                  </a:cubicBezTo>
                  <a:lnTo>
                    <a:pt x="3337" y="81"/>
                  </a:lnTo>
                  <a:close/>
                  <a:moveTo>
                    <a:pt x="3301" y="1"/>
                  </a:moveTo>
                  <a:cubicBezTo>
                    <a:pt x="3283" y="1"/>
                    <a:pt x="3266" y="10"/>
                    <a:pt x="3257" y="37"/>
                  </a:cubicBezTo>
                  <a:lnTo>
                    <a:pt x="3123" y="822"/>
                  </a:lnTo>
                  <a:cubicBezTo>
                    <a:pt x="3069" y="831"/>
                    <a:pt x="3007" y="848"/>
                    <a:pt x="2953" y="857"/>
                  </a:cubicBezTo>
                  <a:lnTo>
                    <a:pt x="2962" y="902"/>
                  </a:lnTo>
                  <a:lnTo>
                    <a:pt x="2936" y="866"/>
                  </a:lnTo>
                  <a:lnTo>
                    <a:pt x="2900" y="866"/>
                  </a:lnTo>
                  <a:lnTo>
                    <a:pt x="2891" y="875"/>
                  </a:lnTo>
                  <a:lnTo>
                    <a:pt x="2829" y="893"/>
                  </a:lnTo>
                  <a:cubicBezTo>
                    <a:pt x="2811" y="893"/>
                    <a:pt x="2793" y="902"/>
                    <a:pt x="2766" y="911"/>
                  </a:cubicBezTo>
                  <a:cubicBezTo>
                    <a:pt x="2713" y="920"/>
                    <a:pt x="2659" y="938"/>
                    <a:pt x="2605" y="964"/>
                  </a:cubicBezTo>
                  <a:lnTo>
                    <a:pt x="2097" y="340"/>
                  </a:lnTo>
                  <a:cubicBezTo>
                    <a:pt x="2087" y="329"/>
                    <a:pt x="2076" y="325"/>
                    <a:pt x="2066" y="325"/>
                  </a:cubicBezTo>
                  <a:cubicBezTo>
                    <a:pt x="2058" y="325"/>
                    <a:pt x="2051" y="327"/>
                    <a:pt x="2043" y="331"/>
                  </a:cubicBezTo>
                  <a:lnTo>
                    <a:pt x="1553" y="608"/>
                  </a:lnTo>
                  <a:cubicBezTo>
                    <a:pt x="1535" y="625"/>
                    <a:pt x="1526" y="643"/>
                    <a:pt x="1535" y="661"/>
                  </a:cubicBezTo>
                  <a:lnTo>
                    <a:pt x="1812" y="1419"/>
                  </a:lnTo>
                  <a:cubicBezTo>
                    <a:pt x="1767" y="1455"/>
                    <a:pt x="1722" y="1491"/>
                    <a:pt x="1687" y="1526"/>
                  </a:cubicBezTo>
                  <a:cubicBezTo>
                    <a:pt x="1687" y="1526"/>
                    <a:pt x="1678" y="1535"/>
                    <a:pt x="1678" y="1535"/>
                  </a:cubicBezTo>
                  <a:cubicBezTo>
                    <a:pt x="1660" y="1553"/>
                    <a:pt x="1651" y="1562"/>
                    <a:pt x="1633" y="1571"/>
                  </a:cubicBezTo>
                  <a:lnTo>
                    <a:pt x="1588" y="1616"/>
                  </a:lnTo>
                  <a:lnTo>
                    <a:pt x="1580" y="1625"/>
                  </a:lnTo>
                  <a:lnTo>
                    <a:pt x="1553" y="1660"/>
                  </a:lnTo>
                  <a:cubicBezTo>
                    <a:pt x="1553" y="1660"/>
                    <a:pt x="1544" y="1669"/>
                    <a:pt x="1544" y="1669"/>
                  </a:cubicBezTo>
                  <a:cubicBezTo>
                    <a:pt x="1508" y="1705"/>
                    <a:pt x="1464" y="1749"/>
                    <a:pt x="1428" y="1794"/>
                  </a:cubicBezTo>
                  <a:lnTo>
                    <a:pt x="679" y="1509"/>
                  </a:lnTo>
                  <a:cubicBezTo>
                    <a:pt x="661" y="1509"/>
                    <a:pt x="634" y="1509"/>
                    <a:pt x="625" y="1526"/>
                  </a:cubicBezTo>
                  <a:lnTo>
                    <a:pt x="348" y="2017"/>
                  </a:lnTo>
                  <a:cubicBezTo>
                    <a:pt x="331" y="2035"/>
                    <a:pt x="340" y="2062"/>
                    <a:pt x="357" y="2071"/>
                  </a:cubicBezTo>
                  <a:lnTo>
                    <a:pt x="973" y="2588"/>
                  </a:lnTo>
                  <a:cubicBezTo>
                    <a:pt x="955" y="2642"/>
                    <a:pt x="928" y="2695"/>
                    <a:pt x="919" y="2749"/>
                  </a:cubicBezTo>
                  <a:cubicBezTo>
                    <a:pt x="919" y="2749"/>
                    <a:pt x="910" y="2757"/>
                    <a:pt x="910" y="2757"/>
                  </a:cubicBezTo>
                  <a:lnTo>
                    <a:pt x="884" y="2873"/>
                  </a:lnTo>
                  <a:cubicBezTo>
                    <a:pt x="875" y="2891"/>
                    <a:pt x="875" y="2909"/>
                    <a:pt x="866" y="2927"/>
                  </a:cubicBezTo>
                  <a:lnTo>
                    <a:pt x="910" y="2945"/>
                  </a:lnTo>
                  <a:lnTo>
                    <a:pt x="910" y="2945"/>
                  </a:lnTo>
                  <a:lnTo>
                    <a:pt x="866" y="2936"/>
                  </a:lnTo>
                  <a:cubicBezTo>
                    <a:pt x="866" y="2936"/>
                    <a:pt x="866" y="2945"/>
                    <a:pt x="866" y="2945"/>
                  </a:cubicBezTo>
                  <a:cubicBezTo>
                    <a:pt x="848" y="2998"/>
                    <a:pt x="839" y="3052"/>
                    <a:pt x="830" y="3105"/>
                  </a:cubicBezTo>
                  <a:lnTo>
                    <a:pt x="36" y="3230"/>
                  </a:lnTo>
                  <a:cubicBezTo>
                    <a:pt x="18" y="3239"/>
                    <a:pt x="1" y="3257"/>
                    <a:pt x="1" y="3275"/>
                  </a:cubicBezTo>
                  <a:lnTo>
                    <a:pt x="1" y="3837"/>
                  </a:lnTo>
                  <a:cubicBezTo>
                    <a:pt x="1" y="3864"/>
                    <a:pt x="18" y="3882"/>
                    <a:pt x="36" y="3882"/>
                  </a:cubicBezTo>
                  <a:lnTo>
                    <a:pt x="830" y="4015"/>
                  </a:lnTo>
                  <a:cubicBezTo>
                    <a:pt x="839" y="4078"/>
                    <a:pt x="848" y="4131"/>
                    <a:pt x="866" y="4194"/>
                  </a:cubicBezTo>
                  <a:lnTo>
                    <a:pt x="910" y="4372"/>
                  </a:lnTo>
                  <a:cubicBezTo>
                    <a:pt x="910" y="4372"/>
                    <a:pt x="910" y="4390"/>
                    <a:pt x="910" y="4390"/>
                  </a:cubicBezTo>
                  <a:cubicBezTo>
                    <a:pt x="928" y="4435"/>
                    <a:pt x="946" y="4488"/>
                    <a:pt x="964" y="4533"/>
                  </a:cubicBezTo>
                  <a:lnTo>
                    <a:pt x="348" y="5041"/>
                  </a:lnTo>
                  <a:cubicBezTo>
                    <a:pt x="331" y="5059"/>
                    <a:pt x="322" y="5086"/>
                    <a:pt x="331" y="5104"/>
                  </a:cubicBezTo>
                  <a:lnTo>
                    <a:pt x="616" y="5585"/>
                  </a:lnTo>
                  <a:cubicBezTo>
                    <a:pt x="623" y="5599"/>
                    <a:pt x="634" y="5607"/>
                    <a:pt x="650" y="5607"/>
                  </a:cubicBezTo>
                  <a:cubicBezTo>
                    <a:pt x="656" y="5607"/>
                    <a:pt x="662" y="5606"/>
                    <a:pt x="670" y="5603"/>
                  </a:cubicBezTo>
                  <a:lnTo>
                    <a:pt x="1419" y="5327"/>
                  </a:lnTo>
                  <a:cubicBezTo>
                    <a:pt x="1455" y="5371"/>
                    <a:pt x="1499" y="5416"/>
                    <a:pt x="1544" y="5469"/>
                  </a:cubicBezTo>
                  <a:cubicBezTo>
                    <a:pt x="1553" y="5478"/>
                    <a:pt x="1562" y="5496"/>
                    <a:pt x="1580" y="5505"/>
                  </a:cubicBezTo>
                  <a:lnTo>
                    <a:pt x="1624" y="5550"/>
                  </a:lnTo>
                  <a:cubicBezTo>
                    <a:pt x="1633" y="5568"/>
                    <a:pt x="1651" y="5577"/>
                    <a:pt x="1669" y="5594"/>
                  </a:cubicBezTo>
                  <a:cubicBezTo>
                    <a:pt x="1713" y="5630"/>
                    <a:pt x="1749" y="5675"/>
                    <a:pt x="1794" y="5710"/>
                  </a:cubicBezTo>
                  <a:lnTo>
                    <a:pt x="1517" y="6460"/>
                  </a:lnTo>
                  <a:cubicBezTo>
                    <a:pt x="1508" y="6478"/>
                    <a:pt x="1517" y="6504"/>
                    <a:pt x="1535" y="6513"/>
                  </a:cubicBezTo>
                  <a:lnTo>
                    <a:pt x="2017" y="6799"/>
                  </a:lnTo>
                  <a:cubicBezTo>
                    <a:pt x="2022" y="6801"/>
                    <a:pt x="2028" y="6802"/>
                    <a:pt x="2034" y="6802"/>
                  </a:cubicBezTo>
                  <a:cubicBezTo>
                    <a:pt x="2049" y="6802"/>
                    <a:pt x="2064" y="6796"/>
                    <a:pt x="2070" y="6790"/>
                  </a:cubicBezTo>
                  <a:lnTo>
                    <a:pt x="2588" y="6165"/>
                  </a:lnTo>
                  <a:cubicBezTo>
                    <a:pt x="2614" y="6183"/>
                    <a:pt x="2641" y="6192"/>
                    <a:pt x="2668" y="6201"/>
                  </a:cubicBezTo>
                  <a:cubicBezTo>
                    <a:pt x="2695" y="6210"/>
                    <a:pt x="2721" y="6219"/>
                    <a:pt x="2757" y="6228"/>
                  </a:cubicBezTo>
                  <a:cubicBezTo>
                    <a:pt x="2775" y="6237"/>
                    <a:pt x="2793" y="6237"/>
                    <a:pt x="2811" y="6246"/>
                  </a:cubicBezTo>
                  <a:lnTo>
                    <a:pt x="2873" y="6263"/>
                  </a:lnTo>
                  <a:cubicBezTo>
                    <a:pt x="2891" y="6263"/>
                    <a:pt x="2909" y="6272"/>
                    <a:pt x="2936" y="6272"/>
                  </a:cubicBezTo>
                  <a:cubicBezTo>
                    <a:pt x="2989" y="6290"/>
                    <a:pt x="3052" y="6299"/>
                    <a:pt x="3105" y="6308"/>
                  </a:cubicBezTo>
                  <a:lnTo>
                    <a:pt x="3239" y="7102"/>
                  </a:lnTo>
                  <a:cubicBezTo>
                    <a:pt x="3239" y="7120"/>
                    <a:pt x="3257" y="7138"/>
                    <a:pt x="3275" y="7138"/>
                  </a:cubicBezTo>
                  <a:lnTo>
                    <a:pt x="3846" y="7138"/>
                  </a:lnTo>
                  <a:cubicBezTo>
                    <a:pt x="3863" y="7138"/>
                    <a:pt x="3881" y="7129"/>
                    <a:pt x="3881" y="7102"/>
                  </a:cubicBezTo>
                  <a:lnTo>
                    <a:pt x="4024" y="6308"/>
                  </a:lnTo>
                  <a:cubicBezTo>
                    <a:pt x="4077" y="6299"/>
                    <a:pt x="4131" y="6290"/>
                    <a:pt x="4185" y="6281"/>
                  </a:cubicBezTo>
                  <a:cubicBezTo>
                    <a:pt x="4185" y="6281"/>
                    <a:pt x="4202" y="6272"/>
                    <a:pt x="4202" y="6272"/>
                  </a:cubicBezTo>
                  <a:lnTo>
                    <a:pt x="4363" y="6237"/>
                  </a:lnTo>
                  <a:cubicBezTo>
                    <a:pt x="4363" y="6237"/>
                    <a:pt x="4372" y="6228"/>
                    <a:pt x="4372" y="6228"/>
                  </a:cubicBezTo>
                  <a:cubicBezTo>
                    <a:pt x="4425" y="6210"/>
                    <a:pt x="4488" y="6192"/>
                    <a:pt x="4541" y="6174"/>
                  </a:cubicBezTo>
                  <a:lnTo>
                    <a:pt x="5050" y="6799"/>
                  </a:lnTo>
                  <a:cubicBezTo>
                    <a:pt x="5056" y="6805"/>
                    <a:pt x="5071" y="6811"/>
                    <a:pt x="5086" y="6811"/>
                  </a:cubicBezTo>
                  <a:cubicBezTo>
                    <a:pt x="5092" y="6811"/>
                    <a:pt x="5098" y="6810"/>
                    <a:pt x="5103" y="6808"/>
                  </a:cubicBezTo>
                  <a:lnTo>
                    <a:pt x="5594" y="6522"/>
                  </a:lnTo>
                  <a:cubicBezTo>
                    <a:pt x="5612" y="6513"/>
                    <a:pt x="5621" y="6495"/>
                    <a:pt x="5612" y="6478"/>
                  </a:cubicBezTo>
                  <a:lnTo>
                    <a:pt x="5335" y="5719"/>
                  </a:lnTo>
                  <a:cubicBezTo>
                    <a:pt x="5380" y="5684"/>
                    <a:pt x="5416" y="5648"/>
                    <a:pt x="5460" y="5612"/>
                  </a:cubicBezTo>
                  <a:cubicBezTo>
                    <a:pt x="5460" y="5612"/>
                    <a:pt x="5469" y="5603"/>
                    <a:pt x="5469" y="5603"/>
                  </a:cubicBezTo>
                  <a:cubicBezTo>
                    <a:pt x="5478" y="5585"/>
                    <a:pt x="5496" y="5577"/>
                    <a:pt x="5505" y="5568"/>
                  </a:cubicBezTo>
                  <a:lnTo>
                    <a:pt x="5532" y="5541"/>
                  </a:lnTo>
                  <a:lnTo>
                    <a:pt x="5541" y="5532"/>
                  </a:lnTo>
                  <a:lnTo>
                    <a:pt x="5549" y="5514"/>
                  </a:lnTo>
                  <a:lnTo>
                    <a:pt x="5558" y="5514"/>
                  </a:lnTo>
                  <a:lnTo>
                    <a:pt x="5594" y="5469"/>
                  </a:lnTo>
                  <a:cubicBezTo>
                    <a:pt x="5639" y="5434"/>
                    <a:pt x="5674" y="5389"/>
                    <a:pt x="5710" y="5345"/>
                  </a:cubicBezTo>
                  <a:lnTo>
                    <a:pt x="6468" y="5621"/>
                  </a:lnTo>
                  <a:cubicBezTo>
                    <a:pt x="6473" y="5624"/>
                    <a:pt x="6478" y="5625"/>
                    <a:pt x="6482" y="5625"/>
                  </a:cubicBezTo>
                  <a:cubicBezTo>
                    <a:pt x="6495" y="5625"/>
                    <a:pt x="6506" y="5616"/>
                    <a:pt x="6513" y="5603"/>
                  </a:cubicBezTo>
                  <a:lnTo>
                    <a:pt x="6798" y="5122"/>
                  </a:lnTo>
                  <a:cubicBezTo>
                    <a:pt x="6807" y="5104"/>
                    <a:pt x="6807" y="5077"/>
                    <a:pt x="6789" y="5068"/>
                  </a:cubicBezTo>
                  <a:lnTo>
                    <a:pt x="6174" y="4551"/>
                  </a:lnTo>
                  <a:cubicBezTo>
                    <a:pt x="6192" y="4497"/>
                    <a:pt x="6210" y="4444"/>
                    <a:pt x="6227" y="4381"/>
                  </a:cubicBezTo>
                  <a:cubicBezTo>
                    <a:pt x="6236" y="4363"/>
                    <a:pt x="6236" y="4345"/>
                    <a:pt x="6245" y="4328"/>
                  </a:cubicBezTo>
                  <a:lnTo>
                    <a:pt x="6263" y="4265"/>
                  </a:lnTo>
                  <a:cubicBezTo>
                    <a:pt x="6263" y="4247"/>
                    <a:pt x="6272" y="4229"/>
                    <a:pt x="6281" y="4203"/>
                  </a:cubicBezTo>
                  <a:cubicBezTo>
                    <a:pt x="6290" y="4149"/>
                    <a:pt x="6299" y="4096"/>
                    <a:pt x="6308" y="4033"/>
                  </a:cubicBezTo>
                  <a:lnTo>
                    <a:pt x="7102" y="3899"/>
                  </a:lnTo>
                  <a:cubicBezTo>
                    <a:pt x="7128" y="3899"/>
                    <a:pt x="7137" y="3882"/>
                    <a:pt x="7137" y="3864"/>
                  </a:cubicBezTo>
                  <a:lnTo>
                    <a:pt x="7146" y="3302"/>
                  </a:lnTo>
                  <a:cubicBezTo>
                    <a:pt x="7146" y="3275"/>
                    <a:pt x="7128" y="3257"/>
                    <a:pt x="7111" y="3257"/>
                  </a:cubicBezTo>
                  <a:lnTo>
                    <a:pt x="6317" y="3114"/>
                  </a:lnTo>
                  <a:cubicBezTo>
                    <a:pt x="6308" y="3061"/>
                    <a:pt x="6290" y="3007"/>
                    <a:pt x="6281" y="2945"/>
                  </a:cubicBezTo>
                  <a:cubicBezTo>
                    <a:pt x="6272" y="2927"/>
                    <a:pt x="6272" y="2909"/>
                    <a:pt x="6263" y="2891"/>
                  </a:cubicBezTo>
                  <a:lnTo>
                    <a:pt x="6263" y="2865"/>
                  </a:lnTo>
                  <a:lnTo>
                    <a:pt x="6219" y="2873"/>
                  </a:lnTo>
                  <a:lnTo>
                    <a:pt x="6219" y="2873"/>
                  </a:lnTo>
                  <a:lnTo>
                    <a:pt x="6254" y="2847"/>
                  </a:lnTo>
                  <a:lnTo>
                    <a:pt x="6254" y="2829"/>
                  </a:lnTo>
                  <a:cubicBezTo>
                    <a:pt x="6245" y="2811"/>
                    <a:pt x="6236" y="2793"/>
                    <a:pt x="6236" y="2766"/>
                  </a:cubicBezTo>
                  <a:cubicBezTo>
                    <a:pt x="6219" y="2713"/>
                    <a:pt x="6201" y="2659"/>
                    <a:pt x="6174" y="2606"/>
                  </a:cubicBezTo>
                  <a:lnTo>
                    <a:pt x="6798" y="2088"/>
                  </a:lnTo>
                  <a:cubicBezTo>
                    <a:pt x="6816" y="2079"/>
                    <a:pt x="6816" y="2053"/>
                    <a:pt x="6807" y="2035"/>
                  </a:cubicBezTo>
                  <a:lnTo>
                    <a:pt x="6531" y="1553"/>
                  </a:lnTo>
                  <a:cubicBezTo>
                    <a:pt x="6522" y="1535"/>
                    <a:pt x="6495" y="1526"/>
                    <a:pt x="6477" y="1526"/>
                  </a:cubicBezTo>
                  <a:lnTo>
                    <a:pt x="5719" y="1812"/>
                  </a:lnTo>
                  <a:cubicBezTo>
                    <a:pt x="5683" y="1767"/>
                    <a:pt x="5648" y="1723"/>
                    <a:pt x="5603" y="1669"/>
                  </a:cubicBezTo>
                  <a:cubicBezTo>
                    <a:pt x="5594" y="1660"/>
                    <a:pt x="5576" y="1642"/>
                    <a:pt x="5567" y="1633"/>
                  </a:cubicBezTo>
                  <a:lnTo>
                    <a:pt x="5523" y="1589"/>
                  </a:lnTo>
                  <a:cubicBezTo>
                    <a:pt x="5505" y="1571"/>
                    <a:pt x="5496" y="1562"/>
                    <a:pt x="5478" y="1544"/>
                  </a:cubicBezTo>
                  <a:cubicBezTo>
                    <a:pt x="5433" y="1500"/>
                    <a:pt x="5389" y="1464"/>
                    <a:pt x="5344" y="1428"/>
                  </a:cubicBezTo>
                  <a:lnTo>
                    <a:pt x="5630" y="679"/>
                  </a:lnTo>
                  <a:cubicBezTo>
                    <a:pt x="5639" y="652"/>
                    <a:pt x="5630" y="634"/>
                    <a:pt x="5612" y="625"/>
                  </a:cubicBezTo>
                  <a:lnTo>
                    <a:pt x="5121" y="340"/>
                  </a:lnTo>
                  <a:cubicBezTo>
                    <a:pt x="5114" y="336"/>
                    <a:pt x="5106" y="334"/>
                    <a:pt x="5099" y="334"/>
                  </a:cubicBezTo>
                  <a:cubicBezTo>
                    <a:pt x="5089" y="334"/>
                    <a:pt x="5078" y="338"/>
                    <a:pt x="5068" y="349"/>
                  </a:cubicBezTo>
                  <a:lnTo>
                    <a:pt x="4550" y="964"/>
                  </a:lnTo>
                  <a:cubicBezTo>
                    <a:pt x="4497" y="947"/>
                    <a:pt x="4443" y="929"/>
                    <a:pt x="4381" y="911"/>
                  </a:cubicBezTo>
                  <a:lnTo>
                    <a:pt x="4300" y="884"/>
                  </a:lnTo>
                  <a:lnTo>
                    <a:pt x="4292" y="884"/>
                  </a:lnTo>
                  <a:lnTo>
                    <a:pt x="4202" y="866"/>
                  </a:lnTo>
                  <a:cubicBezTo>
                    <a:pt x="4149" y="848"/>
                    <a:pt x="4095" y="839"/>
                    <a:pt x="4042" y="831"/>
                  </a:cubicBezTo>
                  <a:lnTo>
                    <a:pt x="3908" y="37"/>
                  </a:lnTo>
                  <a:cubicBezTo>
                    <a:pt x="3899" y="19"/>
                    <a:pt x="3881" y="1"/>
                    <a:pt x="3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8193473" y="4278230"/>
              <a:ext cx="1437169" cy="1437148"/>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6"/>
          <p:cNvGrpSpPr/>
          <p:nvPr/>
        </p:nvGrpSpPr>
        <p:grpSpPr>
          <a:xfrm>
            <a:off x="-1459965" y="-864150"/>
            <a:ext cx="11461009" cy="4687928"/>
            <a:chOff x="-1459965" y="-864150"/>
            <a:chExt cx="11461009" cy="4687928"/>
          </a:xfrm>
        </p:grpSpPr>
        <p:sp>
          <p:nvSpPr>
            <p:cNvPr id="474" name="Google Shape;474;p36"/>
            <p:cNvSpPr/>
            <p:nvPr/>
          </p:nvSpPr>
          <p:spPr>
            <a:xfrm>
              <a:off x="7766876" y="-864150"/>
              <a:ext cx="2234168" cy="1788301"/>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rot="10224343">
              <a:off x="-1343684" y="2113625"/>
              <a:ext cx="1947405" cy="1558767"/>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grpSp>
        <p:nvGrpSpPr>
          <p:cNvPr id="46" name="Google Shape;46;p5"/>
          <p:cNvGrpSpPr/>
          <p:nvPr/>
        </p:nvGrpSpPr>
        <p:grpSpPr>
          <a:xfrm>
            <a:off x="0" y="0"/>
            <a:ext cx="9144003" cy="5143501"/>
            <a:chOff x="0" y="0"/>
            <a:chExt cx="9144003" cy="5143501"/>
          </a:xfrm>
        </p:grpSpPr>
        <p:pic>
          <p:nvPicPr>
            <p:cNvPr id="47" name="Google Shape;47;p5"/>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48" name="Google Shape;48;p5"/>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49" name="Google Shape;49;p5"/>
          <p:cNvSpPr txBox="1"/>
          <p:nvPr>
            <p:ph type="title"/>
          </p:nvPr>
        </p:nvSpPr>
        <p:spPr>
          <a:xfrm>
            <a:off x="722376"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 name="Google Shape;50;p5"/>
          <p:cNvSpPr txBox="1"/>
          <p:nvPr>
            <p:ph idx="1" type="subTitle"/>
          </p:nvPr>
        </p:nvSpPr>
        <p:spPr>
          <a:xfrm>
            <a:off x="5078601" y="2904526"/>
            <a:ext cx="2626500" cy="103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5"/>
          <p:cNvSpPr txBox="1"/>
          <p:nvPr>
            <p:ph idx="2" type="subTitle"/>
          </p:nvPr>
        </p:nvSpPr>
        <p:spPr>
          <a:xfrm>
            <a:off x="1439025" y="2904526"/>
            <a:ext cx="2626500" cy="103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5"/>
          <p:cNvSpPr txBox="1"/>
          <p:nvPr>
            <p:ph idx="3" type="subTitle"/>
          </p:nvPr>
        </p:nvSpPr>
        <p:spPr>
          <a:xfrm>
            <a:off x="5078597" y="2449950"/>
            <a:ext cx="262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2pPr>
            <a:lvl3pPr lvl="2"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3pPr>
            <a:lvl4pPr lvl="3"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4pPr>
            <a:lvl5pPr lvl="4"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5pPr>
            <a:lvl6pPr lvl="5"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6pPr>
            <a:lvl7pPr lvl="6"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7pPr>
            <a:lvl8pPr lvl="7"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8pPr>
            <a:lvl9pPr lvl="8"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9pPr>
          </a:lstStyle>
          <a:p/>
        </p:txBody>
      </p:sp>
      <p:sp>
        <p:nvSpPr>
          <p:cNvPr id="53" name="Google Shape;53;p5"/>
          <p:cNvSpPr txBox="1"/>
          <p:nvPr>
            <p:ph idx="4" type="subTitle"/>
          </p:nvPr>
        </p:nvSpPr>
        <p:spPr>
          <a:xfrm>
            <a:off x="1439025" y="2449950"/>
            <a:ext cx="2626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Montserrat"/>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2pPr>
            <a:lvl3pPr lvl="2"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3pPr>
            <a:lvl4pPr lvl="3"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4pPr>
            <a:lvl5pPr lvl="4"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5pPr>
            <a:lvl6pPr lvl="5"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6pPr>
            <a:lvl7pPr lvl="6"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7pPr>
            <a:lvl8pPr lvl="7"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8pPr>
            <a:lvl9pPr lvl="8" rtl="0" algn="ctr">
              <a:lnSpc>
                <a:spcPct val="100000"/>
              </a:lnSpc>
              <a:spcBef>
                <a:spcPts val="0"/>
              </a:spcBef>
              <a:spcAft>
                <a:spcPts val="0"/>
              </a:spcAft>
              <a:buSzPts val="2400"/>
              <a:buFont typeface="Montserrat"/>
              <a:buNone/>
              <a:defRPr b="1" sz="2400">
                <a:latin typeface="Montserrat"/>
                <a:ea typeface="Montserrat"/>
                <a:cs typeface="Montserrat"/>
                <a:sym typeface="Montserrat"/>
              </a:defRPr>
            </a:lvl9pPr>
          </a:lstStyle>
          <a:p/>
        </p:txBody>
      </p:sp>
      <p:grpSp>
        <p:nvGrpSpPr>
          <p:cNvPr id="54" name="Google Shape;54;p5"/>
          <p:cNvGrpSpPr/>
          <p:nvPr/>
        </p:nvGrpSpPr>
        <p:grpSpPr>
          <a:xfrm>
            <a:off x="-421211" y="3541760"/>
            <a:ext cx="9195270" cy="2053818"/>
            <a:chOff x="-421211" y="3541760"/>
            <a:chExt cx="9195270" cy="2053818"/>
          </a:xfrm>
        </p:grpSpPr>
        <p:sp>
          <p:nvSpPr>
            <p:cNvPr id="55" name="Google Shape;55;p5"/>
            <p:cNvSpPr/>
            <p:nvPr/>
          </p:nvSpPr>
          <p:spPr>
            <a:xfrm>
              <a:off x="-421211" y="35417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783902"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5"/>
          <p:cNvGrpSpPr/>
          <p:nvPr/>
        </p:nvGrpSpPr>
        <p:grpSpPr>
          <a:xfrm>
            <a:off x="-556849" y="-1069015"/>
            <a:ext cx="8589407" cy="3191836"/>
            <a:chOff x="-556849" y="-992815"/>
            <a:chExt cx="8589407" cy="3191836"/>
          </a:xfrm>
        </p:grpSpPr>
        <p:sp>
          <p:nvSpPr>
            <p:cNvPr id="58" name="Google Shape;58;p5"/>
            <p:cNvSpPr/>
            <p:nvPr/>
          </p:nvSpPr>
          <p:spPr>
            <a:xfrm rot="6879948">
              <a:off x="-698914" y="-146004"/>
              <a:ext cx="2824290" cy="1498215"/>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rot="-5400000">
              <a:off x="7179405" y="-313646"/>
              <a:ext cx="1009774" cy="696531"/>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0"/>
            <a:ext cx="9144003" cy="5143501"/>
            <a:chOff x="0" y="0"/>
            <a:chExt cx="9144003" cy="5143501"/>
          </a:xfrm>
        </p:grpSpPr>
        <p:pic>
          <p:nvPicPr>
            <p:cNvPr id="62" name="Google Shape;62;p6"/>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63" name="Google Shape;63;p6"/>
            <p:cNvPicPr preferRelativeResize="0"/>
            <p:nvPr/>
          </p:nvPicPr>
          <p:blipFill>
            <a:blip r:embed="rId3">
              <a:alphaModFix amt="4000"/>
            </a:blip>
            <a:stretch>
              <a:fillRect/>
            </a:stretch>
          </p:blipFill>
          <p:spPr>
            <a:xfrm>
              <a:off x="0" y="0"/>
              <a:ext cx="9144003" cy="5143487"/>
            </a:xfrm>
            <a:prstGeom prst="rect">
              <a:avLst/>
            </a:prstGeom>
            <a:noFill/>
            <a:ln>
              <a:noFill/>
            </a:ln>
          </p:spPr>
        </p:pic>
      </p:grpSp>
      <p:grpSp>
        <p:nvGrpSpPr>
          <p:cNvPr id="64" name="Google Shape;64;p6"/>
          <p:cNvGrpSpPr/>
          <p:nvPr/>
        </p:nvGrpSpPr>
        <p:grpSpPr>
          <a:xfrm>
            <a:off x="-429013" y="1335842"/>
            <a:ext cx="10218377" cy="3695334"/>
            <a:chOff x="-429013" y="1335842"/>
            <a:chExt cx="10218377" cy="3695334"/>
          </a:xfrm>
        </p:grpSpPr>
        <p:sp>
          <p:nvSpPr>
            <p:cNvPr id="65" name="Google Shape;65;p6"/>
            <p:cNvSpPr/>
            <p:nvPr/>
          </p:nvSpPr>
          <p:spPr>
            <a:xfrm>
              <a:off x="-429013" y="3775022"/>
              <a:ext cx="1569344" cy="1256155"/>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4479486">
              <a:off x="8534665" y="1633023"/>
              <a:ext cx="1300350" cy="896968"/>
            </a:xfrm>
            <a:custGeom>
              <a:rect b="b" l="l" r="r" t="t"/>
              <a:pathLst>
                <a:path extrusionOk="0" h="13126" w="19029">
                  <a:moveTo>
                    <a:pt x="9678" y="0"/>
                  </a:moveTo>
                  <a:cubicBezTo>
                    <a:pt x="6139" y="0"/>
                    <a:pt x="2839" y="2176"/>
                    <a:pt x="1276" y="5337"/>
                  </a:cubicBezTo>
                  <a:cubicBezTo>
                    <a:pt x="304" y="7308"/>
                    <a:pt x="0" y="9396"/>
                    <a:pt x="357" y="11564"/>
                  </a:cubicBezTo>
                  <a:cubicBezTo>
                    <a:pt x="513" y="12478"/>
                    <a:pt x="1524" y="13126"/>
                    <a:pt x="2445" y="13126"/>
                  </a:cubicBezTo>
                  <a:cubicBezTo>
                    <a:pt x="2629" y="13126"/>
                    <a:pt x="2810" y="13099"/>
                    <a:pt x="2980" y="13044"/>
                  </a:cubicBezTo>
                  <a:cubicBezTo>
                    <a:pt x="4158" y="12670"/>
                    <a:pt x="4648" y="11626"/>
                    <a:pt x="4461" y="10457"/>
                  </a:cubicBezTo>
                  <a:cubicBezTo>
                    <a:pt x="4452" y="10368"/>
                    <a:pt x="4452" y="10279"/>
                    <a:pt x="4443" y="10190"/>
                  </a:cubicBezTo>
                  <a:cubicBezTo>
                    <a:pt x="4434" y="9976"/>
                    <a:pt x="4425" y="9753"/>
                    <a:pt x="4434" y="9538"/>
                  </a:cubicBezTo>
                  <a:cubicBezTo>
                    <a:pt x="4434" y="9494"/>
                    <a:pt x="4443" y="9324"/>
                    <a:pt x="4443" y="9208"/>
                  </a:cubicBezTo>
                  <a:cubicBezTo>
                    <a:pt x="4461" y="9021"/>
                    <a:pt x="4514" y="8834"/>
                    <a:pt x="4559" y="8655"/>
                  </a:cubicBezTo>
                  <a:cubicBezTo>
                    <a:pt x="4630" y="8343"/>
                    <a:pt x="4729" y="8040"/>
                    <a:pt x="4844" y="7736"/>
                  </a:cubicBezTo>
                  <a:lnTo>
                    <a:pt x="4844" y="7736"/>
                  </a:lnTo>
                  <a:cubicBezTo>
                    <a:pt x="4835" y="7761"/>
                    <a:pt x="4832" y="7772"/>
                    <a:pt x="4832" y="7772"/>
                  </a:cubicBezTo>
                  <a:cubicBezTo>
                    <a:pt x="4837" y="7772"/>
                    <a:pt x="4985" y="7411"/>
                    <a:pt x="5023" y="7335"/>
                  </a:cubicBezTo>
                  <a:cubicBezTo>
                    <a:pt x="5121" y="7148"/>
                    <a:pt x="5237" y="6951"/>
                    <a:pt x="5344" y="6773"/>
                  </a:cubicBezTo>
                  <a:cubicBezTo>
                    <a:pt x="5442" y="6612"/>
                    <a:pt x="5558" y="6470"/>
                    <a:pt x="5656" y="6309"/>
                  </a:cubicBezTo>
                  <a:cubicBezTo>
                    <a:pt x="5701" y="6256"/>
                    <a:pt x="5746" y="6202"/>
                    <a:pt x="5790" y="6148"/>
                  </a:cubicBezTo>
                  <a:cubicBezTo>
                    <a:pt x="6040" y="5863"/>
                    <a:pt x="6316" y="5604"/>
                    <a:pt x="6602" y="5346"/>
                  </a:cubicBezTo>
                  <a:lnTo>
                    <a:pt x="6602" y="5346"/>
                  </a:lnTo>
                  <a:cubicBezTo>
                    <a:pt x="6578" y="5368"/>
                    <a:pt x="6570" y="5377"/>
                    <a:pt x="6572" y="5377"/>
                  </a:cubicBezTo>
                  <a:cubicBezTo>
                    <a:pt x="6584" y="5377"/>
                    <a:pt x="6875" y="5140"/>
                    <a:pt x="6950" y="5096"/>
                  </a:cubicBezTo>
                  <a:cubicBezTo>
                    <a:pt x="7084" y="5007"/>
                    <a:pt x="7226" y="4926"/>
                    <a:pt x="7360" y="4846"/>
                  </a:cubicBezTo>
                  <a:cubicBezTo>
                    <a:pt x="7494" y="4766"/>
                    <a:pt x="7628" y="4703"/>
                    <a:pt x="7771" y="4632"/>
                  </a:cubicBezTo>
                  <a:lnTo>
                    <a:pt x="7771" y="4632"/>
                  </a:lnTo>
                  <a:cubicBezTo>
                    <a:pt x="7758" y="4639"/>
                    <a:pt x="7754" y="4642"/>
                    <a:pt x="7757" y="4642"/>
                  </a:cubicBezTo>
                  <a:cubicBezTo>
                    <a:pt x="7780" y="4642"/>
                    <a:pt x="8121" y="4504"/>
                    <a:pt x="8199" y="4480"/>
                  </a:cubicBezTo>
                  <a:cubicBezTo>
                    <a:pt x="8404" y="4418"/>
                    <a:pt x="8609" y="4364"/>
                    <a:pt x="8823" y="4320"/>
                  </a:cubicBezTo>
                  <a:cubicBezTo>
                    <a:pt x="8895" y="4311"/>
                    <a:pt x="8966" y="4293"/>
                    <a:pt x="9037" y="4284"/>
                  </a:cubicBezTo>
                  <a:lnTo>
                    <a:pt x="9046" y="4284"/>
                  </a:lnTo>
                  <a:cubicBezTo>
                    <a:pt x="9311" y="4271"/>
                    <a:pt x="9572" y="4259"/>
                    <a:pt x="9837" y="4259"/>
                  </a:cubicBezTo>
                  <a:cubicBezTo>
                    <a:pt x="9947" y="4259"/>
                    <a:pt x="10058" y="4261"/>
                    <a:pt x="10170" y="4266"/>
                  </a:cubicBezTo>
                  <a:cubicBezTo>
                    <a:pt x="10260" y="4275"/>
                    <a:pt x="10349" y="4284"/>
                    <a:pt x="10438" y="4293"/>
                  </a:cubicBezTo>
                  <a:cubicBezTo>
                    <a:pt x="10634" y="4329"/>
                    <a:pt x="10831" y="4364"/>
                    <a:pt x="11027" y="4409"/>
                  </a:cubicBezTo>
                  <a:cubicBezTo>
                    <a:pt x="11324" y="4487"/>
                    <a:pt x="11604" y="4583"/>
                    <a:pt x="11891" y="4688"/>
                  </a:cubicBezTo>
                  <a:lnTo>
                    <a:pt x="11891" y="4688"/>
                  </a:lnTo>
                  <a:cubicBezTo>
                    <a:pt x="11891" y="4688"/>
                    <a:pt x="11891" y="4688"/>
                    <a:pt x="11891" y="4688"/>
                  </a:cubicBezTo>
                  <a:lnTo>
                    <a:pt x="11891" y="4688"/>
                  </a:lnTo>
                  <a:cubicBezTo>
                    <a:pt x="11884" y="4688"/>
                    <a:pt x="12248" y="4842"/>
                    <a:pt x="12320" y="4882"/>
                  </a:cubicBezTo>
                  <a:cubicBezTo>
                    <a:pt x="12508" y="4980"/>
                    <a:pt x="12695" y="5087"/>
                    <a:pt x="12873" y="5203"/>
                  </a:cubicBezTo>
                  <a:cubicBezTo>
                    <a:pt x="13006" y="5279"/>
                    <a:pt x="13130" y="5368"/>
                    <a:pt x="13255" y="5455"/>
                  </a:cubicBezTo>
                  <a:lnTo>
                    <a:pt x="13255" y="5455"/>
                  </a:lnTo>
                  <a:cubicBezTo>
                    <a:pt x="13231" y="5440"/>
                    <a:pt x="13220" y="5433"/>
                    <a:pt x="13219" y="5433"/>
                  </a:cubicBezTo>
                  <a:lnTo>
                    <a:pt x="13219" y="5433"/>
                  </a:lnTo>
                  <a:cubicBezTo>
                    <a:pt x="13211" y="5433"/>
                    <a:pt x="13422" y="5588"/>
                    <a:pt x="13471" y="5631"/>
                  </a:cubicBezTo>
                  <a:cubicBezTo>
                    <a:pt x="13748" y="5872"/>
                    <a:pt x="13997" y="6131"/>
                    <a:pt x="14229" y="6407"/>
                  </a:cubicBezTo>
                  <a:cubicBezTo>
                    <a:pt x="14226" y="6403"/>
                    <a:pt x="14223" y="6402"/>
                    <a:pt x="14223" y="6402"/>
                  </a:cubicBezTo>
                  <a:lnTo>
                    <a:pt x="14223" y="6402"/>
                  </a:lnTo>
                  <a:cubicBezTo>
                    <a:pt x="14213" y="6402"/>
                    <a:pt x="14447" y="6707"/>
                    <a:pt x="14488" y="6782"/>
                  </a:cubicBezTo>
                  <a:cubicBezTo>
                    <a:pt x="14604" y="6960"/>
                    <a:pt x="14711" y="7148"/>
                    <a:pt x="14809" y="7335"/>
                  </a:cubicBezTo>
                  <a:cubicBezTo>
                    <a:pt x="15152" y="8001"/>
                    <a:pt x="15926" y="8389"/>
                    <a:pt x="16682" y="8389"/>
                  </a:cubicBezTo>
                  <a:cubicBezTo>
                    <a:pt x="17049" y="8389"/>
                    <a:pt x="17411" y="8298"/>
                    <a:pt x="17718" y="8102"/>
                  </a:cubicBezTo>
                  <a:cubicBezTo>
                    <a:pt x="18726" y="7451"/>
                    <a:pt x="19029" y="6247"/>
                    <a:pt x="18476" y="5194"/>
                  </a:cubicBezTo>
                  <a:cubicBezTo>
                    <a:pt x="16843" y="2036"/>
                    <a:pt x="13355" y="73"/>
                    <a:pt x="9849" y="2"/>
                  </a:cubicBezTo>
                  <a:cubicBezTo>
                    <a:pt x="9792" y="1"/>
                    <a:pt x="9735" y="0"/>
                    <a:pt x="9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6"/>
          <p:cNvGrpSpPr/>
          <p:nvPr/>
        </p:nvGrpSpPr>
        <p:grpSpPr>
          <a:xfrm>
            <a:off x="3086877" y="-464452"/>
            <a:ext cx="5033068" cy="6049381"/>
            <a:chOff x="3086877" y="-388252"/>
            <a:chExt cx="5033068" cy="6049381"/>
          </a:xfrm>
        </p:grpSpPr>
        <p:sp>
          <p:nvSpPr>
            <p:cNvPr id="68" name="Google Shape;68;p6"/>
            <p:cNvSpPr/>
            <p:nvPr/>
          </p:nvSpPr>
          <p:spPr>
            <a:xfrm>
              <a:off x="7129789" y="46695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3086877" y="-388252"/>
              <a:ext cx="990156"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grpSp>
        <p:nvGrpSpPr>
          <p:cNvPr id="72" name="Google Shape;72;p7"/>
          <p:cNvGrpSpPr/>
          <p:nvPr/>
        </p:nvGrpSpPr>
        <p:grpSpPr>
          <a:xfrm>
            <a:off x="0" y="0"/>
            <a:ext cx="9144003" cy="5143501"/>
            <a:chOff x="0" y="0"/>
            <a:chExt cx="9144003" cy="5143501"/>
          </a:xfrm>
        </p:grpSpPr>
        <p:pic>
          <p:nvPicPr>
            <p:cNvPr id="73" name="Google Shape;73;p7"/>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74" name="Google Shape;74;p7"/>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75" name="Google Shape;75;p7"/>
          <p:cNvSpPr txBox="1"/>
          <p:nvPr>
            <p:ph type="title"/>
          </p:nvPr>
        </p:nvSpPr>
        <p:spPr>
          <a:xfrm>
            <a:off x="713225" y="1282350"/>
            <a:ext cx="4754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7"/>
          <p:cNvSpPr txBox="1"/>
          <p:nvPr>
            <p:ph idx="1" type="subTitle"/>
          </p:nvPr>
        </p:nvSpPr>
        <p:spPr>
          <a:xfrm>
            <a:off x="713225" y="1855050"/>
            <a:ext cx="4754100" cy="20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77" name="Google Shape;77;p7"/>
          <p:cNvSpPr/>
          <p:nvPr>
            <p:ph idx="2" type="pic"/>
          </p:nvPr>
        </p:nvSpPr>
        <p:spPr>
          <a:xfrm>
            <a:off x="5584375" y="969300"/>
            <a:ext cx="2846400" cy="3204900"/>
          </a:xfrm>
          <a:prstGeom prst="roundRect">
            <a:avLst>
              <a:gd fmla="val 16667" name="adj"/>
            </a:avLst>
          </a:prstGeom>
          <a:noFill/>
          <a:ln>
            <a:noFill/>
          </a:ln>
        </p:spPr>
      </p:sp>
      <p:grpSp>
        <p:nvGrpSpPr>
          <p:cNvPr id="78" name="Google Shape;78;p7"/>
          <p:cNvGrpSpPr/>
          <p:nvPr/>
        </p:nvGrpSpPr>
        <p:grpSpPr>
          <a:xfrm>
            <a:off x="73875" y="45850"/>
            <a:ext cx="5023446" cy="5549716"/>
            <a:chOff x="73875" y="45850"/>
            <a:chExt cx="5023446" cy="5549716"/>
          </a:xfrm>
        </p:grpSpPr>
        <p:sp>
          <p:nvSpPr>
            <p:cNvPr id="79" name="Google Shape;79;p7"/>
            <p:cNvSpPr/>
            <p:nvPr/>
          </p:nvSpPr>
          <p:spPr>
            <a:xfrm>
              <a:off x="4107164" y="4603998"/>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73875" y="45850"/>
              <a:ext cx="723245" cy="724253"/>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7"/>
          <p:cNvSpPr/>
          <p:nvPr/>
        </p:nvSpPr>
        <p:spPr>
          <a:xfrm rot="-10365267">
            <a:off x="-1235454" y="3473173"/>
            <a:ext cx="2824264" cy="1498201"/>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grpSp>
        <p:nvGrpSpPr>
          <p:cNvPr id="83" name="Google Shape;83;p8"/>
          <p:cNvGrpSpPr/>
          <p:nvPr/>
        </p:nvGrpSpPr>
        <p:grpSpPr>
          <a:xfrm>
            <a:off x="0" y="0"/>
            <a:ext cx="9144003" cy="5143501"/>
            <a:chOff x="0" y="0"/>
            <a:chExt cx="9144003" cy="5143501"/>
          </a:xfrm>
        </p:grpSpPr>
        <p:pic>
          <p:nvPicPr>
            <p:cNvPr id="84" name="Google Shape;84;p8"/>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85" name="Google Shape;85;p8"/>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86" name="Google Shape;86;p8"/>
          <p:cNvSpPr txBox="1"/>
          <p:nvPr>
            <p:ph type="title"/>
          </p:nvPr>
        </p:nvSpPr>
        <p:spPr>
          <a:xfrm>
            <a:off x="713225" y="1461925"/>
            <a:ext cx="4435200" cy="221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p:txBody>
      </p:sp>
      <p:sp>
        <p:nvSpPr>
          <p:cNvPr id="87" name="Google Shape;87;p8"/>
          <p:cNvSpPr/>
          <p:nvPr>
            <p:ph idx="2" type="pic"/>
          </p:nvPr>
        </p:nvSpPr>
        <p:spPr>
          <a:xfrm>
            <a:off x="5584375" y="969300"/>
            <a:ext cx="2846400" cy="3204900"/>
          </a:xfrm>
          <a:prstGeom prst="roundRect">
            <a:avLst>
              <a:gd fmla="val 16667" name="adj"/>
            </a:avLst>
          </a:prstGeom>
          <a:noFill/>
          <a:ln>
            <a:noFill/>
          </a:ln>
        </p:spPr>
      </p:sp>
      <p:grpSp>
        <p:nvGrpSpPr>
          <p:cNvPr id="88" name="Google Shape;88;p8"/>
          <p:cNvGrpSpPr/>
          <p:nvPr/>
        </p:nvGrpSpPr>
        <p:grpSpPr>
          <a:xfrm>
            <a:off x="694449" y="-567074"/>
            <a:ext cx="8814228" cy="1193482"/>
            <a:chOff x="694449" y="-567074"/>
            <a:chExt cx="8814228" cy="1193482"/>
          </a:xfrm>
        </p:grpSpPr>
        <p:sp>
          <p:nvSpPr>
            <p:cNvPr id="89" name="Google Shape;89;p8"/>
            <p:cNvSpPr/>
            <p:nvPr/>
          </p:nvSpPr>
          <p:spPr>
            <a:xfrm>
              <a:off x="8430763" y="-466127"/>
              <a:ext cx="1077914" cy="1077914"/>
            </a:xfrm>
            <a:custGeom>
              <a:rect b="b" l="l" r="r" t="t"/>
              <a:pathLst>
                <a:path extrusionOk="0" h="8476" w="8476">
                  <a:moveTo>
                    <a:pt x="4389" y="90"/>
                  </a:moveTo>
                  <a:lnTo>
                    <a:pt x="4630" y="117"/>
                  </a:lnTo>
                  <a:lnTo>
                    <a:pt x="4247" y="500"/>
                  </a:lnTo>
                  <a:lnTo>
                    <a:pt x="4345" y="134"/>
                  </a:lnTo>
                  <a:lnTo>
                    <a:pt x="4389" y="90"/>
                  </a:lnTo>
                  <a:close/>
                  <a:moveTo>
                    <a:pt x="2784" y="357"/>
                  </a:moveTo>
                  <a:lnTo>
                    <a:pt x="2329" y="812"/>
                  </a:lnTo>
                  <a:lnTo>
                    <a:pt x="2275" y="598"/>
                  </a:lnTo>
                  <a:lnTo>
                    <a:pt x="2311" y="563"/>
                  </a:lnTo>
                  <a:lnTo>
                    <a:pt x="2784" y="357"/>
                  </a:lnTo>
                  <a:close/>
                  <a:moveTo>
                    <a:pt x="4684" y="125"/>
                  </a:moveTo>
                  <a:lnTo>
                    <a:pt x="4916" y="143"/>
                  </a:lnTo>
                  <a:lnTo>
                    <a:pt x="4122" y="946"/>
                  </a:lnTo>
                  <a:lnTo>
                    <a:pt x="4220" y="580"/>
                  </a:lnTo>
                  <a:lnTo>
                    <a:pt x="4684" y="125"/>
                  </a:lnTo>
                  <a:close/>
                  <a:moveTo>
                    <a:pt x="2828" y="366"/>
                  </a:moveTo>
                  <a:lnTo>
                    <a:pt x="2935" y="527"/>
                  </a:lnTo>
                  <a:lnTo>
                    <a:pt x="2391" y="1062"/>
                  </a:lnTo>
                  <a:lnTo>
                    <a:pt x="2338" y="857"/>
                  </a:lnTo>
                  <a:lnTo>
                    <a:pt x="2828" y="366"/>
                  </a:lnTo>
                  <a:close/>
                  <a:moveTo>
                    <a:pt x="2962" y="563"/>
                  </a:moveTo>
                  <a:lnTo>
                    <a:pt x="3060" y="714"/>
                  </a:lnTo>
                  <a:lnTo>
                    <a:pt x="2454" y="1321"/>
                  </a:lnTo>
                  <a:lnTo>
                    <a:pt x="2400" y="1116"/>
                  </a:lnTo>
                  <a:lnTo>
                    <a:pt x="2962" y="563"/>
                  </a:lnTo>
                  <a:close/>
                  <a:moveTo>
                    <a:pt x="4996" y="777"/>
                  </a:moveTo>
                  <a:lnTo>
                    <a:pt x="5005" y="1018"/>
                  </a:lnTo>
                  <a:lnTo>
                    <a:pt x="4470" y="1553"/>
                  </a:lnTo>
                  <a:lnTo>
                    <a:pt x="4443" y="1553"/>
                  </a:lnTo>
                  <a:cubicBezTo>
                    <a:pt x="4372" y="1553"/>
                    <a:pt x="4291" y="1544"/>
                    <a:pt x="4220" y="1544"/>
                  </a:cubicBezTo>
                  <a:lnTo>
                    <a:pt x="4996" y="777"/>
                  </a:lnTo>
                  <a:close/>
                  <a:moveTo>
                    <a:pt x="4969" y="473"/>
                  </a:moveTo>
                  <a:lnTo>
                    <a:pt x="4987" y="723"/>
                  </a:lnTo>
                  <a:lnTo>
                    <a:pt x="4157" y="1553"/>
                  </a:lnTo>
                  <a:cubicBezTo>
                    <a:pt x="4068" y="1553"/>
                    <a:pt x="3970" y="1562"/>
                    <a:pt x="3872" y="1571"/>
                  </a:cubicBezTo>
                  <a:lnTo>
                    <a:pt x="4969" y="473"/>
                  </a:lnTo>
                  <a:close/>
                  <a:moveTo>
                    <a:pt x="5014" y="1080"/>
                  </a:moveTo>
                  <a:lnTo>
                    <a:pt x="5014" y="1098"/>
                  </a:lnTo>
                  <a:cubicBezTo>
                    <a:pt x="5014" y="1116"/>
                    <a:pt x="5032" y="1134"/>
                    <a:pt x="5050" y="1142"/>
                  </a:cubicBezTo>
                  <a:cubicBezTo>
                    <a:pt x="5085" y="1151"/>
                    <a:pt x="5130" y="1160"/>
                    <a:pt x="5174" y="1178"/>
                  </a:cubicBezTo>
                  <a:lnTo>
                    <a:pt x="4755" y="1597"/>
                  </a:lnTo>
                  <a:cubicBezTo>
                    <a:pt x="4693" y="1588"/>
                    <a:pt x="4630" y="1580"/>
                    <a:pt x="4577" y="1571"/>
                  </a:cubicBezTo>
                  <a:cubicBezTo>
                    <a:pt x="4577" y="1571"/>
                    <a:pt x="4559" y="1562"/>
                    <a:pt x="4559" y="1562"/>
                  </a:cubicBezTo>
                  <a:lnTo>
                    <a:pt x="4523" y="1562"/>
                  </a:lnTo>
                  <a:lnTo>
                    <a:pt x="5014" y="1080"/>
                  </a:lnTo>
                  <a:close/>
                  <a:moveTo>
                    <a:pt x="4951" y="170"/>
                  </a:moveTo>
                  <a:lnTo>
                    <a:pt x="4969" y="420"/>
                  </a:lnTo>
                  <a:lnTo>
                    <a:pt x="3810" y="1580"/>
                  </a:lnTo>
                  <a:cubicBezTo>
                    <a:pt x="3694" y="1597"/>
                    <a:pt x="3578" y="1624"/>
                    <a:pt x="3462" y="1660"/>
                  </a:cubicBezTo>
                  <a:lnTo>
                    <a:pt x="4951" y="170"/>
                  </a:lnTo>
                  <a:close/>
                  <a:moveTo>
                    <a:pt x="5219" y="1187"/>
                  </a:moveTo>
                  <a:cubicBezTo>
                    <a:pt x="5237" y="1196"/>
                    <a:pt x="5255" y="1196"/>
                    <a:pt x="5264" y="1205"/>
                  </a:cubicBezTo>
                  <a:lnTo>
                    <a:pt x="5406" y="1258"/>
                  </a:lnTo>
                  <a:lnTo>
                    <a:pt x="5415" y="1258"/>
                  </a:lnTo>
                  <a:lnTo>
                    <a:pt x="5014" y="1660"/>
                  </a:lnTo>
                  <a:cubicBezTo>
                    <a:pt x="4943" y="1642"/>
                    <a:pt x="4871" y="1624"/>
                    <a:pt x="4800" y="1606"/>
                  </a:cubicBezTo>
                  <a:lnTo>
                    <a:pt x="5219" y="1187"/>
                  </a:lnTo>
                  <a:close/>
                  <a:moveTo>
                    <a:pt x="5478" y="1258"/>
                  </a:moveTo>
                  <a:lnTo>
                    <a:pt x="5478" y="1285"/>
                  </a:lnTo>
                  <a:cubicBezTo>
                    <a:pt x="5531" y="1303"/>
                    <a:pt x="5585" y="1330"/>
                    <a:pt x="5638" y="1357"/>
                  </a:cubicBezTo>
                  <a:lnTo>
                    <a:pt x="5246" y="1749"/>
                  </a:lnTo>
                  <a:cubicBezTo>
                    <a:pt x="5183" y="1722"/>
                    <a:pt x="5121" y="1696"/>
                    <a:pt x="5059" y="1678"/>
                  </a:cubicBezTo>
                  <a:lnTo>
                    <a:pt x="5460" y="1276"/>
                  </a:lnTo>
                  <a:lnTo>
                    <a:pt x="5469" y="1276"/>
                  </a:lnTo>
                  <a:lnTo>
                    <a:pt x="5478" y="1258"/>
                  </a:lnTo>
                  <a:close/>
                  <a:moveTo>
                    <a:pt x="6415" y="705"/>
                  </a:moveTo>
                  <a:lnTo>
                    <a:pt x="6530" y="786"/>
                  </a:lnTo>
                  <a:lnTo>
                    <a:pt x="5469" y="1847"/>
                  </a:lnTo>
                  <a:cubicBezTo>
                    <a:pt x="5415" y="1820"/>
                    <a:pt x="5353" y="1785"/>
                    <a:pt x="5290" y="1767"/>
                  </a:cubicBezTo>
                  <a:lnTo>
                    <a:pt x="5674" y="1374"/>
                  </a:lnTo>
                  <a:cubicBezTo>
                    <a:pt x="5683" y="1383"/>
                    <a:pt x="5683" y="1383"/>
                    <a:pt x="5683" y="1383"/>
                  </a:cubicBezTo>
                  <a:cubicBezTo>
                    <a:pt x="5688" y="1386"/>
                    <a:pt x="5693" y="1387"/>
                    <a:pt x="5699" y="1387"/>
                  </a:cubicBezTo>
                  <a:cubicBezTo>
                    <a:pt x="5711" y="1387"/>
                    <a:pt x="5724" y="1381"/>
                    <a:pt x="5737" y="1374"/>
                  </a:cubicBezTo>
                  <a:lnTo>
                    <a:pt x="6415" y="705"/>
                  </a:lnTo>
                  <a:close/>
                  <a:moveTo>
                    <a:pt x="3818" y="1018"/>
                  </a:moveTo>
                  <a:lnTo>
                    <a:pt x="3836" y="1062"/>
                  </a:lnTo>
                  <a:cubicBezTo>
                    <a:pt x="3899" y="1053"/>
                    <a:pt x="3961" y="1044"/>
                    <a:pt x="4024" y="1044"/>
                  </a:cubicBezTo>
                  <a:lnTo>
                    <a:pt x="3381" y="1687"/>
                  </a:lnTo>
                  <a:cubicBezTo>
                    <a:pt x="3319" y="1704"/>
                    <a:pt x="3256" y="1731"/>
                    <a:pt x="3194" y="1758"/>
                  </a:cubicBezTo>
                  <a:lnTo>
                    <a:pt x="3185" y="1758"/>
                  </a:lnTo>
                  <a:cubicBezTo>
                    <a:pt x="3167" y="1767"/>
                    <a:pt x="3149" y="1776"/>
                    <a:pt x="3132" y="1785"/>
                  </a:cubicBezTo>
                  <a:lnTo>
                    <a:pt x="3069" y="1812"/>
                  </a:lnTo>
                  <a:cubicBezTo>
                    <a:pt x="3016" y="1838"/>
                    <a:pt x="2962" y="1865"/>
                    <a:pt x="2900" y="1901"/>
                  </a:cubicBezTo>
                  <a:lnTo>
                    <a:pt x="3729" y="1080"/>
                  </a:lnTo>
                  <a:lnTo>
                    <a:pt x="3729" y="1071"/>
                  </a:lnTo>
                  <a:lnTo>
                    <a:pt x="3756" y="1071"/>
                  </a:lnTo>
                  <a:lnTo>
                    <a:pt x="3756" y="1044"/>
                  </a:lnTo>
                  <a:lnTo>
                    <a:pt x="3774" y="1071"/>
                  </a:lnTo>
                  <a:lnTo>
                    <a:pt x="3818" y="1062"/>
                  </a:lnTo>
                  <a:lnTo>
                    <a:pt x="3818" y="1018"/>
                  </a:lnTo>
                  <a:close/>
                  <a:moveTo>
                    <a:pt x="6566" y="812"/>
                  </a:moveTo>
                  <a:lnTo>
                    <a:pt x="6718" y="919"/>
                  </a:lnTo>
                  <a:lnTo>
                    <a:pt x="5674" y="1963"/>
                  </a:lnTo>
                  <a:cubicBezTo>
                    <a:pt x="5621" y="1927"/>
                    <a:pt x="5567" y="1901"/>
                    <a:pt x="5505" y="1865"/>
                  </a:cubicBezTo>
                  <a:lnTo>
                    <a:pt x="6566" y="812"/>
                  </a:lnTo>
                  <a:close/>
                  <a:moveTo>
                    <a:pt x="1053" y="1571"/>
                  </a:moveTo>
                  <a:lnTo>
                    <a:pt x="1178" y="1633"/>
                  </a:lnTo>
                  <a:lnTo>
                    <a:pt x="732" y="2088"/>
                  </a:lnTo>
                  <a:lnTo>
                    <a:pt x="705" y="2061"/>
                  </a:lnTo>
                  <a:lnTo>
                    <a:pt x="1053" y="1571"/>
                  </a:lnTo>
                  <a:close/>
                  <a:moveTo>
                    <a:pt x="6754" y="946"/>
                  </a:moveTo>
                  <a:lnTo>
                    <a:pt x="6896" y="1053"/>
                  </a:lnTo>
                  <a:lnTo>
                    <a:pt x="6896" y="1062"/>
                  </a:lnTo>
                  <a:lnTo>
                    <a:pt x="5861" y="2097"/>
                  </a:lnTo>
                  <a:lnTo>
                    <a:pt x="5763" y="2026"/>
                  </a:lnTo>
                  <a:cubicBezTo>
                    <a:pt x="5763" y="2026"/>
                    <a:pt x="5754" y="2017"/>
                    <a:pt x="5754" y="2017"/>
                  </a:cubicBezTo>
                  <a:cubicBezTo>
                    <a:pt x="5737" y="2008"/>
                    <a:pt x="5728" y="1999"/>
                    <a:pt x="5710" y="1990"/>
                  </a:cubicBezTo>
                  <a:lnTo>
                    <a:pt x="6754" y="946"/>
                  </a:lnTo>
                  <a:close/>
                  <a:moveTo>
                    <a:pt x="6834" y="1187"/>
                  </a:moveTo>
                  <a:lnTo>
                    <a:pt x="6584" y="1696"/>
                  </a:lnTo>
                  <a:lnTo>
                    <a:pt x="6040" y="2240"/>
                  </a:lnTo>
                  <a:cubicBezTo>
                    <a:pt x="5995" y="2204"/>
                    <a:pt x="5942" y="2159"/>
                    <a:pt x="5897" y="2124"/>
                  </a:cubicBezTo>
                  <a:lnTo>
                    <a:pt x="6834" y="1187"/>
                  </a:lnTo>
                  <a:close/>
                  <a:moveTo>
                    <a:pt x="1222" y="1660"/>
                  </a:moveTo>
                  <a:lnTo>
                    <a:pt x="1392" y="1740"/>
                  </a:lnTo>
                  <a:lnTo>
                    <a:pt x="892" y="2249"/>
                  </a:lnTo>
                  <a:lnTo>
                    <a:pt x="759" y="2115"/>
                  </a:lnTo>
                  <a:lnTo>
                    <a:pt x="1222" y="1660"/>
                  </a:lnTo>
                  <a:close/>
                  <a:moveTo>
                    <a:pt x="6522" y="1812"/>
                  </a:moveTo>
                  <a:lnTo>
                    <a:pt x="6477" y="1910"/>
                  </a:lnTo>
                  <a:cubicBezTo>
                    <a:pt x="6468" y="1927"/>
                    <a:pt x="6477" y="1945"/>
                    <a:pt x="6486" y="1963"/>
                  </a:cubicBezTo>
                  <a:cubicBezTo>
                    <a:pt x="6513" y="1981"/>
                    <a:pt x="6539" y="2017"/>
                    <a:pt x="6566" y="2043"/>
                  </a:cubicBezTo>
                  <a:lnTo>
                    <a:pt x="6200" y="2400"/>
                  </a:lnTo>
                  <a:cubicBezTo>
                    <a:pt x="6156" y="2356"/>
                    <a:pt x="6111" y="2311"/>
                    <a:pt x="6067" y="2266"/>
                  </a:cubicBezTo>
                  <a:lnTo>
                    <a:pt x="6522" y="1812"/>
                  </a:lnTo>
                  <a:close/>
                  <a:moveTo>
                    <a:pt x="1437" y="1758"/>
                  </a:moveTo>
                  <a:lnTo>
                    <a:pt x="1606" y="1847"/>
                  </a:lnTo>
                  <a:lnTo>
                    <a:pt x="1044" y="2409"/>
                  </a:lnTo>
                  <a:lnTo>
                    <a:pt x="919" y="2275"/>
                  </a:lnTo>
                  <a:lnTo>
                    <a:pt x="1437" y="1758"/>
                  </a:lnTo>
                  <a:close/>
                  <a:moveTo>
                    <a:pt x="1651" y="1865"/>
                  </a:moveTo>
                  <a:lnTo>
                    <a:pt x="1829" y="1954"/>
                  </a:lnTo>
                  <a:lnTo>
                    <a:pt x="1205" y="2570"/>
                  </a:lnTo>
                  <a:lnTo>
                    <a:pt x="1080" y="2436"/>
                  </a:lnTo>
                  <a:lnTo>
                    <a:pt x="1651" y="1865"/>
                  </a:lnTo>
                  <a:close/>
                  <a:moveTo>
                    <a:pt x="6593" y="2070"/>
                  </a:moveTo>
                  <a:cubicBezTo>
                    <a:pt x="6611" y="2088"/>
                    <a:pt x="6629" y="2106"/>
                    <a:pt x="6646" y="2124"/>
                  </a:cubicBezTo>
                  <a:lnTo>
                    <a:pt x="6718" y="2213"/>
                  </a:lnTo>
                  <a:lnTo>
                    <a:pt x="6352" y="2579"/>
                  </a:lnTo>
                  <a:cubicBezTo>
                    <a:pt x="6307" y="2525"/>
                    <a:pt x="6272" y="2481"/>
                    <a:pt x="6227" y="2436"/>
                  </a:cubicBezTo>
                  <a:lnTo>
                    <a:pt x="6593" y="2070"/>
                  </a:lnTo>
                  <a:close/>
                  <a:moveTo>
                    <a:pt x="3087" y="750"/>
                  </a:moveTo>
                  <a:lnTo>
                    <a:pt x="3194" y="910"/>
                  </a:lnTo>
                  <a:lnTo>
                    <a:pt x="1365" y="2730"/>
                  </a:lnTo>
                  <a:lnTo>
                    <a:pt x="1240" y="2605"/>
                  </a:lnTo>
                  <a:lnTo>
                    <a:pt x="1865" y="1972"/>
                  </a:lnTo>
                  <a:lnTo>
                    <a:pt x="1909" y="1999"/>
                  </a:lnTo>
                  <a:cubicBezTo>
                    <a:pt x="1927" y="1999"/>
                    <a:pt x="1945" y="1999"/>
                    <a:pt x="1954" y="1990"/>
                  </a:cubicBezTo>
                  <a:cubicBezTo>
                    <a:pt x="2016" y="1927"/>
                    <a:pt x="2070" y="1874"/>
                    <a:pt x="2123" y="1829"/>
                  </a:cubicBezTo>
                  <a:lnTo>
                    <a:pt x="2097" y="1794"/>
                  </a:lnTo>
                  <a:lnTo>
                    <a:pt x="2132" y="1820"/>
                  </a:lnTo>
                  <a:lnTo>
                    <a:pt x="2177" y="1785"/>
                  </a:lnTo>
                  <a:lnTo>
                    <a:pt x="2186" y="1776"/>
                  </a:lnTo>
                  <a:lnTo>
                    <a:pt x="2239" y="1731"/>
                  </a:lnTo>
                  <a:cubicBezTo>
                    <a:pt x="2257" y="1722"/>
                    <a:pt x="2275" y="1704"/>
                    <a:pt x="2293" y="1696"/>
                  </a:cubicBezTo>
                  <a:lnTo>
                    <a:pt x="2266" y="1660"/>
                  </a:lnTo>
                  <a:lnTo>
                    <a:pt x="2302" y="1687"/>
                  </a:lnTo>
                  <a:lnTo>
                    <a:pt x="2275" y="1651"/>
                  </a:lnTo>
                  <a:lnTo>
                    <a:pt x="2311" y="1678"/>
                  </a:lnTo>
                  <a:cubicBezTo>
                    <a:pt x="2355" y="1642"/>
                    <a:pt x="2400" y="1615"/>
                    <a:pt x="2436" y="1588"/>
                  </a:cubicBezTo>
                  <a:lnTo>
                    <a:pt x="2489" y="1553"/>
                  </a:lnTo>
                  <a:cubicBezTo>
                    <a:pt x="2507" y="1544"/>
                    <a:pt x="2507" y="1526"/>
                    <a:pt x="2507" y="1508"/>
                  </a:cubicBezTo>
                  <a:lnTo>
                    <a:pt x="2471" y="1365"/>
                  </a:lnTo>
                  <a:lnTo>
                    <a:pt x="3087" y="750"/>
                  </a:lnTo>
                  <a:close/>
                  <a:moveTo>
                    <a:pt x="6745" y="2240"/>
                  </a:moveTo>
                  <a:cubicBezTo>
                    <a:pt x="6754" y="2258"/>
                    <a:pt x="6762" y="2275"/>
                    <a:pt x="6780" y="2293"/>
                  </a:cubicBezTo>
                  <a:lnTo>
                    <a:pt x="6816" y="2266"/>
                  </a:lnTo>
                  <a:lnTo>
                    <a:pt x="6816" y="2266"/>
                  </a:lnTo>
                  <a:lnTo>
                    <a:pt x="6789" y="2302"/>
                  </a:lnTo>
                  <a:cubicBezTo>
                    <a:pt x="6807" y="2329"/>
                    <a:pt x="6834" y="2365"/>
                    <a:pt x="6852" y="2391"/>
                  </a:cubicBezTo>
                  <a:lnTo>
                    <a:pt x="6486" y="2757"/>
                  </a:lnTo>
                  <a:cubicBezTo>
                    <a:pt x="6450" y="2713"/>
                    <a:pt x="6415" y="2659"/>
                    <a:pt x="6379" y="2605"/>
                  </a:cubicBezTo>
                  <a:lnTo>
                    <a:pt x="6745" y="2240"/>
                  </a:lnTo>
                  <a:close/>
                  <a:moveTo>
                    <a:pt x="8118" y="2793"/>
                  </a:moveTo>
                  <a:lnTo>
                    <a:pt x="8136" y="2811"/>
                  </a:lnTo>
                  <a:lnTo>
                    <a:pt x="8029" y="2882"/>
                  </a:lnTo>
                  <a:lnTo>
                    <a:pt x="8118" y="2793"/>
                  </a:lnTo>
                  <a:close/>
                  <a:moveTo>
                    <a:pt x="6878" y="2427"/>
                  </a:moveTo>
                  <a:cubicBezTo>
                    <a:pt x="6887" y="2445"/>
                    <a:pt x="6905" y="2472"/>
                    <a:pt x="6923" y="2489"/>
                  </a:cubicBezTo>
                  <a:cubicBezTo>
                    <a:pt x="6930" y="2503"/>
                    <a:pt x="6941" y="2511"/>
                    <a:pt x="6953" y="2511"/>
                  </a:cubicBezTo>
                  <a:cubicBezTo>
                    <a:pt x="6958" y="2511"/>
                    <a:pt x="6963" y="2510"/>
                    <a:pt x="6968" y="2507"/>
                  </a:cubicBezTo>
                  <a:lnTo>
                    <a:pt x="7093" y="2472"/>
                  </a:lnTo>
                  <a:lnTo>
                    <a:pt x="7093" y="2472"/>
                  </a:lnTo>
                  <a:lnTo>
                    <a:pt x="6602" y="2962"/>
                  </a:lnTo>
                  <a:cubicBezTo>
                    <a:pt x="6575" y="2909"/>
                    <a:pt x="6539" y="2846"/>
                    <a:pt x="6513" y="2793"/>
                  </a:cubicBezTo>
                  <a:lnTo>
                    <a:pt x="6878" y="2427"/>
                  </a:lnTo>
                  <a:close/>
                  <a:moveTo>
                    <a:pt x="7530" y="2365"/>
                  </a:moveTo>
                  <a:lnTo>
                    <a:pt x="6709" y="3176"/>
                  </a:lnTo>
                  <a:cubicBezTo>
                    <a:pt x="6709" y="3167"/>
                    <a:pt x="6700" y="3159"/>
                    <a:pt x="6691" y="3141"/>
                  </a:cubicBezTo>
                  <a:lnTo>
                    <a:pt x="6664" y="3069"/>
                  </a:lnTo>
                  <a:cubicBezTo>
                    <a:pt x="6646" y="3052"/>
                    <a:pt x="6638" y="3025"/>
                    <a:pt x="6629" y="2998"/>
                  </a:cubicBezTo>
                  <a:lnTo>
                    <a:pt x="7173" y="2454"/>
                  </a:lnTo>
                  <a:lnTo>
                    <a:pt x="7530" y="2365"/>
                  </a:lnTo>
                  <a:close/>
                  <a:moveTo>
                    <a:pt x="3212" y="946"/>
                  </a:moveTo>
                  <a:lnTo>
                    <a:pt x="3319" y="1098"/>
                  </a:lnTo>
                  <a:lnTo>
                    <a:pt x="1204" y="3213"/>
                  </a:lnTo>
                  <a:lnTo>
                    <a:pt x="1204" y="3213"/>
                  </a:lnTo>
                  <a:cubicBezTo>
                    <a:pt x="1205" y="3210"/>
                    <a:pt x="1205" y="3206"/>
                    <a:pt x="1205" y="3203"/>
                  </a:cubicBezTo>
                  <a:lnTo>
                    <a:pt x="1160" y="3194"/>
                  </a:lnTo>
                  <a:lnTo>
                    <a:pt x="1205" y="3194"/>
                  </a:lnTo>
                  <a:cubicBezTo>
                    <a:pt x="1214" y="3176"/>
                    <a:pt x="1222" y="3150"/>
                    <a:pt x="1231" y="3132"/>
                  </a:cubicBezTo>
                  <a:lnTo>
                    <a:pt x="1240" y="3105"/>
                  </a:lnTo>
                  <a:lnTo>
                    <a:pt x="1249" y="3096"/>
                  </a:lnTo>
                  <a:lnTo>
                    <a:pt x="1258" y="3069"/>
                  </a:lnTo>
                  <a:cubicBezTo>
                    <a:pt x="1267" y="3043"/>
                    <a:pt x="1267" y="3025"/>
                    <a:pt x="1276" y="3007"/>
                  </a:cubicBezTo>
                  <a:lnTo>
                    <a:pt x="1285" y="2998"/>
                  </a:lnTo>
                  <a:cubicBezTo>
                    <a:pt x="1312" y="2927"/>
                    <a:pt x="1347" y="2855"/>
                    <a:pt x="1383" y="2784"/>
                  </a:cubicBezTo>
                  <a:cubicBezTo>
                    <a:pt x="1383" y="2784"/>
                    <a:pt x="1383" y="2784"/>
                    <a:pt x="1383" y="2775"/>
                  </a:cubicBezTo>
                  <a:lnTo>
                    <a:pt x="3212" y="946"/>
                  </a:lnTo>
                  <a:close/>
                  <a:moveTo>
                    <a:pt x="7886" y="2266"/>
                  </a:moveTo>
                  <a:lnTo>
                    <a:pt x="7904" y="2302"/>
                  </a:lnTo>
                  <a:lnTo>
                    <a:pt x="6798" y="3417"/>
                  </a:lnTo>
                  <a:cubicBezTo>
                    <a:pt x="6771" y="3346"/>
                    <a:pt x="6754" y="3283"/>
                    <a:pt x="6727" y="3221"/>
                  </a:cubicBezTo>
                  <a:lnTo>
                    <a:pt x="7610" y="2338"/>
                  </a:lnTo>
                  <a:lnTo>
                    <a:pt x="7886" y="2266"/>
                  </a:lnTo>
                  <a:close/>
                  <a:moveTo>
                    <a:pt x="268" y="3515"/>
                  </a:moveTo>
                  <a:lnTo>
                    <a:pt x="134" y="3640"/>
                  </a:lnTo>
                  <a:lnTo>
                    <a:pt x="134" y="3640"/>
                  </a:lnTo>
                  <a:lnTo>
                    <a:pt x="152" y="3524"/>
                  </a:lnTo>
                  <a:lnTo>
                    <a:pt x="268" y="3515"/>
                  </a:lnTo>
                  <a:close/>
                  <a:moveTo>
                    <a:pt x="7922" y="2347"/>
                  </a:moveTo>
                  <a:lnTo>
                    <a:pt x="8002" y="2525"/>
                  </a:lnTo>
                  <a:lnTo>
                    <a:pt x="6861" y="3667"/>
                  </a:lnTo>
                  <a:cubicBezTo>
                    <a:pt x="6852" y="3596"/>
                    <a:pt x="6834" y="3524"/>
                    <a:pt x="6807" y="3462"/>
                  </a:cubicBezTo>
                  <a:lnTo>
                    <a:pt x="7922" y="2347"/>
                  </a:lnTo>
                  <a:close/>
                  <a:moveTo>
                    <a:pt x="8020" y="2570"/>
                  </a:moveTo>
                  <a:lnTo>
                    <a:pt x="8101" y="2748"/>
                  </a:lnTo>
                  <a:lnTo>
                    <a:pt x="7851" y="2998"/>
                  </a:lnTo>
                  <a:lnTo>
                    <a:pt x="7342" y="3346"/>
                  </a:lnTo>
                  <a:cubicBezTo>
                    <a:pt x="7324" y="3355"/>
                    <a:pt x="7316" y="3373"/>
                    <a:pt x="7324" y="3391"/>
                  </a:cubicBezTo>
                  <a:lnTo>
                    <a:pt x="7342" y="3444"/>
                  </a:lnTo>
                  <a:cubicBezTo>
                    <a:pt x="7342" y="3462"/>
                    <a:pt x="7351" y="3480"/>
                    <a:pt x="7351" y="3498"/>
                  </a:cubicBezTo>
                  <a:lnTo>
                    <a:pt x="6914" y="3944"/>
                  </a:lnTo>
                  <a:cubicBezTo>
                    <a:pt x="6905" y="3863"/>
                    <a:pt x="6887" y="3792"/>
                    <a:pt x="6878" y="3721"/>
                  </a:cubicBezTo>
                  <a:lnTo>
                    <a:pt x="8020" y="2570"/>
                  </a:lnTo>
                  <a:close/>
                  <a:moveTo>
                    <a:pt x="607" y="3489"/>
                  </a:moveTo>
                  <a:lnTo>
                    <a:pt x="98" y="3997"/>
                  </a:lnTo>
                  <a:lnTo>
                    <a:pt x="125" y="3712"/>
                  </a:lnTo>
                  <a:lnTo>
                    <a:pt x="330" y="3506"/>
                  </a:lnTo>
                  <a:lnTo>
                    <a:pt x="607" y="3489"/>
                  </a:lnTo>
                  <a:close/>
                  <a:moveTo>
                    <a:pt x="955" y="3471"/>
                  </a:moveTo>
                  <a:lnTo>
                    <a:pt x="259" y="4167"/>
                  </a:lnTo>
                  <a:lnTo>
                    <a:pt x="89" y="4113"/>
                  </a:lnTo>
                  <a:lnTo>
                    <a:pt x="89" y="4069"/>
                  </a:lnTo>
                  <a:lnTo>
                    <a:pt x="669" y="3489"/>
                  </a:lnTo>
                  <a:lnTo>
                    <a:pt x="955" y="3471"/>
                  </a:lnTo>
                  <a:close/>
                  <a:moveTo>
                    <a:pt x="3604" y="1053"/>
                  </a:moveTo>
                  <a:lnTo>
                    <a:pt x="3622" y="1098"/>
                  </a:lnTo>
                  <a:cubicBezTo>
                    <a:pt x="3631" y="1089"/>
                    <a:pt x="3649" y="1089"/>
                    <a:pt x="3658" y="1089"/>
                  </a:cubicBezTo>
                  <a:lnTo>
                    <a:pt x="2748" y="1999"/>
                  </a:lnTo>
                  <a:cubicBezTo>
                    <a:pt x="2498" y="2168"/>
                    <a:pt x="2275" y="2374"/>
                    <a:pt x="2097" y="2605"/>
                  </a:cubicBezTo>
                  <a:cubicBezTo>
                    <a:pt x="2097" y="2605"/>
                    <a:pt x="2088" y="2623"/>
                    <a:pt x="2088" y="2623"/>
                  </a:cubicBezTo>
                  <a:cubicBezTo>
                    <a:pt x="2079" y="2632"/>
                    <a:pt x="2070" y="2650"/>
                    <a:pt x="2052" y="2668"/>
                  </a:cubicBezTo>
                  <a:lnTo>
                    <a:pt x="2043" y="2677"/>
                  </a:lnTo>
                  <a:cubicBezTo>
                    <a:pt x="2034" y="2686"/>
                    <a:pt x="2025" y="2695"/>
                    <a:pt x="2025" y="2704"/>
                  </a:cubicBezTo>
                  <a:lnTo>
                    <a:pt x="2016" y="2721"/>
                  </a:lnTo>
                  <a:cubicBezTo>
                    <a:pt x="2008" y="2730"/>
                    <a:pt x="1999" y="2739"/>
                    <a:pt x="1999" y="2748"/>
                  </a:cubicBezTo>
                  <a:lnTo>
                    <a:pt x="509" y="4229"/>
                  </a:lnTo>
                  <a:lnTo>
                    <a:pt x="304" y="4176"/>
                  </a:lnTo>
                  <a:lnTo>
                    <a:pt x="1017" y="3462"/>
                  </a:lnTo>
                  <a:lnTo>
                    <a:pt x="1098" y="3462"/>
                  </a:lnTo>
                  <a:cubicBezTo>
                    <a:pt x="1115" y="3453"/>
                    <a:pt x="1133" y="3444"/>
                    <a:pt x="1133" y="3426"/>
                  </a:cubicBezTo>
                  <a:cubicBezTo>
                    <a:pt x="1151" y="3391"/>
                    <a:pt x="1160" y="3346"/>
                    <a:pt x="1169" y="3310"/>
                  </a:cubicBezTo>
                  <a:lnTo>
                    <a:pt x="3346" y="1134"/>
                  </a:lnTo>
                  <a:cubicBezTo>
                    <a:pt x="3355" y="1151"/>
                    <a:pt x="3372" y="1151"/>
                    <a:pt x="3390" y="1151"/>
                  </a:cubicBezTo>
                  <a:cubicBezTo>
                    <a:pt x="3462" y="1125"/>
                    <a:pt x="3542" y="1107"/>
                    <a:pt x="3613" y="1098"/>
                  </a:cubicBezTo>
                  <a:lnTo>
                    <a:pt x="3604" y="1053"/>
                  </a:lnTo>
                  <a:close/>
                  <a:moveTo>
                    <a:pt x="7360" y="3551"/>
                  </a:moveTo>
                  <a:cubicBezTo>
                    <a:pt x="7369" y="3569"/>
                    <a:pt x="7369" y="3578"/>
                    <a:pt x="7378" y="3596"/>
                  </a:cubicBezTo>
                  <a:lnTo>
                    <a:pt x="7414" y="3587"/>
                  </a:lnTo>
                  <a:lnTo>
                    <a:pt x="7378" y="3614"/>
                  </a:lnTo>
                  <a:lnTo>
                    <a:pt x="7378" y="3622"/>
                  </a:lnTo>
                  <a:cubicBezTo>
                    <a:pt x="7387" y="3649"/>
                    <a:pt x="7387" y="3667"/>
                    <a:pt x="7387" y="3685"/>
                  </a:cubicBezTo>
                  <a:lnTo>
                    <a:pt x="7405" y="3774"/>
                  </a:lnTo>
                  <a:lnTo>
                    <a:pt x="6923" y="4247"/>
                  </a:lnTo>
                  <a:cubicBezTo>
                    <a:pt x="6923" y="4167"/>
                    <a:pt x="6923" y="4077"/>
                    <a:pt x="6914" y="3997"/>
                  </a:cubicBezTo>
                  <a:lnTo>
                    <a:pt x="7360" y="3551"/>
                  </a:lnTo>
                  <a:close/>
                  <a:moveTo>
                    <a:pt x="1900" y="2900"/>
                  </a:moveTo>
                  <a:lnTo>
                    <a:pt x="1900" y="2900"/>
                  </a:lnTo>
                  <a:cubicBezTo>
                    <a:pt x="1811" y="3052"/>
                    <a:pt x="1740" y="3212"/>
                    <a:pt x="1686" y="3382"/>
                  </a:cubicBezTo>
                  <a:lnTo>
                    <a:pt x="759" y="4300"/>
                  </a:lnTo>
                  <a:lnTo>
                    <a:pt x="553" y="4247"/>
                  </a:lnTo>
                  <a:lnTo>
                    <a:pt x="1900" y="2900"/>
                  </a:lnTo>
                  <a:close/>
                  <a:moveTo>
                    <a:pt x="1660" y="3462"/>
                  </a:moveTo>
                  <a:lnTo>
                    <a:pt x="1660" y="3462"/>
                  </a:lnTo>
                  <a:cubicBezTo>
                    <a:pt x="1624" y="3578"/>
                    <a:pt x="1597" y="3694"/>
                    <a:pt x="1579" y="3810"/>
                  </a:cubicBezTo>
                  <a:lnTo>
                    <a:pt x="1008" y="4372"/>
                  </a:lnTo>
                  <a:lnTo>
                    <a:pt x="812" y="4318"/>
                  </a:lnTo>
                  <a:lnTo>
                    <a:pt x="1660" y="3462"/>
                  </a:lnTo>
                  <a:close/>
                  <a:moveTo>
                    <a:pt x="1570" y="3881"/>
                  </a:moveTo>
                  <a:cubicBezTo>
                    <a:pt x="1570" y="3881"/>
                    <a:pt x="1570" y="3890"/>
                    <a:pt x="1561" y="3899"/>
                  </a:cubicBezTo>
                  <a:cubicBezTo>
                    <a:pt x="1561" y="3899"/>
                    <a:pt x="1561" y="3908"/>
                    <a:pt x="1561" y="3908"/>
                  </a:cubicBezTo>
                  <a:lnTo>
                    <a:pt x="1561" y="3970"/>
                  </a:lnTo>
                  <a:cubicBezTo>
                    <a:pt x="1553" y="3988"/>
                    <a:pt x="1553" y="4006"/>
                    <a:pt x="1553" y="4024"/>
                  </a:cubicBezTo>
                  <a:lnTo>
                    <a:pt x="1553" y="4033"/>
                  </a:lnTo>
                  <a:cubicBezTo>
                    <a:pt x="1553" y="4077"/>
                    <a:pt x="1544" y="4122"/>
                    <a:pt x="1544" y="4158"/>
                  </a:cubicBezTo>
                  <a:lnTo>
                    <a:pt x="1062" y="4639"/>
                  </a:lnTo>
                  <a:cubicBezTo>
                    <a:pt x="1053" y="4568"/>
                    <a:pt x="1044" y="4488"/>
                    <a:pt x="1035" y="4408"/>
                  </a:cubicBezTo>
                  <a:lnTo>
                    <a:pt x="1570" y="3881"/>
                  </a:lnTo>
                  <a:close/>
                  <a:moveTo>
                    <a:pt x="1062" y="4639"/>
                  </a:moveTo>
                  <a:lnTo>
                    <a:pt x="1053" y="4648"/>
                  </a:lnTo>
                  <a:lnTo>
                    <a:pt x="1017" y="4657"/>
                  </a:lnTo>
                  <a:lnTo>
                    <a:pt x="1062" y="4639"/>
                  </a:lnTo>
                  <a:close/>
                  <a:moveTo>
                    <a:pt x="1544" y="4220"/>
                  </a:moveTo>
                  <a:cubicBezTo>
                    <a:pt x="1544" y="4309"/>
                    <a:pt x="1553" y="4390"/>
                    <a:pt x="1553" y="4470"/>
                  </a:cubicBezTo>
                  <a:lnTo>
                    <a:pt x="1106" y="4925"/>
                  </a:lnTo>
                  <a:cubicBezTo>
                    <a:pt x="1106" y="4898"/>
                    <a:pt x="1098" y="4880"/>
                    <a:pt x="1098" y="4862"/>
                  </a:cubicBezTo>
                  <a:lnTo>
                    <a:pt x="1053" y="4871"/>
                  </a:lnTo>
                  <a:lnTo>
                    <a:pt x="1089" y="4845"/>
                  </a:lnTo>
                  <a:cubicBezTo>
                    <a:pt x="1089" y="4827"/>
                    <a:pt x="1080" y="4809"/>
                    <a:pt x="1080" y="4791"/>
                  </a:cubicBezTo>
                  <a:lnTo>
                    <a:pt x="1071" y="4702"/>
                  </a:lnTo>
                  <a:lnTo>
                    <a:pt x="1544" y="4220"/>
                  </a:lnTo>
                  <a:close/>
                  <a:moveTo>
                    <a:pt x="8333" y="4827"/>
                  </a:moveTo>
                  <a:lnTo>
                    <a:pt x="8324" y="4952"/>
                  </a:lnTo>
                  <a:lnTo>
                    <a:pt x="8208" y="4961"/>
                  </a:lnTo>
                  <a:lnTo>
                    <a:pt x="8333" y="4827"/>
                  </a:lnTo>
                  <a:close/>
                  <a:moveTo>
                    <a:pt x="8368" y="4470"/>
                  </a:moveTo>
                  <a:lnTo>
                    <a:pt x="8341" y="4764"/>
                  </a:lnTo>
                  <a:lnTo>
                    <a:pt x="8136" y="4961"/>
                  </a:lnTo>
                  <a:lnTo>
                    <a:pt x="7860" y="4987"/>
                  </a:lnTo>
                  <a:lnTo>
                    <a:pt x="7860" y="4987"/>
                  </a:lnTo>
                  <a:lnTo>
                    <a:pt x="8368" y="4470"/>
                  </a:lnTo>
                  <a:close/>
                  <a:moveTo>
                    <a:pt x="7458" y="4095"/>
                  </a:moveTo>
                  <a:cubicBezTo>
                    <a:pt x="7458" y="4104"/>
                    <a:pt x="7458" y="4104"/>
                    <a:pt x="7467" y="4104"/>
                  </a:cubicBezTo>
                  <a:lnTo>
                    <a:pt x="7663" y="4158"/>
                  </a:lnTo>
                  <a:lnTo>
                    <a:pt x="6816" y="5005"/>
                  </a:lnTo>
                  <a:cubicBezTo>
                    <a:pt x="6852" y="4889"/>
                    <a:pt x="6869" y="4782"/>
                    <a:pt x="6896" y="4666"/>
                  </a:cubicBezTo>
                  <a:lnTo>
                    <a:pt x="7458" y="4095"/>
                  </a:lnTo>
                  <a:close/>
                  <a:moveTo>
                    <a:pt x="8208" y="4309"/>
                  </a:moveTo>
                  <a:lnTo>
                    <a:pt x="8386" y="4354"/>
                  </a:lnTo>
                  <a:lnTo>
                    <a:pt x="8377" y="4408"/>
                  </a:lnTo>
                  <a:lnTo>
                    <a:pt x="7797" y="4987"/>
                  </a:lnTo>
                  <a:lnTo>
                    <a:pt x="7512" y="5005"/>
                  </a:lnTo>
                  <a:lnTo>
                    <a:pt x="8208" y="4309"/>
                  </a:lnTo>
                  <a:close/>
                  <a:moveTo>
                    <a:pt x="7708" y="4167"/>
                  </a:moveTo>
                  <a:lnTo>
                    <a:pt x="7913" y="4229"/>
                  </a:lnTo>
                  <a:lnTo>
                    <a:pt x="6575" y="5558"/>
                  </a:lnTo>
                  <a:cubicBezTo>
                    <a:pt x="6664" y="5416"/>
                    <a:pt x="6736" y="5255"/>
                    <a:pt x="6789" y="5094"/>
                  </a:cubicBezTo>
                  <a:lnTo>
                    <a:pt x="7708" y="4167"/>
                  </a:lnTo>
                  <a:close/>
                  <a:moveTo>
                    <a:pt x="428" y="5603"/>
                  </a:moveTo>
                  <a:lnTo>
                    <a:pt x="348" y="5683"/>
                  </a:lnTo>
                  <a:lnTo>
                    <a:pt x="339" y="5665"/>
                  </a:lnTo>
                  <a:lnTo>
                    <a:pt x="428" y="5603"/>
                  </a:lnTo>
                  <a:close/>
                  <a:moveTo>
                    <a:pt x="1561" y="4532"/>
                  </a:moveTo>
                  <a:cubicBezTo>
                    <a:pt x="1570" y="4604"/>
                    <a:pt x="1579" y="4675"/>
                    <a:pt x="1597" y="4755"/>
                  </a:cubicBezTo>
                  <a:lnTo>
                    <a:pt x="446" y="5906"/>
                  </a:lnTo>
                  <a:lnTo>
                    <a:pt x="366" y="5728"/>
                  </a:lnTo>
                  <a:lnTo>
                    <a:pt x="607" y="5478"/>
                  </a:lnTo>
                  <a:lnTo>
                    <a:pt x="1133" y="5130"/>
                  </a:lnTo>
                  <a:cubicBezTo>
                    <a:pt x="1142" y="5121"/>
                    <a:pt x="1151" y="5103"/>
                    <a:pt x="1151" y="5086"/>
                  </a:cubicBezTo>
                  <a:cubicBezTo>
                    <a:pt x="1133" y="5050"/>
                    <a:pt x="1133" y="5005"/>
                    <a:pt x="1124" y="4970"/>
                  </a:cubicBezTo>
                  <a:lnTo>
                    <a:pt x="1561" y="4532"/>
                  </a:lnTo>
                  <a:close/>
                  <a:moveTo>
                    <a:pt x="1865" y="5514"/>
                  </a:moveTo>
                  <a:cubicBezTo>
                    <a:pt x="1892" y="5567"/>
                    <a:pt x="1927" y="5621"/>
                    <a:pt x="1963" y="5674"/>
                  </a:cubicBezTo>
                  <a:lnTo>
                    <a:pt x="1597" y="6040"/>
                  </a:lnTo>
                  <a:cubicBezTo>
                    <a:pt x="1579" y="6022"/>
                    <a:pt x="1561" y="6004"/>
                    <a:pt x="1553" y="5987"/>
                  </a:cubicBezTo>
                  <a:cubicBezTo>
                    <a:pt x="1546" y="5973"/>
                    <a:pt x="1535" y="5965"/>
                    <a:pt x="1522" y="5965"/>
                  </a:cubicBezTo>
                  <a:cubicBezTo>
                    <a:pt x="1518" y="5965"/>
                    <a:pt x="1513" y="5966"/>
                    <a:pt x="1508" y="5969"/>
                  </a:cubicBezTo>
                  <a:lnTo>
                    <a:pt x="1374" y="6004"/>
                  </a:lnTo>
                  <a:lnTo>
                    <a:pt x="1865" y="5514"/>
                  </a:lnTo>
                  <a:close/>
                  <a:moveTo>
                    <a:pt x="1758" y="5291"/>
                  </a:moveTo>
                  <a:lnTo>
                    <a:pt x="1784" y="5353"/>
                  </a:lnTo>
                  <a:cubicBezTo>
                    <a:pt x="1793" y="5362"/>
                    <a:pt x="1802" y="5380"/>
                    <a:pt x="1802" y="5389"/>
                  </a:cubicBezTo>
                  <a:lnTo>
                    <a:pt x="1838" y="5371"/>
                  </a:lnTo>
                  <a:lnTo>
                    <a:pt x="1838" y="5371"/>
                  </a:lnTo>
                  <a:lnTo>
                    <a:pt x="1811" y="5407"/>
                  </a:lnTo>
                  <a:cubicBezTo>
                    <a:pt x="1820" y="5425"/>
                    <a:pt x="1829" y="5451"/>
                    <a:pt x="1847" y="5469"/>
                  </a:cubicBezTo>
                  <a:lnTo>
                    <a:pt x="1294" y="6022"/>
                  </a:lnTo>
                  <a:lnTo>
                    <a:pt x="937" y="6111"/>
                  </a:lnTo>
                  <a:lnTo>
                    <a:pt x="1758" y="5291"/>
                  </a:lnTo>
                  <a:close/>
                  <a:moveTo>
                    <a:pt x="1606" y="4809"/>
                  </a:moveTo>
                  <a:cubicBezTo>
                    <a:pt x="1624" y="4871"/>
                    <a:pt x="1642" y="4943"/>
                    <a:pt x="1660" y="5014"/>
                  </a:cubicBezTo>
                  <a:lnTo>
                    <a:pt x="544" y="6129"/>
                  </a:lnTo>
                  <a:lnTo>
                    <a:pt x="464" y="5942"/>
                  </a:lnTo>
                  <a:lnTo>
                    <a:pt x="1606" y="4809"/>
                  </a:lnTo>
                  <a:close/>
                  <a:moveTo>
                    <a:pt x="1677" y="5059"/>
                  </a:moveTo>
                  <a:cubicBezTo>
                    <a:pt x="1695" y="5121"/>
                    <a:pt x="1722" y="5184"/>
                    <a:pt x="1740" y="5255"/>
                  </a:cubicBezTo>
                  <a:lnTo>
                    <a:pt x="857" y="6138"/>
                  </a:lnTo>
                  <a:lnTo>
                    <a:pt x="580" y="6210"/>
                  </a:lnTo>
                  <a:lnTo>
                    <a:pt x="562" y="6165"/>
                  </a:lnTo>
                  <a:lnTo>
                    <a:pt x="1677" y="5059"/>
                  </a:lnTo>
                  <a:close/>
                  <a:moveTo>
                    <a:pt x="1990" y="5710"/>
                  </a:moveTo>
                  <a:cubicBezTo>
                    <a:pt x="2016" y="5764"/>
                    <a:pt x="2052" y="5817"/>
                    <a:pt x="2097" y="5862"/>
                  </a:cubicBezTo>
                  <a:lnTo>
                    <a:pt x="1731" y="6227"/>
                  </a:lnTo>
                  <a:lnTo>
                    <a:pt x="1686" y="6174"/>
                  </a:lnTo>
                  <a:cubicBezTo>
                    <a:pt x="1660" y="6147"/>
                    <a:pt x="1642" y="6111"/>
                    <a:pt x="1615" y="6076"/>
                  </a:cubicBezTo>
                  <a:lnTo>
                    <a:pt x="1990" y="5710"/>
                  </a:lnTo>
                  <a:close/>
                  <a:moveTo>
                    <a:pt x="2123" y="5897"/>
                  </a:moveTo>
                  <a:cubicBezTo>
                    <a:pt x="2159" y="5951"/>
                    <a:pt x="2195" y="5995"/>
                    <a:pt x="2239" y="6040"/>
                  </a:cubicBezTo>
                  <a:lnTo>
                    <a:pt x="1883" y="6406"/>
                  </a:lnTo>
                  <a:cubicBezTo>
                    <a:pt x="1865" y="6388"/>
                    <a:pt x="1847" y="6370"/>
                    <a:pt x="1829" y="6343"/>
                  </a:cubicBezTo>
                  <a:lnTo>
                    <a:pt x="1793" y="6379"/>
                  </a:lnTo>
                  <a:lnTo>
                    <a:pt x="1793" y="6379"/>
                  </a:lnTo>
                  <a:lnTo>
                    <a:pt x="1820" y="6334"/>
                  </a:lnTo>
                  <a:cubicBezTo>
                    <a:pt x="1802" y="6326"/>
                    <a:pt x="1793" y="6308"/>
                    <a:pt x="1776" y="6290"/>
                  </a:cubicBezTo>
                  <a:lnTo>
                    <a:pt x="1758" y="6263"/>
                  </a:lnTo>
                  <a:lnTo>
                    <a:pt x="2123" y="5897"/>
                  </a:lnTo>
                  <a:close/>
                  <a:moveTo>
                    <a:pt x="7262" y="5906"/>
                  </a:moveTo>
                  <a:lnTo>
                    <a:pt x="7396" y="6031"/>
                  </a:lnTo>
                  <a:lnTo>
                    <a:pt x="6816" y="6602"/>
                  </a:lnTo>
                  <a:lnTo>
                    <a:pt x="6646" y="6522"/>
                  </a:lnTo>
                  <a:lnTo>
                    <a:pt x="7262" y="5906"/>
                  </a:lnTo>
                  <a:close/>
                  <a:moveTo>
                    <a:pt x="2266" y="6076"/>
                  </a:moveTo>
                  <a:cubicBezTo>
                    <a:pt x="2311" y="6120"/>
                    <a:pt x="2355" y="6165"/>
                    <a:pt x="2400" y="6201"/>
                  </a:cubicBezTo>
                  <a:lnTo>
                    <a:pt x="1945" y="6656"/>
                  </a:lnTo>
                  <a:lnTo>
                    <a:pt x="1990" y="6566"/>
                  </a:lnTo>
                  <a:cubicBezTo>
                    <a:pt x="1999" y="6549"/>
                    <a:pt x="1999" y="6531"/>
                    <a:pt x="1981" y="6513"/>
                  </a:cubicBezTo>
                  <a:cubicBezTo>
                    <a:pt x="1954" y="6486"/>
                    <a:pt x="1936" y="6459"/>
                    <a:pt x="1909" y="6433"/>
                  </a:cubicBezTo>
                  <a:lnTo>
                    <a:pt x="2266" y="6076"/>
                  </a:lnTo>
                  <a:close/>
                  <a:moveTo>
                    <a:pt x="7423" y="6067"/>
                  </a:moveTo>
                  <a:lnTo>
                    <a:pt x="7547" y="6192"/>
                  </a:lnTo>
                  <a:lnTo>
                    <a:pt x="7039" y="6709"/>
                  </a:lnTo>
                  <a:lnTo>
                    <a:pt x="6861" y="6629"/>
                  </a:lnTo>
                  <a:lnTo>
                    <a:pt x="7423" y="6067"/>
                  </a:lnTo>
                  <a:close/>
                  <a:moveTo>
                    <a:pt x="7583" y="6227"/>
                  </a:moveTo>
                  <a:lnTo>
                    <a:pt x="7708" y="6361"/>
                  </a:lnTo>
                  <a:lnTo>
                    <a:pt x="7253" y="6816"/>
                  </a:lnTo>
                  <a:lnTo>
                    <a:pt x="7075" y="6736"/>
                  </a:lnTo>
                  <a:lnTo>
                    <a:pt x="7583" y="6227"/>
                  </a:lnTo>
                  <a:close/>
                  <a:moveTo>
                    <a:pt x="4225" y="1633"/>
                  </a:moveTo>
                  <a:cubicBezTo>
                    <a:pt x="4295" y="1633"/>
                    <a:pt x="4365" y="1636"/>
                    <a:pt x="4434" y="1642"/>
                  </a:cubicBezTo>
                  <a:lnTo>
                    <a:pt x="4559" y="1651"/>
                  </a:lnTo>
                  <a:cubicBezTo>
                    <a:pt x="4969" y="1704"/>
                    <a:pt x="5371" y="1856"/>
                    <a:pt x="5710" y="2088"/>
                  </a:cubicBezTo>
                  <a:lnTo>
                    <a:pt x="5728" y="2052"/>
                  </a:lnTo>
                  <a:lnTo>
                    <a:pt x="5719" y="2097"/>
                  </a:lnTo>
                  <a:lnTo>
                    <a:pt x="5817" y="2159"/>
                  </a:lnTo>
                  <a:cubicBezTo>
                    <a:pt x="6138" y="2409"/>
                    <a:pt x="6406" y="2739"/>
                    <a:pt x="6584" y="3114"/>
                  </a:cubicBezTo>
                  <a:lnTo>
                    <a:pt x="6638" y="3230"/>
                  </a:lnTo>
                  <a:cubicBezTo>
                    <a:pt x="6798" y="3605"/>
                    <a:pt x="6869" y="4024"/>
                    <a:pt x="6834" y="4434"/>
                  </a:cubicBezTo>
                  <a:lnTo>
                    <a:pt x="6825" y="4550"/>
                  </a:lnTo>
                  <a:lnTo>
                    <a:pt x="6869" y="4559"/>
                  </a:lnTo>
                  <a:lnTo>
                    <a:pt x="6825" y="4568"/>
                  </a:lnTo>
                  <a:cubicBezTo>
                    <a:pt x="6771" y="4970"/>
                    <a:pt x="6620" y="5371"/>
                    <a:pt x="6388" y="5710"/>
                  </a:cubicBezTo>
                  <a:lnTo>
                    <a:pt x="6423" y="5737"/>
                  </a:lnTo>
                  <a:lnTo>
                    <a:pt x="6379" y="5719"/>
                  </a:lnTo>
                  <a:cubicBezTo>
                    <a:pt x="6370" y="5737"/>
                    <a:pt x="6361" y="5746"/>
                    <a:pt x="6352" y="5764"/>
                  </a:cubicBezTo>
                  <a:lnTo>
                    <a:pt x="6307" y="5817"/>
                  </a:lnTo>
                  <a:cubicBezTo>
                    <a:pt x="6067" y="6138"/>
                    <a:pt x="5737" y="6406"/>
                    <a:pt x="5362" y="6584"/>
                  </a:cubicBezTo>
                  <a:lnTo>
                    <a:pt x="5255" y="6638"/>
                  </a:lnTo>
                  <a:lnTo>
                    <a:pt x="5273" y="6673"/>
                  </a:lnTo>
                  <a:lnTo>
                    <a:pt x="5246" y="6638"/>
                  </a:lnTo>
                  <a:cubicBezTo>
                    <a:pt x="4927" y="6771"/>
                    <a:pt x="4590" y="6843"/>
                    <a:pt x="4250" y="6843"/>
                  </a:cubicBezTo>
                  <a:cubicBezTo>
                    <a:pt x="4180" y="6843"/>
                    <a:pt x="4111" y="6840"/>
                    <a:pt x="4042" y="6834"/>
                  </a:cubicBezTo>
                  <a:lnTo>
                    <a:pt x="4033" y="6879"/>
                  </a:lnTo>
                  <a:lnTo>
                    <a:pt x="4024" y="6834"/>
                  </a:lnTo>
                  <a:lnTo>
                    <a:pt x="3970" y="6834"/>
                  </a:lnTo>
                  <a:lnTo>
                    <a:pt x="3908" y="6825"/>
                  </a:lnTo>
                  <a:cubicBezTo>
                    <a:pt x="3497" y="6772"/>
                    <a:pt x="3105" y="6620"/>
                    <a:pt x="2766" y="6388"/>
                  </a:cubicBezTo>
                  <a:lnTo>
                    <a:pt x="2659" y="6317"/>
                  </a:lnTo>
                  <a:cubicBezTo>
                    <a:pt x="2329" y="6067"/>
                    <a:pt x="2061" y="5737"/>
                    <a:pt x="1883" y="5362"/>
                  </a:cubicBezTo>
                  <a:lnTo>
                    <a:pt x="1847" y="5380"/>
                  </a:lnTo>
                  <a:lnTo>
                    <a:pt x="1847" y="5380"/>
                  </a:lnTo>
                  <a:lnTo>
                    <a:pt x="1883" y="5353"/>
                  </a:lnTo>
                  <a:lnTo>
                    <a:pt x="1838" y="5255"/>
                  </a:lnTo>
                  <a:lnTo>
                    <a:pt x="1802" y="5273"/>
                  </a:lnTo>
                  <a:lnTo>
                    <a:pt x="1802" y="5273"/>
                  </a:lnTo>
                  <a:lnTo>
                    <a:pt x="1829" y="5246"/>
                  </a:lnTo>
                  <a:cubicBezTo>
                    <a:pt x="1677" y="4871"/>
                    <a:pt x="1606" y="4452"/>
                    <a:pt x="1633" y="4042"/>
                  </a:cubicBezTo>
                  <a:lnTo>
                    <a:pt x="1642" y="4024"/>
                  </a:lnTo>
                  <a:cubicBezTo>
                    <a:pt x="1642" y="4015"/>
                    <a:pt x="1642" y="3997"/>
                    <a:pt x="1642" y="3970"/>
                  </a:cubicBezTo>
                  <a:lnTo>
                    <a:pt x="1651" y="3926"/>
                  </a:lnTo>
                  <a:lnTo>
                    <a:pt x="1606" y="3917"/>
                  </a:lnTo>
                  <a:lnTo>
                    <a:pt x="1651" y="3908"/>
                  </a:lnTo>
                  <a:cubicBezTo>
                    <a:pt x="1704" y="3506"/>
                    <a:pt x="1856" y="3105"/>
                    <a:pt x="2088" y="2766"/>
                  </a:cubicBezTo>
                  <a:lnTo>
                    <a:pt x="2052" y="2739"/>
                  </a:lnTo>
                  <a:lnTo>
                    <a:pt x="2088" y="2757"/>
                  </a:lnTo>
                  <a:lnTo>
                    <a:pt x="2123" y="2704"/>
                  </a:lnTo>
                  <a:cubicBezTo>
                    <a:pt x="2132" y="2695"/>
                    <a:pt x="2141" y="2686"/>
                    <a:pt x="2150" y="2668"/>
                  </a:cubicBezTo>
                  <a:lnTo>
                    <a:pt x="2115" y="2641"/>
                  </a:lnTo>
                  <a:lnTo>
                    <a:pt x="2159" y="2659"/>
                  </a:lnTo>
                  <a:cubicBezTo>
                    <a:pt x="2409" y="2329"/>
                    <a:pt x="2739" y="2061"/>
                    <a:pt x="3105" y="1892"/>
                  </a:cubicBezTo>
                  <a:lnTo>
                    <a:pt x="3167" y="1856"/>
                  </a:lnTo>
                  <a:cubicBezTo>
                    <a:pt x="3185" y="1856"/>
                    <a:pt x="3203" y="1847"/>
                    <a:pt x="3212" y="1838"/>
                  </a:cubicBezTo>
                  <a:lnTo>
                    <a:pt x="3194" y="1803"/>
                  </a:lnTo>
                  <a:lnTo>
                    <a:pt x="3194" y="1803"/>
                  </a:lnTo>
                  <a:lnTo>
                    <a:pt x="3230" y="1838"/>
                  </a:lnTo>
                  <a:cubicBezTo>
                    <a:pt x="3541" y="1705"/>
                    <a:pt x="3883" y="1633"/>
                    <a:pt x="4225" y="1633"/>
                  </a:cubicBezTo>
                  <a:close/>
                  <a:moveTo>
                    <a:pt x="7744" y="6388"/>
                  </a:moveTo>
                  <a:lnTo>
                    <a:pt x="7771" y="6415"/>
                  </a:lnTo>
                  <a:lnTo>
                    <a:pt x="7423" y="6896"/>
                  </a:lnTo>
                  <a:lnTo>
                    <a:pt x="7289" y="6834"/>
                  </a:lnTo>
                  <a:lnTo>
                    <a:pt x="7744" y="6388"/>
                  </a:lnTo>
                  <a:close/>
                  <a:moveTo>
                    <a:pt x="3221" y="6727"/>
                  </a:moveTo>
                  <a:cubicBezTo>
                    <a:pt x="3283" y="6754"/>
                    <a:pt x="3346" y="6780"/>
                    <a:pt x="3408" y="6798"/>
                  </a:cubicBezTo>
                  <a:lnTo>
                    <a:pt x="3016" y="7200"/>
                  </a:lnTo>
                  <a:cubicBezTo>
                    <a:pt x="3007" y="7200"/>
                    <a:pt x="3007" y="7200"/>
                    <a:pt x="3007" y="7191"/>
                  </a:cubicBezTo>
                  <a:lnTo>
                    <a:pt x="2998" y="7191"/>
                  </a:lnTo>
                  <a:cubicBezTo>
                    <a:pt x="2944" y="7164"/>
                    <a:pt x="2891" y="7137"/>
                    <a:pt x="2837" y="7111"/>
                  </a:cubicBezTo>
                  <a:lnTo>
                    <a:pt x="3221" y="6727"/>
                  </a:lnTo>
                  <a:close/>
                  <a:moveTo>
                    <a:pt x="2427" y="6227"/>
                  </a:moveTo>
                  <a:cubicBezTo>
                    <a:pt x="2480" y="6272"/>
                    <a:pt x="2525" y="6317"/>
                    <a:pt x="2570" y="6352"/>
                  </a:cubicBezTo>
                  <a:lnTo>
                    <a:pt x="1642" y="7280"/>
                  </a:lnTo>
                  <a:lnTo>
                    <a:pt x="1642" y="7280"/>
                  </a:lnTo>
                  <a:lnTo>
                    <a:pt x="1892" y="6772"/>
                  </a:lnTo>
                  <a:lnTo>
                    <a:pt x="2427" y="6227"/>
                  </a:lnTo>
                  <a:close/>
                  <a:moveTo>
                    <a:pt x="3453" y="6816"/>
                  </a:moveTo>
                  <a:cubicBezTo>
                    <a:pt x="3524" y="6834"/>
                    <a:pt x="3595" y="6852"/>
                    <a:pt x="3667" y="6870"/>
                  </a:cubicBezTo>
                  <a:lnTo>
                    <a:pt x="3248" y="7280"/>
                  </a:lnTo>
                  <a:cubicBezTo>
                    <a:pt x="3230" y="7280"/>
                    <a:pt x="3221" y="7271"/>
                    <a:pt x="3203" y="7271"/>
                  </a:cubicBezTo>
                  <a:lnTo>
                    <a:pt x="3194" y="7307"/>
                  </a:lnTo>
                  <a:lnTo>
                    <a:pt x="3194" y="7262"/>
                  </a:lnTo>
                  <a:cubicBezTo>
                    <a:pt x="3176" y="7262"/>
                    <a:pt x="3149" y="7253"/>
                    <a:pt x="3132" y="7244"/>
                  </a:cubicBezTo>
                  <a:lnTo>
                    <a:pt x="3060" y="7218"/>
                  </a:lnTo>
                  <a:lnTo>
                    <a:pt x="3051" y="7218"/>
                  </a:lnTo>
                  <a:lnTo>
                    <a:pt x="3453" y="6816"/>
                  </a:lnTo>
                  <a:close/>
                  <a:moveTo>
                    <a:pt x="3711" y="6879"/>
                  </a:moveTo>
                  <a:cubicBezTo>
                    <a:pt x="3774" y="6888"/>
                    <a:pt x="3836" y="6896"/>
                    <a:pt x="3899" y="6905"/>
                  </a:cubicBezTo>
                  <a:lnTo>
                    <a:pt x="3943" y="6914"/>
                  </a:lnTo>
                  <a:lnTo>
                    <a:pt x="3462" y="7396"/>
                  </a:lnTo>
                  <a:lnTo>
                    <a:pt x="3453" y="7369"/>
                  </a:lnTo>
                  <a:cubicBezTo>
                    <a:pt x="3453" y="7351"/>
                    <a:pt x="3444" y="7343"/>
                    <a:pt x="3426" y="7334"/>
                  </a:cubicBezTo>
                  <a:cubicBezTo>
                    <a:pt x="3381" y="7325"/>
                    <a:pt x="3337" y="7307"/>
                    <a:pt x="3292" y="7298"/>
                  </a:cubicBezTo>
                  <a:lnTo>
                    <a:pt x="3711" y="6879"/>
                  </a:lnTo>
                  <a:close/>
                  <a:moveTo>
                    <a:pt x="7958" y="4238"/>
                  </a:moveTo>
                  <a:lnTo>
                    <a:pt x="8163" y="4300"/>
                  </a:lnTo>
                  <a:lnTo>
                    <a:pt x="7449" y="5014"/>
                  </a:lnTo>
                  <a:lnTo>
                    <a:pt x="7369" y="5014"/>
                  </a:lnTo>
                  <a:cubicBezTo>
                    <a:pt x="7351" y="5014"/>
                    <a:pt x="7342" y="5032"/>
                    <a:pt x="7333" y="5050"/>
                  </a:cubicBezTo>
                  <a:cubicBezTo>
                    <a:pt x="7324" y="5086"/>
                    <a:pt x="7316" y="5121"/>
                    <a:pt x="7298" y="5157"/>
                  </a:cubicBezTo>
                  <a:lnTo>
                    <a:pt x="5121" y="7334"/>
                  </a:lnTo>
                  <a:cubicBezTo>
                    <a:pt x="5112" y="7325"/>
                    <a:pt x="5094" y="7325"/>
                    <a:pt x="5085" y="7325"/>
                  </a:cubicBezTo>
                  <a:cubicBezTo>
                    <a:pt x="5005" y="7343"/>
                    <a:pt x="4934" y="7360"/>
                    <a:pt x="4853" y="7378"/>
                  </a:cubicBezTo>
                  <a:lnTo>
                    <a:pt x="4862" y="7423"/>
                  </a:lnTo>
                  <a:lnTo>
                    <a:pt x="4844" y="7378"/>
                  </a:lnTo>
                  <a:cubicBezTo>
                    <a:pt x="4835" y="7387"/>
                    <a:pt x="4827" y="7387"/>
                    <a:pt x="4809" y="7387"/>
                  </a:cubicBezTo>
                  <a:lnTo>
                    <a:pt x="5710" y="6486"/>
                  </a:lnTo>
                  <a:cubicBezTo>
                    <a:pt x="5968" y="6317"/>
                    <a:pt x="6191" y="6111"/>
                    <a:pt x="6379" y="5862"/>
                  </a:cubicBezTo>
                  <a:lnTo>
                    <a:pt x="6415" y="5817"/>
                  </a:lnTo>
                  <a:cubicBezTo>
                    <a:pt x="6432" y="5799"/>
                    <a:pt x="6441" y="5781"/>
                    <a:pt x="6450" y="5764"/>
                  </a:cubicBezTo>
                  <a:cubicBezTo>
                    <a:pt x="6450" y="5764"/>
                    <a:pt x="6459" y="5755"/>
                    <a:pt x="6459" y="5755"/>
                  </a:cubicBezTo>
                  <a:cubicBezTo>
                    <a:pt x="6468" y="5746"/>
                    <a:pt x="6477" y="5728"/>
                    <a:pt x="6486" y="5710"/>
                  </a:cubicBezTo>
                  <a:lnTo>
                    <a:pt x="7958" y="4238"/>
                  </a:lnTo>
                  <a:close/>
                  <a:moveTo>
                    <a:pt x="5558" y="6584"/>
                  </a:moveTo>
                  <a:lnTo>
                    <a:pt x="4737" y="7396"/>
                  </a:lnTo>
                  <a:lnTo>
                    <a:pt x="4711" y="7405"/>
                  </a:lnTo>
                  <a:lnTo>
                    <a:pt x="4702" y="7405"/>
                  </a:lnTo>
                  <a:lnTo>
                    <a:pt x="4648" y="7414"/>
                  </a:lnTo>
                  <a:lnTo>
                    <a:pt x="4639" y="7414"/>
                  </a:lnTo>
                  <a:cubicBezTo>
                    <a:pt x="4577" y="7423"/>
                    <a:pt x="4514" y="7432"/>
                    <a:pt x="4443" y="7432"/>
                  </a:cubicBezTo>
                  <a:lnTo>
                    <a:pt x="5094" y="6789"/>
                  </a:lnTo>
                  <a:cubicBezTo>
                    <a:pt x="5157" y="6763"/>
                    <a:pt x="5219" y="6745"/>
                    <a:pt x="5282" y="6718"/>
                  </a:cubicBezTo>
                  <a:lnTo>
                    <a:pt x="5290" y="6718"/>
                  </a:lnTo>
                  <a:lnTo>
                    <a:pt x="5344" y="6691"/>
                  </a:lnTo>
                  <a:cubicBezTo>
                    <a:pt x="5362" y="6682"/>
                    <a:pt x="5371" y="6673"/>
                    <a:pt x="5389" y="6673"/>
                  </a:cubicBezTo>
                  <a:lnTo>
                    <a:pt x="5398" y="6665"/>
                  </a:lnTo>
                  <a:cubicBezTo>
                    <a:pt x="5451" y="6638"/>
                    <a:pt x="5505" y="6611"/>
                    <a:pt x="5558" y="6584"/>
                  </a:cubicBezTo>
                  <a:close/>
                  <a:moveTo>
                    <a:pt x="2605" y="6379"/>
                  </a:moveTo>
                  <a:lnTo>
                    <a:pt x="2721" y="6459"/>
                  </a:lnTo>
                  <a:cubicBezTo>
                    <a:pt x="2730" y="6468"/>
                    <a:pt x="2748" y="6477"/>
                    <a:pt x="2757" y="6486"/>
                  </a:cubicBezTo>
                  <a:lnTo>
                    <a:pt x="1722" y="7530"/>
                  </a:lnTo>
                  <a:lnTo>
                    <a:pt x="1570" y="7423"/>
                  </a:lnTo>
                  <a:lnTo>
                    <a:pt x="1579" y="7396"/>
                  </a:lnTo>
                  <a:lnTo>
                    <a:pt x="2605" y="6379"/>
                  </a:lnTo>
                  <a:close/>
                  <a:moveTo>
                    <a:pt x="7271" y="5246"/>
                  </a:moveTo>
                  <a:cubicBezTo>
                    <a:pt x="7271" y="5255"/>
                    <a:pt x="7271" y="5264"/>
                    <a:pt x="7271" y="5273"/>
                  </a:cubicBezTo>
                  <a:lnTo>
                    <a:pt x="7307" y="5282"/>
                  </a:lnTo>
                  <a:lnTo>
                    <a:pt x="7262" y="5282"/>
                  </a:lnTo>
                  <a:cubicBezTo>
                    <a:pt x="7253" y="5300"/>
                    <a:pt x="7253" y="5317"/>
                    <a:pt x="7244" y="5335"/>
                  </a:cubicBezTo>
                  <a:lnTo>
                    <a:pt x="7217" y="5407"/>
                  </a:lnTo>
                  <a:cubicBezTo>
                    <a:pt x="7208" y="5425"/>
                    <a:pt x="7200" y="5451"/>
                    <a:pt x="7191" y="5469"/>
                  </a:cubicBezTo>
                  <a:lnTo>
                    <a:pt x="7235" y="5487"/>
                  </a:lnTo>
                  <a:lnTo>
                    <a:pt x="7191" y="5478"/>
                  </a:lnTo>
                  <a:cubicBezTo>
                    <a:pt x="7155" y="5549"/>
                    <a:pt x="7128" y="5621"/>
                    <a:pt x="7093" y="5692"/>
                  </a:cubicBezTo>
                  <a:lnTo>
                    <a:pt x="5255" y="7530"/>
                  </a:lnTo>
                  <a:lnTo>
                    <a:pt x="5148" y="7369"/>
                  </a:lnTo>
                  <a:lnTo>
                    <a:pt x="7271" y="5246"/>
                  </a:lnTo>
                  <a:close/>
                  <a:moveTo>
                    <a:pt x="2793" y="6513"/>
                  </a:moveTo>
                  <a:cubicBezTo>
                    <a:pt x="2846" y="6540"/>
                    <a:pt x="2909" y="6575"/>
                    <a:pt x="2962" y="6602"/>
                  </a:cubicBezTo>
                  <a:lnTo>
                    <a:pt x="1909" y="7664"/>
                  </a:lnTo>
                  <a:lnTo>
                    <a:pt x="1758" y="7548"/>
                  </a:lnTo>
                  <a:lnTo>
                    <a:pt x="2793" y="6513"/>
                  </a:lnTo>
                  <a:close/>
                  <a:moveTo>
                    <a:pt x="3997" y="6914"/>
                  </a:moveTo>
                  <a:cubicBezTo>
                    <a:pt x="4006" y="6914"/>
                    <a:pt x="4015" y="6923"/>
                    <a:pt x="4015" y="6923"/>
                  </a:cubicBezTo>
                  <a:lnTo>
                    <a:pt x="4033" y="6923"/>
                  </a:lnTo>
                  <a:cubicBezTo>
                    <a:pt x="4095" y="6923"/>
                    <a:pt x="4166" y="6932"/>
                    <a:pt x="4229" y="6932"/>
                  </a:cubicBezTo>
                  <a:lnTo>
                    <a:pt x="4247" y="6932"/>
                  </a:lnTo>
                  <a:lnTo>
                    <a:pt x="3479" y="7699"/>
                  </a:lnTo>
                  <a:lnTo>
                    <a:pt x="3462" y="7450"/>
                  </a:lnTo>
                  <a:lnTo>
                    <a:pt x="3997" y="6914"/>
                  </a:lnTo>
                  <a:close/>
                  <a:moveTo>
                    <a:pt x="7101" y="5737"/>
                  </a:moveTo>
                  <a:lnTo>
                    <a:pt x="7235" y="5871"/>
                  </a:lnTo>
                  <a:lnTo>
                    <a:pt x="6602" y="6504"/>
                  </a:lnTo>
                  <a:lnTo>
                    <a:pt x="6566" y="6477"/>
                  </a:lnTo>
                  <a:cubicBezTo>
                    <a:pt x="6561" y="6475"/>
                    <a:pt x="6556" y="6473"/>
                    <a:pt x="6551" y="6473"/>
                  </a:cubicBezTo>
                  <a:cubicBezTo>
                    <a:pt x="6538" y="6473"/>
                    <a:pt x="6525" y="6480"/>
                    <a:pt x="6513" y="6486"/>
                  </a:cubicBezTo>
                  <a:cubicBezTo>
                    <a:pt x="6459" y="6540"/>
                    <a:pt x="6406" y="6593"/>
                    <a:pt x="6343" y="6647"/>
                  </a:cubicBezTo>
                  <a:lnTo>
                    <a:pt x="6370" y="6682"/>
                  </a:lnTo>
                  <a:lnTo>
                    <a:pt x="6334" y="6656"/>
                  </a:lnTo>
                  <a:lnTo>
                    <a:pt x="6299" y="6691"/>
                  </a:lnTo>
                  <a:lnTo>
                    <a:pt x="6325" y="6718"/>
                  </a:lnTo>
                  <a:lnTo>
                    <a:pt x="6325" y="6718"/>
                  </a:lnTo>
                  <a:lnTo>
                    <a:pt x="6290" y="6691"/>
                  </a:lnTo>
                  <a:lnTo>
                    <a:pt x="6227" y="6745"/>
                  </a:lnTo>
                  <a:cubicBezTo>
                    <a:pt x="6218" y="6754"/>
                    <a:pt x="6200" y="6772"/>
                    <a:pt x="6183" y="6780"/>
                  </a:cubicBezTo>
                  <a:lnTo>
                    <a:pt x="6209" y="6816"/>
                  </a:lnTo>
                  <a:lnTo>
                    <a:pt x="6174" y="6789"/>
                  </a:lnTo>
                  <a:cubicBezTo>
                    <a:pt x="6111" y="6834"/>
                    <a:pt x="6049" y="6879"/>
                    <a:pt x="5986" y="6923"/>
                  </a:cubicBezTo>
                  <a:cubicBezTo>
                    <a:pt x="5968" y="6932"/>
                    <a:pt x="5960" y="6950"/>
                    <a:pt x="5968" y="6968"/>
                  </a:cubicBezTo>
                  <a:lnTo>
                    <a:pt x="6004" y="7102"/>
                  </a:lnTo>
                  <a:lnTo>
                    <a:pt x="5380" y="7717"/>
                  </a:lnTo>
                  <a:lnTo>
                    <a:pt x="5282" y="7566"/>
                  </a:lnTo>
                  <a:lnTo>
                    <a:pt x="7101" y="5737"/>
                  </a:lnTo>
                  <a:close/>
                  <a:moveTo>
                    <a:pt x="2998" y="6629"/>
                  </a:moveTo>
                  <a:cubicBezTo>
                    <a:pt x="3060" y="6656"/>
                    <a:pt x="3114" y="6682"/>
                    <a:pt x="3176" y="6709"/>
                  </a:cubicBezTo>
                  <a:lnTo>
                    <a:pt x="2793" y="7093"/>
                  </a:lnTo>
                  <a:lnTo>
                    <a:pt x="2784" y="7093"/>
                  </a:lnTo>
                  <a:cubicBezTo>
                    <a:pt x="2776" y="7089"/>
                    <a:pt x="2769" y="7087"/>
                    <a:pt x="2762" y="7087"/>
                  </a:cubicBezTo>
                  <a:cubicBezTo>
                    <a:pt x="2753" y="7087"/>
                    <a:pt x="2744" y="7091"/>
                    <a:pt x="2739" y="7102"/>
                  </a:cubicBezTo>
                  <a:lnTo>
                    <a:pt x="2061" y="7771"/>
                  </a:lnTo>
                  <a:lnTo>
                    <a:pt x="1945" y="7682"/>
                  </a:lnTo>
                  <a:lnTo>
                    <a:pt x="2998" y="6629"/>
                  </a:lnTo>
                  <a:close/>
                  <a:moveTo>
                    <a:pt x="6013" y="7146"/>
                  </a:moveTo>
                  <a:lnTo>
                    <a:pt x="6067" y="7360"/>
                  </a:lnTo>
                  <a:lnTo>
                    <a:pt x="5513" y="7913"/>
                  </a:lnTo>
                  <a:lnTo>
                    <a:pt x="5406" y="7753"/>
                  </a:lnTo>
                  <a:lnTo>
                    <a:pt x="6013" y="7146"/>
                  </a:lnTo>
                  <a:close/>
                  <a:moveTo>
                    <a:pt x="4595" y="6905"/>
                  </a:moveTo>
                  <a:lnTo>
                    <a:pt x="3497" y="7994"/>
                  </a:lnTo>
                  <a:lnTo>
                    <a:pt x="3479" y="7753"/>
                  </a:lnTo>
                  <a:lnTo>
                    <a:pt x="4309" y="6923"/>
                  </a:lnTo>
                  <a:cubicBezTo>
                    <a:pt x="4407" y="6923"/>
                    <a:pt x="4496" y="6914"/>
                    <a:pt x="4595" y="6905"/>
                  </a:cubicBezTo>
                  <a:close/>
                  <a:moveTo>
                    <a:pt x="6076" y="7405"/>
                  </a:moveTo>
                  <a:lnTo>
                    <a:pt x="6129" y="7610"/>
                  </a:lnTo>
                  <a:lnTo>
                    <a:pt x="5638" y="8110"/>
                  </a:lnTo>
                  <a:lnTo>
                    <a:pt x="5540" y="7949"/>
                  </a:lnTo>
                  <a:lnTo>
                    <a:pt x="6076" y="7405"/>
                  </a:lnTo>
                  <a:close/>
                  <a:moveTo>
                    <a:pt x="6147" y="7664"/>
                  </a:moveTo>
                  <a:lnTo>
                    <a:pt x="6200" y="7869"/>
                  </a:lnTo>
                  <a:lnTo>
                    <a:pt x="6156" y="7913"/>
                  </a:lnTo>
                  <a:lnTo>
                    <a:pt x="5683" y="8128"/>
                  </a:lnTo>
                  <a:lnTo>
                    <a:pt x="5683" y="8128"/>
                  </a:lnTo>
                  <a:lnTo>
                    <a:pt x="6147" y="7664"/>
                  </a:lnTo>
                  <a:close/>
                  <a:moveTo>
                    <a:pt x="5005" y="6816"/>
                  </a:moveTo>
                  <a:lnTo>
                    <a:pt x="3515" y="8297"/>
                  </a:lnTo>
                  <a:lnTo>
                    <a:pt x="3506" y="8056"/>
                  </a:lnTo>
                  <a:lnTo>
                    <a:pt x="4666" y="6888"/>
                  </a:lnTo>
                  <a:cubicBezTo>
                    <a:pt x="4782" y="6870"/>
                    <a:pt x="4889" y="6852"/>
                    <a:pt x="5005" y="6816"/>
                  </a:cubicBezTo>
                  <a:close/>
                  <a:moveTo>
                    <a:pt x="4354" y="7521"/>
                  </a:moveTo>
                  <a:lnTo>
                    <a:pt x="4256" y="7887"/>
                  </a:lnTo>
                  <a:lnTo>
                    <a:pt x="3792" y="8351"/>
                  </a:lnTo>
                  <a:lnTo>
                    <a:pt x="3551" y="8324"/>
                  </a:lnTo>
                  <a:lnTo>
                    <a:pt x="4354" y="7521"/>
                  </a:lnTo>
                  <a:close/>
                  <a:moveTo>
                    <a:pt x="4229" y="7967"/>
                  </a:moveTo>
                  <a:lnTo>
                    <a:pt x="4131" y="8333"/>
                  </a:lnTo>
                  <a:lnTo>
                    <a:pt x="4077" y="8377"/>
                  </a:lnTo>
                  <a:lnTo>
                    <a:pt x="3845" y="8360"/>
                  </a:lnTo>
                  <a:lnTo>
                    <a:pt x="4229" y="7967"/>
                  </a:lnTo>
                  <a:close/>
                  <a:moveTo>
                    <a:pt x="4327" y="1"/>
                  </a:moveTo>
                  <a:cubicBezTo>
                    <a:pt x="4309" y="1"/>
                    <a:pt x="4291" y="9"/>
                    <a:pt x="4282" y="36"/>
                  </a:cubicBezTo>
                  <a:lnTo>
                    <a:pt x="4033" y="955"/>
                  </a:lnTo>
                  <a:cubicBezTo>
                    <a:pt x="3961" y="964"/>
                    <a:pt x="3890" y="964"/>
                    <a:pt x="3818" y="973"/>
                  </a:cubicBezTo>
                  <a:cubicBezTo>
                    <a:pt x="3818" y="973"/>
                    <a:pt x="3810" y="982"/>
                    <a:pt x="3810" y="982"/>
                  </a:cubicBezTo>
                  <a:lnTo>
                    <a:pt x="3756" y="982"/>
                  </a:lnTo>
                  <a:lnTo>
                    <a:pt x="3747" y="991"/>
                  </a:lnTo>
                  <a:lnTo>
                    <a:pt x="3720" y="991"/>
                  </a:lnTo>
                  <a:lnTo>
                    <a:pt x="3720" y="1035"/>
                  </a:lnTo>
                  <a:lnTo>
                    <a:pt x="3703" y="991"/>
                  </a:lnTo>
                  <a:lnTo>
                    <a:pt x="3676" y="1000"/>
                  </a:lnTo>
                  <a:cubicBezTo>
                    <a:pt x="3649" y="1000"/>
                    <a:pt x="3631" y="1009"/>
                    <a:pt x="3604" y="1009"/>
                  </a:cubicBezTo>
                  <a:lnTo>
                    <a:pt x="3595" y="1009"/>
                  </a:lnTo>
                  <a:cubicBezTo>
                    <a:pt x="3533" y="1026"/>
                    <a:pt x="3462" y="1044"/>
                    <a:pt x="3399" y="1062"/>
                  </a:cubicBezTo>
                  <a:lnTo>
                    <a:pt x="2864" y="268"/>
                  </a:lnTo>
                  <a:cubicBezTo>
                    <a:pt x="2851" y="255"/>
                    <a:pt x="2838" y="247"/>
                    <a:pt x="2825" y="247"/>
                  </a:cubicBezTo>
                  <a:cubicBezTo>
                    <a:pt x="2820" y="247"/>
                    <a:pt x="2815" y="248"/>
                    <a:pt x="2810" y="250"/>
                  </a:cubicBezTo>
                  <a:lnTo>
                    <a:pt x="2204" y="527"/>
                  </a:lnTo>
                  <a:cubicBezTo>
                    <a:pt x="2177" y="527"/>
                    <a:pt x="2168" y="554"/>
                    <a:pt x="2177" y="571"/>
                  </a:cubicBezTo>
                  <a:lnTo>
                    <a:pt x="2418" y="1499"/>
                  </a:lnTo>
                  <a:cubicBezTo>
                    <a:pt x="2409" y="1508"/>
                    <a:pt x="2400" y="1508"/>
                    <a:pt x="2391" y="1517"/>
                  </a:cubicBezTo>
                  <a:cubicBezTo>
                    <a:pt x="2347" y="1544"/>
                    <a:pt x="2302" y="1580"/>
                    <a:pt x="2257" y="1606"/>
                  </a:cubicBezTo>
                  <a:lnTo>
                    <a:pt x="2284" y="1642"/>
                  </a:lnTo>
                  <a:lnTo>
                    <a:pt x="2248" y="1615"/>
                  </a:lnTo>
                  <a:cubicBezTo>
                    <a:pt x="2248" y="1615"/>
                    <a:pt x="2239" y="1624"/>
                    <a:pt x="2239" y="1624"/>
                  </a:cubicBezTo>
                  <a:cubicBezTo>
                    <a:pt x="2222" y="1642"/>
                    <a:pt x="2204" y="1651"/>
                    <a:pt x="2186" y="1669"/>
                  </a:cubicBezTo>
                  <a:lnTo>
                    <a:pt x="2132" y="1713"/>
                  </a:lnTo>
                  <a:lnTo>
                    <a:pt x="2159" y="1749"/>
                  </a:lnTo>
                  <a:lnTo>
                    <a:pt x="2159" y="1749"/>
                  </a:lnTo>
                  <a:lnTo>
                    <a:pt x="2115" y="1722"/>
                  </a:lnTo>
                  <a:lnTo>
                    <a:pt x="2079" y="1758"/>
                  </a:lnTo>
                  <a:cubicBezTo>
                    <a:pt x="2079" y="1758"/>
                    <a:pt x="2070" y="1767"/>
                    <a:pt x="2070" y="1767"/>
                  </a:cubicBezTo>
                  <a:cubicBezTo>
                    <a:pt x="2016" y="1812"/>
                    <a:pt x="1972" y="1856"/>
                    <a:pt x="1918" y="1910"/>
                  </a:cubicBezTo>
                  <a:lnTo>
                    <a:pt x="1062" y="1481"/>
                  </a:lnTo>
                  <a:cubicBezTo>
                    <a:pt x="1057" y="1479"/>
                    <a:pt x="1052" y="1478"/>
                    <a:pt x="1046" y="1478"/>
                  </a:cubicBezTo>
                  <a:cubicBezTo>
                    <a:pt x="1031" y="1478"/>
                    <a:pt x="1015" y="1486"/>
                    <a:pt x="1008" y="1499"/>
                  </a:cubicBezTo>
                  <a:lnTo>
                    <a:pt x="616" y="2035"/>
                  </a:lnTo>
                  <a:cubicBezTo>
                    <a:pt x="607" y="2052"/>
                    <a:pt x="607" y="2079"/>
                    <a:pt x="616" y="2097"/>
                  </a:cubicBezTo>
                  <a:lnTo>
                    <a:pt x="1294" y="2775"/>
                  </a:lnTo>
                  <a:cubicBezTo>
                    <a:pt x="1258" y="2837"/>
                    <a:pt x="1231" y="2900"/>
                    <a:pt x="1205" y="2962"/>
                  </a:cubicBezTo>
                  <a:lnTo>
                    <a:pt x="1205" y="2971"/>
                  </a:lnTo>
                  <a:cubicBezTo>
                    <a:pt x="1196" y="2998"/>
                    <a:pt x="1187" y="3016"/>
                    <a:pt x="1178" y="3034"/>
                  </a:cubicBezTo>
                  <a:lnTo>
                    <a:pt x="1169" y="3060"/>
                  </a:lnTo>
                  <a:lnTo>
                    <a:pt x="1205" y="3078"/>
                  </a:lnTo>
                  <a:lnTo>
                    <a:pt x="1160" y="3078"/>
                  </a:lnTo>
                  <a:lnTo>
                    <a:pt x="1151" y="3105"/>
                  </a:lnTo>
                  <a:cubicBezTo>
                    <a:pt x="1142" y="3123"/>
                    <a:pt x="1133" y="3141"/>
                    <a:pt x="1124" y="3167"/>
                  </a:cubicBezTo>
                  <a:cubicBezTo>
                    <a:pt x="1124" y="3167"/>
                    <a:pt x="1124" y="3176"/>
                    <a:pt x="1124" y="3176"/>
                  </a:cubicBezTo>
                  <a:cubicBezTo>
                    <a:pt x="1106" y="3239"/>
                    <a:pt x="1089" y="3292"/>
                    <a:pt x="1071" y="3355"/>
                  </a:cubicBezTo>
                  <a:lnTo>
                    <a:pt x="1044" y="3382"/>
                  </a:lnTo>
                  <a:lnTo>
                    <a:pt x="107" y="3444"/>
                  </a:lnTo>
                  <a:cubicBezTo>
                    <a:pt x="89" y="3444"/>
                    <a:pt x="72" y="3462"/>
                    <a:pt x="72" y="3480"/>
                  </a:cubicBezTo>
                  <a:lnTo>
                    <a:pt x="0" y="4140"/>
                  </a:lnTo>
                  <a:cubicBezTo>
                    <a:pt x="0" y="4167"/>
                    <a:pt x="9" y="4184"/>
                    <a:pt x="27" y="4184"/>
                  </a:cubicBezTo>
                  <a:lnTo>
                    <a:pt x="955" y="4443"/>
                  </a:lnTo>
                  <a:cubicBezTo>
                    <a:pt x="964" y="4515"/>
                    <a:pt x="964" y="4586"/>
                    <a:pt x="973" y="4648"/>
                  </a:cubicBezTo>
                  <a:cubicBezTo>
                    <a:pt x="973" y="4648"/>
                    <a:pt x="973" y="4657"/>
                    <a:pt x="973" y="4666"/>
                  </a:cubicBezTo>
                  <a:lnTo>
                    <a:pt x="999" y="4800"/>
                  </a:lnTo>
                  <a:cubicBezTo>
                    <a:pt x="999" y="4818"/>
                    <a:pt x="1008" y="4845"/>
                    <a:pt x="1008" y="4862"/>
                  </a:cubicBezTo>
                  <a:cubicBezTo>
                    <a:pt x="1008" y="4862"/>
                    <a:pt x="1008" y="4871"/>
                    <a:pt x="1008" y="4871"/>
                  </a:cubicBezTo>
                  <a:cubicBezTo>
                    <a:pt x="1026" y="4943"/>
                    <a:pt x="1044" y="5005"/>
                    <a:pt x="1062" y="5077"/>
                  </a:cubicBezTo>
                  <a:lnTo>
                    <a:pt x="259" y="5612"/>
                  </a:lnTo>
                  <a:cubicBezTo>
                    <a:pt x="241" y="5621"/>
                    <a:pt x="241" y="5648"/>
                    <a:pt x="250" y="5665"/>
                  </a:cubicBezTo>
                  <a:lnTo>
                    <a:pt x="518" y="6272"/>
                  </a:lnTo>
                  <a:cubicBezTo>
                    <a:pt x="527" y="6290"/>
                    <a:pt x="553" y="6299"/>
                    <a:pt x="571" y="6299"/>
                  </a:cubicBezTo>
                  <a:lnTo>
                    <a:pt x="1499" y="6058"/>
                  </a:lnTo>
                  <a:cubicBezTo>
                    <a:pt x="1535" y="6111"/>
                    <a:pt x="1579" y="6174"/>
                    <a:pt x="1615" y="6227"/>
                  </a:cubicBezTo>
                  <a:cubicBezTo>
                    <a:pt x="1615" y="6227"/>
                    <a:pt x="1624" y="6236"/>
                    <a:pt x="1624" y="6236"/>
                  </a:cubicBezTo>
                  <a:lnTo>
                    <a:pt x="1713" y="6343"/>
                  </a:lnTo>
                  <a:cubicBezTo>
                    <a:pt x="1731" y="6361"/>
                    <a:pt x="1740" y="6379"/>
                    <a:pt x="1758" y="6397"/>
                  </a:cubicBezTo>
                  <a:cubicBezTo>
                    <a:pt x="1758" y="6397"/>
                    <a:pt x="1767" y="6406"/>
                    <a:pt x="1767" y="6406"/>
                  </a:cubicBezTo>
                  <a:cubicBezTo>
                    <a:pt x="1811" y="6450"/>
                    <a:pt x="1856" y="6504"/>
                    <a:pt x="1900" y="6557"/>
                  </a:cubicBezTo>
                  <a:lnTo>
                    <a:pt x="1481" y="7414"/>
                  </a:lnTo>
                  <a:cubicBezTo>
                    <a:pt x="1472" y="7432"/>
                    <a:pt x="1481" y="7458"/>
                    <a:pt x="1499" y="7467"/>
                  </a:cubicBezTo>
                  <a:lnTo>
                    <a:pt x="2034" y="7860"/>
                  </a:lnTo>
                  <a:cubicBezTo>
                    <a:pt x="2042" y="7864"/>
                    <a:pt x="2051" y="7866"/>
                    <a:pt x="2059" y="7866"/>
                  </a:cubicBezTo>
                  <a:cubicBezTo>
                    <a:pt x="2071" y="7866"/>
                    <a:pt x="2083" y="7861"/>
                    <a:pt x="2088" y="7851"/>
                  </a:cubicBezTo>
                  <a:lnTo>
                    <a:pt x="2775" y="7182"/>
                  </a:lnTo>
                  <a:cubicBezTo>
                    <a:pt x="2837" y="7209"/>
                    <a:pt x="2900" y="7244"/>
                    <a:pt x="2962" y="7271"/>
                  </a:cubicBezTo>
                  <a:lnTo>
                    <a:pt x="2971" y="7271"/>
                  </a:lnTo>
                  <a:cubicBezTo>
                    <a:pt x="2998" y="7280"/>
                    <a:pt x="3016" y="7289"/>
                    <a:pt x="3033" y="7298"/>
                  </a:cubicBezTo>
                  <a:lnTo>
                    <a:pt x="3105" y="7325"/>
                  </a:lnTo>
                  <a:cubicBezTo>
                    <a:pt x="3123" y="7334"/>
                    <a:pt x="3149" y="7343"/>
                    <a:pt x="3167" y="7343"/>
                  </a:cubicBezTo>
                  <a:lnTo>
                    <a:pt x="3176" y="7351"/>
                  </a:lnTo>
                  <a:cubicBezTo>
                    <a:pt x="3239" y="7369"/>
                    <a:pt x="3310" y="7396"/>
                    <a:pt x="3372" y="7414"/>
                  </a:cubicBezTo>
                  <a:lnTo>
                    <a:pt x="3444" y="8368"/>
                  </a:lnTo>
                  <a:cubicBezTo>
                    <a:pt x="3444" y="8386"/>
                    <a:pt x="3453" y="8404"/>
                    <a:pt x="3479" y="8404"/>
                  </a:cubicBezTo>
                  <a:lnTo>
                    <a:pt x="4140" y="8475"/>
                  </a:lnTo>
                  <a:lnTo>
                    <a:pt x="4149" y="8475"/>
                  </a:lnTo>
                  <a:cubicBezTo>
                    <a:pt x="4166" y="8475"/>
                    <a:pt x="4184" y="8458"/>
                    <a:pt x="4184" y="8440"/>
                  </a:cubicBezTo>
                  <a:lnTo>
                    <a:pt x="4443" y="7521"/>
                  </a:lnTo>
                  <a:cubicBezTo>
                    <a:pt x="4514" y="7512"/>
                    <a:pt x="4586" y="7503"/>
                    <a:pt x="4648" y="7494"/>
                  </a:cubicBezTo>
                  <a:lnTo>
                    <a:pt x="4711" y="7494"/>
                  </a:lnTo>
                  <a:lnTo>
                    <a:pt x="4702" y="7450"/>
                  </a:lnTo>
                  <a:lnTo>
                    <a:pt x="4728" y="7485"/>
                  </a:lnTo>
                  <a:lnTo>
                    <a:pt x="4800" y="7476"/>
                  </a:lnTo>
                  <a:cubicBezTo>
                    <a:pt x="4818" y="7476"/>
                    <a:pt x="4844" y="7467"/>
                    <a:pt x="4862" y="7467"/>
                  </a:cubicBezTo>
                  <a:cubicBezTo>
                    <a:pt x="4862" y="7467"/>
                    <a:pt x="4871" y="7458"/>
                    <a:pt x="4871" y="7458"/>
                  </a:cubicBezTo>
                  <a:cubicBezTo>
                    <a:pt x="4943" y="7450"/>
                    <a:pt x="5005" y="7432"/>
                    <a:pt x="5076" y="7414"/>
                  </a:cubicBezTo>
                  <a:lnTo>
                    <a:pt x="5612" y="8208"/>
                  </a:lnTo>
                  <a:cubicBezTo>
                    <a:pt x="5618" y="8221"/>
                    <a:pt x="5634" y="8229"/>
                    <a:pt x="5649" y="8229"/>
                  </a:cubicBezTo>
                  <a:cubicBezTo>
                    <a:pt x="5655" y="8229"/>
                    <a:pt x="5660" y="8228"/>
                    <a:pt x="5665" y="8226"/>
                  </a:cubicBezTo>
                  <a:lnTo>
                    <a:pt x="6272" y="7949"/>
                  </a:lnTo>
                  <a:cubicBezTo>
                    <a:pt x="6290" y="7940"/>
                    <a:pt x="6299" y="7922"/>
                    <a:pt x="6299" y="7905"/>
                  </a:cubicBezTo>
                  <a:lnTo>
                    <a:pt x="6058" y="6977"/>
                  </a:lnTo>
                  <a:cubicBezTo>
                    <a:pt x="6111" y="6941"/>
                    <a:pt x="6174" y="6896"/>
                    <a:pt x="6227" y="6852"/>
                  </a:cubicBezTo>
                  <a:lnTo>
                    <a:pt x="6236" y="6852"/>
                  </a:lnTo>
                  <a:cubicBezTo>
                    <a:pt x="6254" y="6834"/>
                    <a:pt x="6263" y="6825"/>
                    <a:pt x="6281" y="6807"/>
                  </a:cubicBezTo>
                  <a:lnTo>
                    <a:pt x="6343" y="6763"/>
                  </a:lnTo>
                  <a:cubicBezTo>
                    <a:pt x="6343" y="6763"/>
                    <a:pt x="6352" y="6754"/>
                    <a:pt x="6352" y="6754"/>
                  </a:cubicBezTo>
                  <a:lnTo>
                    <a:pt x="6388" y="6718"/>
                  </a:lnTo>
                  <a:lnTo>
                    <a:pt x="6397" y="6709"/>
                  </a:lnTo>
                  <a:cubicBezTo>
                    <a:pt x="6450" y="6665"/>
                    <a:pt x="6504" y="6620"/>
                    <a:pt x="6548" y="6566"/>
                  </a:cubicBezTo>
                  <a:lnTo>
                    <a:pt x="7414" y="6995"/>
                  </a:lnTo>
                  <a:cubicBezTo>
                    <a:pt x="7418" y="6997"/>
                    <a:pt x="7424" y="6998"/>
                    <a:pt x="7429" y="6998"/>
                  </a:cubicBezTo>
                  <a:cubicBezTo>
                    <a:pt x="7445" y="6998"/>
                    <a:pt x="7461" y="6990"/>
                    <a:pt x="7467" y="6977"/>
                  </a:cubicBezTo>
                  <a:lnTo>
                    <a:pt x="7860" y="6433"/>
                  </a:lnTo>
                  <a:cubicBezTo>
                    <a:pt x="7869" y="6424"/>
                    <a:pt x="7869" y="6397"/>
                    <a:pt x="7851" y="6379"/>
                  </a:cubicBezTo>
                  <a:lnTo>
                    <a:pt x="7182" y="5701"/>
                  </a:lnTo>
                  <a:cubicBezTo>
                    <a:pt x="7208" y="5639"/>
                    <a:pt x="7235" y="5576"/>
                    <a:pt x="7262" y="5514"/>
                  </a:cubicBezTo>
                  <a:lnTo>
                    <a:pt x="7271" y="5496"/>
                  </a:lnTo>
                  <a:cubicBezTo>
                    <a:pt x="7280" y="5478"/>
                    <a:pt x="7289" y="5460"/>
                    <a:pt x="7298" y="5433"/>
                  </a:cubicBezTo>
                  <a:lnTo>
                    <a:pt x="7324" y="5371"/>
                  </a:lnTo>
                  <a:cubicBezTo>
                    <a:pt x="7333" y="5344"/>
                    <a:pt x="7333" y="5326"/>
                    <a:pt x="7342" y="5309"/>
                  </a:cubicBezTo>
                  <a:lnTo>
                    <a:pt x="7351" y="5300"/>
                  </a:lnTo>
                  <a:cubicBezTo>
                    <a:pt x="7369" y="5228"/>
                    <a:pt x="7387" y="5166"/>
                    <a:pt x="7405" y="5094"/>
                  </a:cubicBezTo>
                  <a:lnTo>
                    <a:pt x="8368" y="5032"/>
                  </a:lnTo>
                  <a:cubicBezTo>
                    <a:pt x="8386" y="5032"/>
                    <a:pt x="8404" y="5014"/>
                    <a:pt x="8404" y="4996"/>
                  </a:cubicBezTo>
                  <a:lnTo>
                    <a:pt x="8475" y="4327"/>
                  </a:lnTo>
                  <a:cubicBezTo>
                    <a:pt x="8475" y="4309"/>
                    <a:pt x="8457" y="4292"/>
                    <a:pt x="8440" y="4283"/>
                  </a:cubicBezTo>
                  <a:lnTo>
                    <a:pt x="7521" y="4033"/>
                  </a:lnTo>
                  <a:cubicBezTo>
                    <a:pt x="7512" y="3961"/>
                    <a:pt x="7503" y="3890"/>
                    <a:pt x="7494" y="3819"/>
                  </a:cubicBezTo>
                  <a:lnTo>
                    <a:pt x="7449" y="3819"/>
                  </a:lnTo>
                  <a:lnTo>
                    <a:pt x="7414" y="3837"/>
                  </a:lnTo>
                  <a:cubicBezTo>
                    <a:pt x="7423" y="3908"/>
                    <a:pt x="7432" y="3988"/>
                    <a:pt x="7432" y="4060"/>
                  </a:cubicBezTo>
                  <a:lnTo>
                    <a:pt x="6905" y="4595"/>
                  </a:lnTo>
                  <a:cubicBezTo>
                    <a:pt x="6905" y="4586"/>
                    <a:pt x="6905" y="4586"/>
                    <a:pt x="6905" y="4577"/>
                  </a:cubicBezTo>
                  <a:cubicBezTo>
                    <a:pt x="6905" y="4577"/>
                    <a:pt x="6905" y="4559"/>
                    <a:pt x="6905" y="4559"/>
                  </a:cubicBezTo>
                  <a:lnTo>
                    <a:pt x="6923" y="4443"/>
                  </a:lnTo>
                  <a:cubicBezTo>
                    <a:pt x="6923" y="4399"/>
                    <a:pt x="6923" y="4354"/>
                    <a:pt x="6923" y="4309"/>
                  </a:cubicBezTo>
                  <a:lnTo>
                    <a:pt x="7414" y="3819"/>
                  </a:lnTo>
                  <a:lnTo>
                    <a:pt x="7414" y="3828"/>
                  </a:lnTo>
                  <a:lnTo>
                    <a:pt x="7449" y="3819"/>
                  </a:lnTo>
                  <a:lnTo>
                    <a:pt x="7494" y="3810"/>
                  </a:lnTo>
                  <a:lnTo>
                    <a:pt x="7476" y="3676"/>
                  </a:lnTo>
                  <a:cubicBezTo>
                    <a:pt x="7467" y="3649"/>
                    <a:pt x="7467" y="3631"/>
                    <a:pt x="7458" y="3614"/>
                  </a:cubicBezTo>
                  <a:lnTo>
                    <a:pt x="7458" y="3596"/>
                  </a:lnTo>
                  <a:cubicBezTo>
                    <a:pt x="7458" y="3596"/>
                    <a:pt x="7458" y="3578"/>
                    <a:pt x="7458" y="3578"/>
                  </a:cubicBezTo>
                  <a:cubicBezTo>
                    <a:pt x="7449" y="3533"/>
                    <a:pt x="7432" y="3480"/>
                    <a:pt x="7423" y="3426"/>
                  </a:cubicBezTo>
                  <a:lnTo>
                    <a:pt x="7414" y="3399"/>
                  </a:lnTo>
                  <a:lnTo>
                    <a:pt x="8208" y="2864"/>
                  </a:lnTo>
                  <a:cubicBezTo>
                    <a:pt x="8225" y="2855"/>
                    <a:pt x="8234" y="2828"/>
                    <a:pt x="8225" y="2811"/>
                  </a:cubicBezTo>
                  <a:lnTo>
                    <a:pt x="7949" y="2204"/>
                  </a:lnTo>
                  <a:cubicBezTo>
                    <a:pt x="7942" y="2189"/>
                    <a:pt x="7928" y="2175"/>
                    <a:pt x="7914" y="2175"/>
                  </a:cubicBezTo>
                  <a:cubicBezTo>
                    <a:pt x="7911" y="2175"/>
                    <a:pt x="7908" y="2176"/>
                    <a:pt x="7904" y="2177"/>
                  </a:cubicBezTo>
                  <a:lnTo>
                    <a:pt x="6977" y="2418"/>
                  </a:lnTo>
                  <a:cubicBezTo>
                    <a:pt x="6932" y="2365"/>
                    <a:pt x="6896" y="2302"/>
                    <a:pt x="6852" y="2249"/>
                  </a:cubicBezTo>
                  <a:cubicBezTo>
                    <a:pt x="6852" y="2249"/>
                    <a:pt x="6843" y="2240"/>
                    <a:pt x="6843" y="2240"/>
                  </a:cubicBezTo>
                  <a:cubicBezTo>
                    <a:pt x="6834" y="2222"/>
                    <a:pt x="6816" y="2204"/>
                    <a:pt x="6807" y="2186"/>
                  </a:cubicBezTo>
                  <a:lnTo>
                    <a:pt x="6709" y="2070"/>
                  </a:lnTo>
                  <a:cubicBezTo>
                    <a:pt x="6664" y="2017"/>
                    <a:pt x="6620" y="1972"/>
                    <a:pt x="6566" y="1919"/>
                  </a:cubicBezTo>
                  <a:lnTo>
                    <a:pt x="6985" y="1062"/>
                  </a:lnTo>
                  <a:cubicBezTo>
                    <a:pt x="6994" y="1044"/>
                    <a:pt x="6994" y="1018"/>
                    <a:pt x="6977" y="1009"/>
                  </a:cubicBezTo>
                  <a:lnTo>
                    <a:pt x="6432" y="616"/>
                  </a:lnTo>
                  <a:cubicBezTo>
                    <a:pt x="6425" y="612"/>
                    <a:pt x="6418" y="610"/>
                    <a:pt x="6410" y="610"/>
                  </a:cubicBezTo>
                  <a:cubicBezTo>
                    <a:pt x="6400" y="610"/>
                    <a:pt x="6389" y="615"/>
                    <a:pt x="6379" y="625"/>
                  </a:cubicBezTo>
                  <a:lnTo>
                    <a:pt x="5701" y="1294"/>
                  </a:lnTo>
                  <a:cubicBezTo>
                    <a:pt x="5638" y="1258"/>
                    <a:pt x="5576" y="1232"/>
                    <a:pt x="5505" y="1205"/>
                  </a:cubicBezTo>
                  <a:lnTo>
                    <a:pt x="5496" y="1205"/>
                  </a:lnTo>
                  <a:cubicBezTo>
                    <a:pt x="5478" y="1196"/>
                    <a:pt x="5460" y="1187"/>
                    <a:pt x="5442" y="1178"/>
                  </a:cubicBezTo>
                  <a:lnTo>
                    <a:pt x="5308" y="1134"/>
                  </a:lnTo>
                  <a:cubicBezTo>
                    <a:pt x="5308" y="1134"/>
                    <a:pt x="5299" y="1125"/>
                    <a:pt x="5299" y="1125"/>
                  </a:cubicBezTo>
                  <a:cubicBezTo>
                    <a:pt x="5228" y="1107"/>
                    <a:pt x="5166" y="1080"/>
                    <a:pt x="5094" y="1062"/>
                  </a:cubicBezTo>
                  <a:lnTo>
                    <a:pt x="5032" y="108"/>
                  </a:lnTo>
                  <a:cubicBezTo>
                    <a:pt x="5032" y="90"/>
                    <a:pt x="5014" y="72"/>
                    <a:pt x="4996" y="72"/>
                  </a:cubicBezTo>
                  <a:lnTo>
                    <a:pt x="43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94449" y="-567074"/>
              <a:ext cx="1191773" cy="1193482"/>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8"/>
          <p:cNvGrpSpPr/>
          <p:nvPr/>
        </p:nvGrpSpPr>
        <p:grpSpPr>
          <a:xfrm>
            <a:off x="-1368722" y="2758984"/>
            <a:ext cx="11109326" cy="3427661"/>
            <a:chOff x="-1368722" y="2758984"/>
            <a:chExt cx="11109326" cy="3427661"/>
          </a:xfrm>
        </p:grpSpPr>
        <p:sp>
          <p:nvSpPr>
            <p:cNvPr id="92" name="Google Shape;92;p8"/>
            <p:cNvSpPr/>
            <p:nvPr/>
          </p:nvSpPr>
          <p:spPr>
            <a:xfrm rot="1763097">
              <a:off x="-1182835" y="3355515"/>
              <a:ext cx="2824313" cy="1498228"/>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8906287">
              <a:off x="7958599" y="4612699"/>
              <a:ext cx="1569331" cy="1256144"/>
            </a:xfrm>
            <a:custGeom>
              <a:rect b="b" l="l" r="r" t="t"/>
              <a:pathLst>
                <a:path extrusionOk="0" h="23672" w="29574">
                  <a:moveTo>
                    <a:pt x="6205" y="1"/>
                  </a:moveTo>
                  <a:cubicBezTo>
                    <a:pt x="5835" y="1"/>
                    <a:pt x="5464" y="83"/>
                    <a:pt x="5148" y="284"/>
                  </a:cubicBezTo>
                  <a:cubicBezTo>
                    <a:pt x="4505" y="713"/>
                    <a:pt x="3890" y="1194"/>
                    <a:pt x="3337" y="1738"/>
                  </a:cubicBezTo>
                  <a:cubicBezTo>
                    <a:pt x="2793" y="2283"/>
                    <a:pt x="2302" y="2898"/>
                    <a:pt x="1874" y="3540"/>
                  </a:cubicBezTo>
                  <a:cubicBezTo>
                    <a:pt x="1535" y="4040"/>
                    <a:pt x="1249" y="4566"/>
                    <a:pt x="1008" y="5128"/>
                  </a:cubicBezTo>
                  <a:cubicBezTo>
                    <a:pt x="696" y="5842"/>
                    <a:pt x="420" y="6565"/>
                    <a:pt x="259" y="7332"/>
                  </a:cubicBezTo>
                  <a:cubicBezTo>
                    <a:pt x="98" y="8090"/>
                    <a:pt x="0" y="8884"/>
                    <a:pt x="0" y="9669"/>
                  </a:cubicBezTo>
                  <a:cubicBezTo>
                    <a:pt x="0" y="10454"/>
                    <a:pt x="98" y="11248"/>
                    <a:pt x="250" y="12015"/>
                  </a:cubicBezTo>
                  <a:cubicBezTo>
                    <a:pt x="375" y="12613"/>
                    <a:pt x="544" y="13202"/>
                    <a:pt x="776" y="13764"/>
                  </a:cubicBezTo>
                  <a:cubicBezTo>
                    <a:pt x="1062" y="14504"/>
                    <a:pt x="1383" y="15218"/>
                    <a:pt x="1793" y="15896"/>
                  </a:cubicBezTo>
                  <a:cubicBezTo>
                    <a:pt x="3274" y="18367"/>
                    <a:pt x="5531" y="20357"/>
                    <a:pt x="8136" y="21588"/>
                  </a:cubicBezTo>
                  <a:cubicBezTo>
                    <a:pt x="9501" y="22239"/>
                    <a:pt x="10929" y="22747"/>
                    <a:pt x="12409" y="23069"/>
                  </a:cubicBezTo>
                  <a:cubicBezTo>
                    <a:pt x="13908" y="23399"/>
                    <a:pt x="15443" y="23586"/>
                    <a:pt x="16968" y="23648"/>
                  </a:cubicBezTo>
                  <a:cubicBezTo>
                    <a:pt x="17361" y="23664"/>
                    <a:pt x="17753" y="23672"/>
                    <a:pt x="18146" y="23672"/>
                  </a:cubicBezTo>
                  <a:cubicBezTo>
                    <a:pt x="21059" y="23672"/>
                    <a:pt x="23956" y="23260"/>
                    <a:pt x="26826" y="22828"/>
                  </a:cubicBezTo>
                  <a:cubicBezTo>
                    <a:pt x="27209" y="22774"/>
                    <a:pt x="27584" y="22712"/>
                    <a:pt x="27968" y="22658"/>
                  </a:cubicBezTo>
                  <a:cubicBezTo>
                    <a:pt x="28244" y="22596"/>
                    <a:pt x="28494" y="22462"/>
                    <a:pt x="28699" y="22275"/>
                  </a:cubicBezTo>
                  <a:cubicBezTo>
                    <a:pt x="28931" y="22123"/>
                    <a:pt x="29119" y="21918"/>
                    <a:pt x="29252" y="21668"/>
                  </a:cubicBezTo>
                  <a:cubicBezTo>
                    <a:pt x="29413" y="21418"/>
                    <a:pt x="29493" y="21151"/>
                    <a:pt x="29511" y="20865"/>
                  </a:cubicBezTo>
                  <a:cubicBezTo>
                    <a:pt x="29573" y="20580"/>
                    <a:pt x="29565" y="20294"/>
                    <a:pt x="29466" y="20009"/>
                  </a:cubicBezTo>
                  <a:cubicBezTo>
                    <a:pt x="29306" y="19482"/>
                    <a:pt x="28976" y="18983"/>
                    <a:pt x="28476" y="18715"/>
                  </a:cubicBezTo>
                  <a:cubicBezTo>
                    <a:pt x="28307" y="18644"/>
                    <a:pt x="28137" y="18572"/>
                    <a:pt x="27968" y="18501"/>
                  </a:cubicBezTo>
                  <a:cubicBezTo>
                    <a:pt x="27776" y="18452"/>
                    <a:pt x="27584" y="18427"/>
                    <a:pt x="27392" y="18427"/>
                  </a:cubicBezTo>
                  <a:cubicBezTo>
                    <a:pt x="27200" y="18427"/>
                    <a:pt x="27009" y="18452"/>
                    <a:pt x="26817" y="18501"/>
                  </a:cubicBezTo>
                  <a:cubicBezTo>
                    <a:pt x="25871" y="18644"/>
                    <a:pt x="24926" y="18786"/>
                    <a:pt x="23980" y="18920"/>
                  </a:cubicBezTo>
                  <a:cubicBezTo>
                    <a:pt x="22042" y="19175"/>
                    <a:pt x="20093" y="19362"/>
                    <a:pt x="18137" y="19362"/>
                  </a:cubicBezTo>
                  <a:cubicBezTo>
                    <a:pt x="17626" y="19362"/>
                    <a:pt x="17114" y="19349"/>
                    <a:pt x="16602" y="19322"/>
                  </a:cubicBezTo>
                  <a:cubicBezTo>
                    <a:pt x="16076" y="19286"/>
                    <a:pt x="15550" y="19241"/>
                    <a:pt x="15014" y="19179"/>
                  </a:cubicBezTo>
                  <a:cubicBezTo>
                    <a:pt x="13533" y="18956"/>
                    <a:pt x="12070" y="18590"/>
                    <a:pt x="10679" y="18028"/>
                  </a:cubicBezTo>
                  <a:cubicBezTo>
                    <a:pt x="9715" y="17609"/>
                    <a:pt x="8796" y="17083"/>
                    <a:pt x="7940" y="16458"/>
                  </a:cubicBezTo>
                  <a:cubicBezTo>
                    <a:pt x="7280" y="15914"/>
                    <a:pt x="6673" y="15307"/>
                    <a:pt x="6129" y="14647"/>
                  </a:cubicBezTo>
                  <a:cubicBezTo>
                    <a:pt x="5656" y="13996"/>
                    <a:pt x="5246" y="13309"/>
                    <a:pt x="4916" y="12577"/>
                  </a:cubicBezTo>
                  <a:cubicBezTo>
                    <a:pt x="4666" y="11935"/>
                    <a:pt x="4470" y="11266"/>
                    <a:pt x="4363" y="10588"/>
                  </a:cubicBezTo>
                  <a:cubicBezTo>
                    <a:pt x="4300" y="9990"/>
                    <a:pt x="4300" y="9402"/>
                    <a:pt x="4354" y="8813"/>
                  </a:cubicBezTo>
                  <a:cubicBezTo>
                    <a:pt x="4461" y="8215"/>
                    <a:pt x="4621" y="7626"/>
                    <a:pt x="4835" y="7064"/>
                  </a:cubicBezTo>
                  <a:cubicBezTo>
                    <a:pt x="5094" y="6502"/>
                    <a:pt x="5406" y="5967"/>
                    <a:pt x="5772" y="5467"/>
                  </a:cubicBezTo>
                  <a:cubicBezTo>
                    <a:pt x="6138" y="5021"/>
                    <a:pt x="6548" y="4602"/>
                    <a:pt x="6994" y="4236"/>
                  </a:cubicBezTo>
                  <a:cubicBezTo>
                    <a:pt x="7101" y="4156"/>
                    <a:pt x="7217" y="4085"/>
                    <a:pt x="7324" y="4013"/>
                  </a:cubicBezTo>
                  <a:cubicBezTo>
                    <a:pt x="7574" y="3871"/>
                    <a:pt x="7779" y="3692"/>
                    <a:pt x="7931" y="3451"/>
                  </a:cubicBezTo>
                  <a:cubicBezTo>
                    <a:pt x="8118" y="3246"/>
                    <a:pt x="8252" y="3005"/>
                    <a:pt x="8315" y="2720"/>
                  </a:cubicBezTo>
                  <a:cubicBezTo>
                    <a:pt x="8404" y="2434"/>
                    <a:pt x="8422" y="2149"/>
                    <a:pt x="8350" y="1863"/>
                  </a:cubicBezTo>
                  <a:cubicBezTo>
                    <a:pt x="8341" y="1578"/>
                    <a:pt x="8252" y="1310"/>
                    <a:pt x="8101" y="1060"/>
                  </a:cubicBezTo>
                  <a:cubicBezTo>
                    <a:pt x="7797" y="597"/>
                    <a:pt x="7360" y="195"/>
                    <a:pt x="6807" y="70"/>
                  </a:cubicBezTo>
                  <a:cubicBezTo>
                    <a:pt x="6613" y="26"/>
                    <a:pt x="6409" y="1"/>
                    <a:pt x="6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grpSp>
        <p:nvGrpSpPr>
          <p:cNvPr id="95" name="Google Shape;95;p9"/>
          <p:cNvGrpSpPr/>
          <p:nvPr/>
        </p:nvGrpSpPr>
        <p:grpSpPr>
          <a:xfrm>
            <a:off x="0" y="0"/>
            <a:ext cx="9144003" cy="5143501"/>
            <a:chOff x="0" y="0"/>
            <a:chExt cx="9144003" cy="5143501"/>
          </a:xfrm>
        </p:grpSpPr>
        <p:pic>
          <p:nvPicPr>
            <p:cNvPr id="96" name="Google Shape;96;p9"/>
            <p:cNvPicPr preferRelativeResize="0"/>
            <p:nvPr/>
          </p:nvPicPr>
          <p:blipFill rotWithShape="1">
            <a:blip r:embed="rId2">
              <a:alphaModFix amt="12000"/>
            </a:blip>
            <a:srcRect b="0" l="0" r="0" t="0"/>
            <a:stretch/>
          </p:blipFill>
          <p:spPr>
            <a:xfrm>
              <a:off x="0" y="0"/>
              <a:ext cx="9144003" cy="5143501"/>
            </a:xfrm>
            <a:prstGeom prst="rect">
              <a:avLst/>
            </a:prstGeom>
            <a:noFill/>
            <a:ln>
              <a:noFill/>
            </a:ln>
          </p:spPr>
        </p:pic>
        <p:pic>
          <p:nvPicPr>
            <p:cNvPr id="97" name="Google Shape;97;p9"/>
            <p:cNvPicPr preferRelativeResize="0"/>
            <p:nvPr/>
          </p:nvPicPr>
          <p:blipFill>
            <a:blip r:embed="rId3">
              <a:alphaModFix amt="4000"/>
            </a:blip>
            <a:stretch>
              <a:fillRect/>
            </a:stretch>
          </p:blipFill>
          <p:spPr>
            <a:xfrm>
              <a:off x="0" y="0"/>
              <a:ext cx="9144003" cy="5143487"/>
            </a:xfrm>
            <a:prstGeom prst="rect">
              <a:avLst/>
            </a:prstGeom>
            <a:noFill/>
            <a:ln>
              <a:noFill/>
            </a:ln>
          </p:spPr>
        </p:pic>
      </p:grpSp>
      <p:sp>
        <p:nvSpPr>
          <p:cNvPr id="98" name="Google Shape;98;p9"/>
          <p:cNvSpPr txBox="1"/>
          <p:nvPr>
            <p:ph type="title"/>
          </p:nvPr>
        </p:nvSpPr>
        <p:spPr>
          <a:xfrm>
            <a:off x="713225" y="1562150"/>
            <a:ext cx="4449600" cy="879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4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99" name="Google Shape;99;p9"/>
          <p:cNvSpPr txBox="1"/>
          <p:nvPr>
            <p:ph idx="1" type="subTitle"/>
          </p:nvPr>
        </p:nvSpPr>
        <p:spPr>
          <a:xfrm>
            <a:off x="713225" y="2364850"/>
            <a:ext cx="4449600" cy="1216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9"/>
          <p:cNvSpPr/>
          <p:nvPr>
            <p:ph idx="2" type="pic"/>
          </p:nvPr>
        </p:nvSpPr>
        <p:spPr>
          <a:xfrm>
            <a:off x="5584375" y="969300"/>
            <a:ext cx="2846400" cy="3204900"/>
          </a:xfrm>
          <a:prstGeom prst="roundRect">
            <a:avLst>
              <a:gd fmla="val 16667" name="adj"/>
            </a:avLst>
          </a:prstGeom>
          <a:noFill/>
          <a:ln>
            <a:noFill/>
          </a:ln>
        </p:spPr>
      </p:sp>
      <p:grpSp>
        <p:nvGrpSpPr>
          <p:cNvPr id="101" name="Google Shape;101;p9"/>
          <p:cNvGrpSpPr/>
          <p:nvPr/>
        </p:nvGrpSpPr>
        <p:grpSpPr>
          <a:xfrm>
            <a:off x="-421211" y="3541760"/>
            <a:ext cx="9195270" cy="2053818"/>
            <a:chOff x="-421211" y="3541760"/>
            <a:chExt cx="9195270" cy="2053818"/>
          </a:xfrm>
        </p:grpSpPr>
        <p:sp>
          <p:nvSpPr>
            <p:cNvPr id="102" name="Google Shape;102;p9"/>
            <p:cNvSpPr/>
            <p:nvPr/>
          </p:nvSpPr>
          <p:spPr>
            <a:xfrm>
              <a:off x="-421211" y="354176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7783902" y="4604010"/>
              <a:ext cx="990157" cy="991568"/>
            </a:xfrm>
            <a:custGeom>
              <a:rect b="b" l="l" r="r" t="t"/>
              <a:pathLst>
                <a:path extrusionOk="0" h="6469" w="6460">
                  <a:moveTo>
                    <a:pt x="3218" y="1194"/>
                  </a:moveTo>
                  <a:cubicBezTo>
                    <a:pt x="3284" y="1194"/>
                    <a:pt x="3351" y="1197"/>
                    <a:pt x="3417" y="1205"/>
                  </a:cubicBezTo>
                  <a:lnTo>
                    <a:pt x="3470" y="1205"/>
                  </a:lnTo>
                  <a:cubicBezTo>
                    <a:pt x="3479" y="1205"/>
                    <a:pt x="3497" y="1214"/>
                    <a:pt x="3506" y="1214"/>
                  </a:cubicBezTo>
                  <a:lnTo>
                    <a:pt x="3524" y="1214"/>
                  </a:lnTo>
                  <a:cubicBezTo>
                    <a:pt x="3836" y="1258"/>
                    <a:pt x="4148" y="1383"/>
                    <a:pt x="4407" y="1570"/>
                  </a:cubicBezTo>
                  <a:lnTo>
                    <a:pt x="4416" y="1570"/>
                  </a:lnTo>
                  <a:cubicBezTo>
                    <a:pt x="4434" y="1579"/>
                    <a:pt x="4443" y="1588"/>
                    <a:pt x="4452" y="1597"/>
                  </a:cubicBezTo>
                  <a:cubicBezTo>
                    <a:pt x="4461" y="1606"/>
                    <a:pt x="4470" y="1615"/>
                    <a:pt x="4487" y="1624"/>
                  </a:cubicBezTo>
                  <a:cubicBezTo>
                    <a:pt x="4487" y="1624"/>
                    <a:pt x="4487" y="1624"/>
                    <a:pt x="4496" y="1633"/>
                  </a:cubicBezTo>
                  <a:cubicBezTo>
                    <a:pt x="4746" y="1829"/>
                    <a:pt x="4951" y="2088"/>
                    <a:pt x="5085" y="2382"/>
                  </a:cubicBezTo>
                  <a:cubicBezTo>
                    <a:pt x="5085" y="2382"/>
                    <a:pt x="5085" y="2391"/>
                    <a:pt x="5094" y="2391"/>
                  </a:cubicBezTo>
                  <a:cubicBezTo>
                    <a:pt x="5094" y="2400"/>
                    <a:pt x="5103" y="2418"/>
                    <a:pt x="5103" y="2427"/>
                  </a:cubicBezTo>
                  <a:cubicBezTo>
                    <a:pt x="5112" y="2436"/>
                    <a:pt x="5121" y="2454"/>
                    <a:pt x="5121" y="2463"/>
                  </a:cubicBezTo>
                  <a:cubicBezTo>
                    <a:pt x="5121" y="2472"/>
                    <a:pt x="5121" y="2472"/>
                    <a:pt x="5130" y="2472"/>
                  </a:cubicBezTo>
                  <a:cubicBezTo>
                    <a:pt x="5246" y="2775"/>
                    <a:pt x="5290" y="3105"/>
                    <a:pt x="5264" y="3426"/>
                  </a:cubicBezTo>
                  <a:cubicBezTo>
                    <a:pt x="5264" y="3426"/>
                    <a:pt x="5264" y="3426"/>
                    <a:pt x="5264" y="3435"/>
                  </a:cubicBezTo>
                  <a:cubicBezTo>
                    <a:pt x="5264" y="3444"/>
                    <a:pt x="5264" y="3462"/>
                    <a:pt x="5255" y="3471"/>
                  </a:cubicBezTo>
                  <a:cubicBezTo>
                    <a:pt x="5255" y="3489"/>
                    <a:pt x="5255" y="3497"/>
                    <a:pt x="5255" y="3515"/>
                  </a:cubicBezTo>
                  <a:cubicBezTo>
                    <a:pt x="5255" y="3515"/>
                    <a:pt x="5255" y="3524"/>
                    <a:pt x="5255" y="3524"/>
                  </a:cubicBezTo>
                  <a:cubicBezTo>
                    <a:pt x="5210" y="3845"/>
                    <a:pt x="5085" y="4149"/>
                    <a:pt x="4898" y="4416"/>
                  </a:cubicBezTo>
                  <a:cubicBezTo>
                    <a:pt x="4898" y="4416"/>
                    <a:pt x="4898" y="4416"/>
                    <a:pt x="4889" y="4425"/>
                  </a:cubicBezTo>
                  <a:cubicBezTo>
                    <a:pt x="4880" y="4434"/>
                    <a:pt x="4871" y="4443"/>
                    <a:pt x="4862" y="4461"/>
                  </a:cubicBezTo>
                  <a:cubicBezTo>
                    <a:pt x="4862" y="4470"/>
                    <a:pt x="4853" y="4479"/>
                    <a:pt x="4844" y="4488"/>
                  </a:cubicBezTo>
                  <a:cubicBezTo>
                    <a:pt x="4844" y="4488"/>
                    <a:pt x="4835" y="4497"/>
                    <a:pt x="4835" y="4497"/>
                  </a:cubicBezTo>
                  <a:cubicBezTo>
                    <a:pt x="4639" y="4746"/>
                    <a:pt x="4380" y="4952"/>
                    <a:pt x="4086" y="5094"/>
                  </a:cubicBezTo>
                  <a:lnTo>
                    <a:pt x="4077" y="5094"/>
                  </a:lnTo>
                  <a:cubicBezTo>
                    <a:pt x="4059" y="5103"/>
                    <a:pt x="4050" y="5103"/>
                    <a:pt x="4033" y="5112"/>
                  </a:cubicBezTo>
                  <a:cubicBezTo>
                    <a:pt x="4024" y="5121"/>
                    <a:pt x="4015" y="5121"/>
                    <a:pt x="3997" y="5130"/>
                  </a:cubicBezTo>
                  <a:lnTo>
                    <a:pt x="3988" y="5130"/>
                  </a:lnTo>
                  <a:cubicBezTo>
                    <a:pt x="3748" y="5232"/>
                    <a:pt x="3485" y="5280"/>
                    <a:pt x="3221" y="5280"/>
                  </a:cubicBezTo>
                  <a:cubicBezTo>
                    <a:pt x="3162" y="5280"/>
                    <a:pt x="3102" y="5278"/>
                    <a:pt x="3042" y="5273"/>
                  </a:cubicBezTo>
                  <a:cubicBezTo>
                    <a:pt x="3042" y="5273"/>
                    <a:pt x="3033" y="5273"/>
                    <a:pt x="3033" y="5264"/>
                  </a:cubicBezTo>
                  <a:lnTo>
                    <a:pt x="2989" y="5264"/>
                  </a:lnTo>
                  <a:cubicBezTo>
                    <a:pt x="2980" y="5264"/>
                    <a:pt x="2962" y="5264"/>
                    <a:pt x="2953" y="5255"/>
                  </a:cubicBezTo>
                  <a:lnTo>
                    <a:pt x="2944" y="5255"/>
                  </a:lnTo>
                  <a:cubicBezTo>
                    <a:pt x="2623" y="5210"/>
                    <a:pt x="2320" y="5085"/>
                    <a:pt x="2052" y="4898"/>
                  </a:cubicBezTo>
                  <a:lnTo>
                    <a:pt x="2043" y="4898"/>
                  </a:lnTo>
                  <a:cubicBezTo>
                    <a:pt x="2034" y="4889"/>
                    <a:pt x="2016" y="4880"/>
                    <a:pt x="2007" y="4871"/>
                  </a:cubicBezTo>
                  <a:cubicBezTo>
                    <a:pt x="1999" y="4862"/>
                    <a:pt x="1990" y="4853"/>
                    <a:pt x="1981" y="4844"/>
                  </a:cubicBezTo>
                  <a:lnTo>
                    <a:pt x="1972" y="4844"/>
                  </a:lnTo>
                  <a:cubicBezTo>
                    <a:pt x="1713" y="4639"/>
                    <a:pt x="1508" y="4381"/>
                    <a:pt x="1374" y="4086"/>
                  </a:cubicBezTo>
                  <a:cubicBezTo>
                    <a:pt x="1374" y="4086"/>
                    <a:pt x="1374" y="4086"/>
                    <a:pt x="1374" y="4077"/>
                  </a:cubicBezTo>
                  <a:cubicBezTo>
                    <a:pt x="1365" y="4068"/>
                    <a:pt x="1356" y="4051"/>
                    <a:pt x="1356" y="4042"/>
                  </a:cubicBezTo>
                  <a:cubicBezTo>
                    <a:pt x="1347" y="4033"/>
                    <a:pt x="1347" y="4015"/>
                    <a:pt x="1338" y="4006"/>
                  </a:cubicBezTo>
                  <a:cubicBezTo>
                    <a:pt x="1338" y="4006"/>
                    <a:pt x="1338" y="3997"/>
                    <a:pt x="1338" y="3997"/>
                  </a:cubicBezTo>
                  <a:cubicBezTo>
                    <a:pt x="1213" y="3694"/>
                    <a:pt x="1169" y="3373"/>
                    <a:pt x="1196" y="3042"/>
                  </a:cubicBezTo>
                  <a:cubicBezTo>
                    <a:pt x="1196" y="3042"/>
                    <a:pt x="1196" y="3042"/>
                    <a:pt x="1196" y="3034"/>
                  </a:cubicBezTo>
                  <a:cubicBezTo>
                    <a:pt x="1196" y="3025"/>
                    <a:pt x="1205" y="3007"/>
                    <a:pt x="1205" y="2998"/>
                  </a:cubicBezTo>
                  <a:cubicBezTo>
                    <a:pt x="1205" y="2980"/>
                    <a:pt x="1205" y="2971"/>
                    <a:pt x="1205" y="2953"/>
                  </a:cubicBezTo>
                  <a:cubicBezTo>
                    <a:pt x="1205" y="2953"/>
                    <a:pt x="1205" y="2953"/>
                    <a:pt x="1205" y="2944"/>
                  </a:cubicBezTo>
                  <a:cubicBezTo>
                    <a:pt x="1258" y="2623"/>
                    <a:pt x="1374" y="2320"/>
                    <a:pt x="1561" y="2052"/>
                  </a:cubicBezTo>
                  <a:cubicBezTo>
                    <a:pt x="1561" y="2052"/>
                    <a:pt x="1570" y="2052"/>
                    <a:pt x="1570" y="2043"/>
                  </a:cubicBezTo>
                  <a:cubicBezTo>
                    <a:pt x="1579" y="2034"/>
                    <a:pt x="1588" y="2025"/>
                    <a:pt x="1597" y="2017"/>
                  </a:cubicBezTo>
                  <a:cubicBezTo>
                    <a:pt x="1597" y="2008"/>
                    <a:pt x="1606" y="1990"/>
                    <a:pt x="1615" y="1981"/>
                  </a:cubicBezTo>
                  <a:cubicBezTo>
                    <a:pt x="1624" y="1981"/>
                    <a:pt x="1624" y="1972"/>
                    <a:pt x="1624" y="1972"/>
                  </a:cubicBezTo>
                  <a:cubicBezTo>
                    <a:pt x="1829" y="1722"/>
                    <a:pt x="2079" y="1517"/>
                    <a:pt x="2373" y="1383"/>
                  </a:cubicBezTo>
                  <a:cubicBezTo>
                    <a:pt x="2382" y="1374"/>
                    <a:pt x="2382" y="1374"/>
                    <a:pt x="2382" y="1374"/>
                  </a:cubicBezTo>
                  <a:cubicBezTo>
                    <a:pt x="2400" y="1374"/>
                    <a:pt x="2409" y="1365"/>
                    <a:pt x="2427" y="1356"/>
                  </a:cubicBezTo>
                  <a:cubicBezTo>
                    <a:pt x="2436" y="1356"/>
                    <a:pt x="2445" y="1347"/>
                    <a:pt x="2462" y="1347"/>
                  </a:cubicBezTo>
                  <a:lnTo>
                    <a:pt x="2471" y="1339"/>
                  </a:lnTo>
                  <a:cubicBezTo>
                    <a:pt x="2712" y="1247"/>
                    <a:pt x="2964" y="1194"/>
                    <a:pt x="3218" y="1194"/>
                  </a:cubicBezTo>
                  <a:close/>
                  <a:moveTo>
                    <a:pt x="3355" y="0"/>
                  </a:moveTo>
                  <a:lnTo>
                    <a:pt x="3140" y="732"/>
                  </a:lnTo>
                  <a:cubicBezTo>
                    <a:pt x="3078" y="741"/>
                    <a:pt x="3016" y="741"/>
                    <a:pt x="2953" y="750"/>
                  </a:cubicBezTo>
                  <a:lnTo>
                    <a:pt x="2944" y="750"/>
                  </a:lnTo>
                  <a:cubicBezTo>
                    <a:pt x="2935" y="750"/>
                    <a:pt x="2917" y="750"/>
                    <a:pt x="2908" y="759"/>
                  </a:cubicBezTo>
                  <a:lnTo>
                    <a:pt x="2873" y="759"/>
                  </a:lnTo>
                  <a:cubicBezTo>
                    <a:pt x="2864" y="759"/>
                    <a:pt x="2855" y="759"/>
                    <a:pt x="2846" y="768"/>
                  </a:cubicBezTo>
                  <a:cubicBezTo>
                    <a:pt x="2828" y="768"/>
                    <a:pt x="2810" y="768"/>
                    <a:pt x="2792" y="777"/>
                  </a:cubicBezTo>
                  <a:lnTo>
                    <a:pt x="2784" y="777"/>
                  </a:lnTo>
                  <a:cubicBezTo>
                    <a:pt x="2721" y="785"/>
                    <a:pt x="2668" y="794"/>
                    <a:pt x="2605" y="812"/>
                  </a:cubicBezTo>
                  <a:lnTo>
                    <a:pt x="2195" y="170"/>
                  </a:lnTo>
                  <a:lnTo>
                    <a:pt x="1722" y="375"/>
                  </a:lnTo>
                  <a:lnTo>
                    <a:pt x="1900" y="1116"/>
                  </a:lnTo>
                  <a:cubicBezTo>
                    <a:pt x="1883" y="1124"/>
                    <a:pt x="1874" y="1133"/>
                    <a:pt x="1865" y="1142"/>
                  </a:cubicBezTo>
                  <a:cubicBezTo>
                    <a:pt x="1829" y="1160"/>
                    <a:pt x="1793" y="1187"/>
                    <a:pt x="1758" y="1214"/>
                  </a:cubicBezTo>
                  <a:cubicBezTo>
                    <a:pt x="1758" y="1214"/>
                    <a:pt x="1758" y="1214"/>
                    <a:pt x="1749" y="1223"/>
                  </a:cubicBezTo>
                  <a:lnTo>
                    <a:pt x="1740" y="1223"/>
                  </a:lnTo>
                  <a:cubicBezTo>
                    <a:pt x="1731" y="1231"/>
                    <a:pt x="1713" y="1240"/>
                    <a:pt x="1704" y="1258"/>
                  </a:cubicBezTo>
                  <a:cubicBezTo>
                    <a:pt x="1695" y="1258"/>
                    <a:pt x="1686" y="1267"/>
                    <a:pt x="1677" y="1267"/>
                  </a:cubicBezTo>
                  <a:cubicBezTo>
                    <a:pt x="1677" y="1276"/>
                    <a:pt x="1668" y="1285"/>
                    <a:pt x="1660" y="1294"/>
                  </a:cubicBezTo>
                  <a:lnTo>
                    <a:pt x="1651" y="1294"/>
                  </a:lnTo>
                  <a:cubicBezTo>
                    <a:pt x="1642" y="1303"/>
                    <a:pt x="1633" y="1312"/>
                    <a:pt x="1624" y="1321"/>
                  </a:cubicBezTo>
                  <a:cubicBezTo>
                    <a:pt x="1615" y="1321"/>
                    <a:pt x="1615" y="1321"/>
                    <a:pt x="1615" y="1330"/>
                  </a:cubicBezTo>
                  <a:cubicBezTo>
                    <a:pt x="1570" y="1365"/>
                    <a:pt x="1526" y="1410"/>
                    <a:pt x="1481" y="1446"/>
                  </a:cubicBezTo>
                  <a:lnTo>
                    <a:pt x="803" y="1098"/>
                  </a:lnTo>
                  <a:lnTo>
                    <a:pt x="491" y="1517"/>
                  </a:lnTo>
                  <a:lnTo>
                    <a:pt x="1017" y="2070"/>
                  </a:lnTo>
                  <a:cubicBezTo>
                    <a:pt x="990" y="2124"/>
                    <a:pt x="964" y="2177"/>
                    <a:pt x="937" y="2231"/>
                  </a:cubicBezTo>
                  <a:cubicBezTo>
                    <a:pt x="937" y="2231"/>
                    <a:pt x="937" y="2231"/>
                    <a:pt x="937" y="2240"/>
                  </a:cubicBezTo>
                  <a:cubicBezTo>
                    <a:pt x="928" y="2248"/>
                    <a:pt x="928" y="2266"/>
                    <a:pt x="919" y="2284"/>
                  </a:cubicBezTo>
                  <a:cubicBezTo>
                    <a:pt x="910" y="2293"/>
                    <a:pt x="910" y="2302"/>
                    <a:pt x="910" y="2311"/>
                  </a:cubicBezTo>
                  <a:cubicBezTo>
                    <a:pt x="901" y="2320"/>
                    <a:pt x="901" y="2329"/>
                    <a:pt x="892" y="2338"/>
                  </a:cubicBezTo>
                  <a:cubicBezTo>
                    <a:pt x="892" y="2356"/>
                    <a:pt x="883" y="2364"/>
                    <a:pt x="883" y="2382"/>
                  </a:cubicBezTo>
                  <a:cubicBezTo>
                    <a:pt x="874" y="2382"/>
                    <a:pt x="874" y="2391"/>
                    <a:pt x="874" y="2391"/>
                  </a:cubicBezTo>
                  <a:cubicBezTo>
                    <a:pt x="857" y="2445"/>
                    <a:pt x="839" y="2507"/>
                    <a:pt x="821" y="2561"/>
                  </a:cubicBezTo>
                  <a:lnTo>
                    <a:pt x="63" y="2605"/>
                  </a:lnTo>
                  <a:lnTo>
                    <a:pt x="0" y="3114"/>
                  </a:lnTo>
                  <a:lnTo>
                    <a:pt x="732" y="3328"/>
                  </a:lnTo>
                  <a:cubicBezTo>
                    <a:pt x="732" y="3390"/>
                    <a:pt x="741" y="3453"/>
                    <a:pt x="741" y="3506"/>
                  </a:cubicBezTo>
                  <a:lnTo>
                    <a:pt x="750" y="3515"/>
                  </a:lnTo>
                  <a:cubicBezTo>
                    <a:pt x="750" y="3533"/>
                    <a:pt x="750" y="3551"/>
                    <a:pt x="750" y="3569"/>
                  </a:cubicBezTo>
                  <a:cubicBezTo>
                    <a:pt x="750" y="3578"/>
                    <a:pt x="758" y="3587"/>
                    <a:pt x="758" y="3596"/>
                  </a:cubicBezTo>
                  <a:cubicBezTo>
                    <a:pt x="758" y="3604"/>
                    <a:pt x="758" y="3613"/>
                    <a:pt x="758" y="3622"/>
                  </a:cubicBezTo>
                  <a:cubicBezTo>
                    <a:pt x="758" y="3640"/>
                    <a:pt x="767" y="3658"/>
                    <a:pt x="767" y="3676"/>
                  </a:cubicBezTo>
                  <a:cubicBezTo>
                    <a:pt x="767" y="3676"/>
                    <a:pt x="767" y="3676"/>
                    <a:pt x="767" y="3685"/>
                  </a:cubicBezTo>
                  <a:cubicBezTo>
                    <a:pt x="776" y="3738"/>
                    <a:pt x="794" y="3801"/>
                    <a:pt x="812" y="3854"/>
                  </a:cubicBezTo>
                  <a:lnTo>
                    <a:pt x="170" y="4274"/>
                  </a:lnTo>
                  <a:lnTo>
                    <a:pt x="375" y="4746"/>
                  </a:lnTo>
                  <a:lnTo>
                    <a:pt x="1115" y="4568"/>
                  </a:lnTo>
                  <a:cubicBezTo>
                    <a:pt x="1142" y="4621"/>
                    <a:pt x="1178" y="4666"/>
                    <a:pt x="1213" y="4720"/>
                  </a:cubicBezTo>
                  <a:lnTo>
                    <a:pt x="1222" y="4720"/>
                  </a:lnTo>
                  <a:cubicBezTo>
                    <a:pt x="1231" y="4737"/>
                    <a:pt x="1240" y="4746"/>
                    <a:pt x="1249" y="4764"/>
                  </a:cubicBezTo>
                  <a:cubicBezTo>
                    <a:pt x="1258" y="4773"/>
                    <a:pt x="1258" y="4773"/>
                    <a:pt x="1267" y="4782"/>
                  </a:cubicBezTo>
                  <a:cubicBezTo>
                    <a:pt x="1276" y="4791"/>
                    <a:pt x="1276" y="4800"/>
                    <a:pt x="1285" y="4809"/>
                  </a:cubicBezTo>
                  <a:cubicBezTo>
                    <a:pt x="1294" y="4818"/>
                    <a:pt x="1303" y="4836"/>
                    <a:pt x="1321" y="4844"/>
                  </a:cubicBezTo>
                  <a:cubicBezTo>
                    <a:pt x="1321" y="4844"/>
                    <a:pt x="1321" y="4853"/>
                    <a:pt x="1321" y="4853"/>
                  </a:cubicBezTo>
                  <a:cubicBezTo>
                    <a:pt x="1365" y="4898"/>
                    <a:pt x="1401" y="4943"/>
                    <a:pt x="1445" y="4987"/>
                  </a:cubicBezTo>
                  <a:lnTo>
                    <a:pt x="1097" y="5665"/>
                  </a:lnTo>
                  <a:lnTo>
                    <a:pt x="1508" y="5969"/>
                  </a:lnTo>
                  <a:lnTo>
                    <a:pt x="2061" y="5451"/>
                  </a:lnTo>
                  <a:cubicBezTo>
                    <a:pt x="2114" y="5478"/>
                    <a:pt x="2168" y="5505"/>
                    <a:pt x="2222" y="5522"/>
                  </a:cubicBezTo>
                  <a:cubicBezTo>
                    <a:pt x="2230" y="5522"/>
                    <a:pt x="2230" y="5531"/>
                    <a:pt x="2230" y="5531"/>
                  </a:cubicBezTo>
                  <a:cubicBezTo>
                    <a:pt x="2248" y="5531"/>
                    <a:pt x="2266" y="5540"/>
                    <a:pt x="2275" y="5549"/>
                  </a:cubicBezTo>
                  <a:cubicBezTo>
                    <a:pt x="2284" y="5549"/>
                    <a:pt x="2293" y="5558"/>
                    <a:pt x="2302" y="5558"/>
                  </a:cubicBezTo>
                  <a:cubicBezTo>
                    <a:pt x="2311" y="5558"/>
                    <a:pt x="2320" y="5567"/>
                    <a:pt x="2329" y="5567"/>
                  </a:cubicBezTo>
                  <a:cubicBezTo>
                    <a:pt x="2346" y="5576"/>
                    <a:pt x="2364" y="5585"/>
                    <a:pt x="2382" y="5585"/>
                  </a:cubicBezTo>
                  <a:cubicBezTo>
                    <a:pt x="2382" y="5585"/>
                    <a:pt x="2382" y="5585"/>
                    <a:pt x="2391" y="5594"/>
                  </a:cubicBezTo>
                  <a:cubicBezTo>
                    <a:pt x="2445" y="5612"/>
                    <a:pt x="2498" y="5630"/>
                    <a:pt x="2561" y="5647"/>
                  </a:cubicBezTo>
                  <a:lnTo>
                    <a:pt x="2596" y="6406"/>
                  </a:lnTo>
                  <a:lnTo>
                    <a:pt x="3114" y="6468"/>
                  </a:lnTo>
                  <a:lnTo>
                    <a:pt x="3328" y="5737"/>
                  </a:lnTo>
                  <a:cubicBezTo>
                    <a:pt x="3381" y="5737"/>
                    <a:pt x="3444" y="5728"/>
                    <a:pt x="3506" y="5719"/>
                  </a:cubicBezTo>
                  <a:lnTo>
                    <a:pt x="3560" y="5719"/>
                  </a:lnTo>
                  <a:cubicBezTo>
                    <a:pt x="3569" y="5710"/>
                    <a:pt x="3578" y="5710"/>
                    <a:pt x="3595" y="5710"/>
                  </a:cubicBezTo>
                  <a:lnTo>
                    <a:pt x="3622" y="5710"/>
                  </a:lnTo>
                  <a:cubicBezTo>
                    <a:pt x="3640" y="5701"/>
                    <a:pt x="3649" y="5701"/>
                    <a:pt x="3667" y="5701"/>
                  </a:cubicBezTo>
                  <a:lnTo>
                    <a:pt x="3676" y="5701"/>
                  </a:lnTo>
                  <a:cubicBezTo>
                    <a:pt x="3738" y="5683"/>
                    <a:pt x="3792" y="5674"/>
                    <a:pt x="3854" y="5656"/>
                  </a:cubicBezTo>
                  <a:lnTo>
                    <a:pt x="4264" y="6299"/>
                  </a:lnTo>
                  <a:lnTo>
                    <a:pt x="4737" y="6093"/>
                  </a:lnTo>
                  <a:lnTo>
                    <a:pt x="4559" y="5353"/>
                  </a:lnTo>
                  <a:cubicBezTo>
                    <a:pt x="4612" y="5317"/>
                    <a:pt x="4666" y="5291"/>
                    <a:pt x="4711" y="5255"/>
                  </a:cubicBezTo>
                  <a:cubicBezTo>
                    <a:pt x="4711" y="5255"/>
                    <a:pt x="4711" y="5255"/>
                    <a:pt x="4711" y="5246"/>
                  </a:cubicBezTo>
                  <a:lnTo>
                    <a:pt x="4719" y="5246"/>
                  </a:lnTo>
                  <a:cubicBezTo>
                    <a:pt x="4728" y="5237"/>
                    <a:pt x="4746" y="5228"/>
                    <a:pt x="4755" y="5219"/>
                  </a:cubicBezTo>
                  <a:cubicBezTo>
                    <a:pt x="4764" y="5210"/>
                    <a:pt x="4773" y="5201"/>
                    <a:pt x="4782" y="5201"/>
                  </a:cubicBezTo>
                  <a:cubicBezTo>
                    <a:pt x="4791" y="5192"/>
                    <a:pt x="4800" y="5183"/>
                    <a:pt x="4800" y="5183"/>
                  </a:cubicBezTo>
                  <a:cubicBezTo>
                    <a:pt x="4809" y="5175"/>
                    <a:pt x="4809" y="5175"/>
                    <a:pt x="4809" y="5175"/>
                  </a:cubicBezTo>
                  <a:cubicBezTo>
                    <a:pt x="4818" y="5166"/>
                    <a:pt x="4835" y="5157"/>
                    <a:pt x="4844" y="5148"/>
                  </a:cubicBezTo>
                  <a:cubicBezTo>
                    <a:pt x="4898" y="5103"/>
                    <a:pt x="4942" y="5068"/>
                    <a:pt x="4978" y="5023"/>
                  </a:cubicBezTo>
                  <a:lnTo>
                    <a:pt x="5665" y="5371"/>
                  </a:lnTo>
                  <a:lnTo>
                    <a:pt x="5968" y="4952"/>
                  </a:lnTo>
                  <a:lnTo>
                    <a:pt x="5442" y="4407"/>
                  </a:lnTo>
                  <a:cubicBezTo>
                    <a:pt x="5469" y="4354"/>
                    <a:pt x="5496" y="4300"/>
                    <a:pt x="5522" y="4238"/>
                  </a:cubicBezTo>
                  <a:cubicBezTo>
                    <a:pt x="5522" y="4238"/>
                    <a:pt x="5522" y="4238"/>
                    <a:pt x="5522" y="4229"/>
                  </a:cubicBezTo>
                  <a:cubicBezTo>
                    <a:pt x="5531" y="4220"/>
                    <a:pt x="5540" y="4202"/>
                    <a:pt x="5540" y="4184"/>
                  </a:cubicBezTo>
                  <a:lnTo>
                    <a:pt x="5549" y="4184"/>
                  </a:lnTo>
                  <a:cubicBezTo>
                    <a:pt x="5549" y="4175"/>
                    <a:pt x="5549" y="4167"/>
                    <a:pt x="5558" y="4158"/>
                  </a:cubicBezTo>
                  <a:cubicBezTo>
                    <a:pt x="5558" y="4149"/>
                    <a:pt x="5558" y="4140"/>
                    <a:pt x="5567" y="4131"/>
                  </a:cubicBezTo>
                  <a:cubicBezTo>
                    <a:pt x="5567" y="4122"/>
                    <a:pt x="5576" y="4104"/>
                    <a:pt x="5585" y="4086"/>
                  </a:cubicBezTo>
                  <a:cubicBezTo>
                    <a:pt x="5585" y="4086"/>
                    <a:pt x="5585" y="4086"/>
                    <a:pt x="5585" y="4077"/>
                  </a:cubicBezTo>
                  <a:cubicBezTo>
                    <a:pt x="5603" y="4024"/>
                    <a:pt x="5620" y="3961"/>
                    <a:pt x="5638" y="3908"/>
                  </a:cubicBezTo>
                  <a:lnTo>
                    <a:pt x="6406" y="3872"/>
                  </a:lnTo>
                  <a:lnTo>
                    <a:pt x="6459" y="3355"/>
                  </a:lnTo>
                  <a:lnTo>
                    <a:pt x="5728" y="3141"/>
                  </a:lnTo>
                  <a:cubicBezTo>
                    <a:pt x="5728" y="3078"/>
                    <a:pt x="5728" y="3025"/>
                    <a:pt x="5719" y="2962"/>
                  </a:cubicBezTo>
                  <a:cubicBezTo>
                    <a:pt x="5719" y="2962"/>
                    <a:pt x="5719" y="2953"/>
                    <a:pt x="5719" y="2953"/>
                  </a:cubicBezTo>
                  <a:cubicBezTo>
                    <a:pt x="5719" y="2935"/>
                    <a:pt x="5710" y="2918"/>
                    <a:pt x="5710" y="2900"/>
                  </a:cubicBezTo>
                  <a:cubicBezTo>
                    <a:pt x="5710" y="2891"/>
                    <a:pt x="5710" y="2882"/>
                    <a:pt x="5710" y="2873"/>
                  </a:cubicBezTo>
                  <a:cubicBezTo>
                    <a:pt x="5701" y="2864"/>
                    <a:pt x="5701" y="2855"/>
                    <a:pt x="5701" y="2846"/>
                  </a:cubicBezTo>
                  <a:cubicBezTo>
                    <a:pt x="5701" y="2828"/>
                    <a:pt x="5701" y="2811"/>
                    <a:pt x="5692" y="2802"/>
                  </a:cubicBezTo>
                  <a:cubicBezTo>
                    <a:pt x="5692" y="2793"/>
                    <a:pt x="5692" y="2793"/>
                    <a:pt x="5692" y="2793"/>
                  </a:cubicBezTo>
                  <a:cubicBezTo>
                    <a:pt x="5692" y="2784"/>
                    <a:pt x="5692" y="2784"/>
                    <a:pt x="5692" y="2775"/>
                  </a:cubicBezTo>
                  <a:cubicBezTo>
                    <a:pt x="5683" y="2739"/>
                    <a:pt x="5674" y="2695"/>
                    <a:pt x="5665" y="2659"/>
                  </a:cubicBezTo>
                  <a:cubicBezTo>
                    <a:pt x="5665" y="2641"/>
                    <a:pt x="5656" y="2623"/>
                    <a:pt x="5656" y="2614"/>
                  </a:cubicBezTo>
                  <a:lnTo>
                    <a:pt x="6290" y="2195"/>
                  </a:lnTo>
                  <a:lnTo>
                    <a:pt x="6093" y="1722"/>
                  </a:lnTo>
                  <a:lnTo>
                    <a:pt x="5353" y="1901"/>
                  </a:lnTo>
                  <a:cubicBezTo>
                    <a:pt x="5317" y="1856"/>
                    <a:pt x="5281" y="1802"/>
                    <a:pt x="5246" y="1758"/>
                  </a:cubicBezTo>
                  <a:cubicBezTo>
                    <a:pt x="5246" y="1749"/>
                    <a:pt x="5246" y="1749"/>
                    <a:pt x="5246" y="1749"/>
                  </a:cubicBezTo>
                  <a:cubicBezTo>
                    <a:pt x="5228" y="1731"/>
                    <a:pt x="5219" y="1722"/>
                    <a:pt x="5210" y="1704"/>
                  </a:cubicBezTo>
                  <a:cubicBezTo>
                    <a:pt x="5210" y="1704"/>
                    <a:pt x="5201" y="1695"/>
                    <a:pt x="5192" y="1686"/>
                  </a:cubicBezTo>
                  <a:cubicBezTo>
                    <a:pt x="5192" y="1678"/>
                    <a:pt x="5183" y="1669"/>
                    <a:pt x="5174" y="1660"/>
                  </a:cubicBezTo>
                  <a:cubicBezTo>
                    <a:pt x="5165" y="1651"/>
                    <a:pt x="5157" y="1633"/>
                    <a:pt x="5148" y="1624"/>
                  </a:cubicBezTo>
                  <a:cubicBezTo>
                    <a:pt x="5139" y="1624"/>
                    <a:pt x="5139" y="1624"/>
                    <a:pt x="5139" y="1615"/>
                  </a:cubicBezTo>
                  <a:cubicBezTo>
                    <a:pt x="5103" y="1570"/>
                    <a:pt x="5058" y="1526"/>
                    <a:pt x="5014" y="1481"/>
                  </a:cubicBezTo>
                  <a:lnTo>
                    <a:pt x="5362" y="803"/>
                  </a:lnTo>
                  <a:lnTo>
                    <a:pt x="4951" y="500"/>
                  </a:lnTo>
                  <a:lnTo>
                    <a:pt x="4398" y="1026"/>
                  </a:lnTo>
                  <a:cubicBezTo>
                    <a:pt x="4345" y="1000"/>
                    <a:pt x="4291" y="973"/>
                    <a:pt x="4238" y="946"/>
                  </a:cubicBezTo>
                  <a:cubicBezTo>
                    <a:pt x="4238" y="946"/>
                    <a:pt x="4229" y="946"/>
                    <a:pt x="4229" y="937"/>
                  </a:cubicBezTo>
                  <a:cubicBezTo>
                    <a:pt x="4211" y="937"/>
                    <a:pt x="4202" y="928"/>
                    <a:pt x="4184" y="919"/>
                  </a:cubicBezTo>
                  <a:cubicBezTo>
                    <a:pt x="4175" y="919"/>
                    <a:pt x="4166" y="910"/>
                    <a:pt x="4157" y="910"/>
                  </a:cubicBezTo>
                  <a:cubicBezTo>
                    <a:pt x="4148" y="910"/>
                    <a:pt x="4140" y="901"/>
                    <a:pt x="4131" y="901"/>
                  </a:cubicBezTo>
                  <a:cubicBezTo>
                    <a:pt x="4113" y="892"/>
                    <a:pt x="4095" y="892"/>
                    <a:pt x="4086" y="884"/>
                  </a:cubicBezTo>
                  <a:lnTo>
                    <a:pt x="4077" y="884"/>
                  </a:lnTo>
                  <a:cubicBezTo>
                    <a:pt x="4015" y="857"/>
                    <a:pt x="3961" y="839"/>
                    <a:pt x="3899" y="821"/>
                  </a:cubicBezTo>
                  <a:lnTo>
                    <a:pt x="3863" y="63"/>
                  </a:lnTo>
                  <a:lnTo>
                    <a:pt x="335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9"/>
          <p:cNvSpPr/>
          <p:nvPr/>
        </p:nvSpPr>
        <p:spPr>
          <a:xfrm rot="6879948">
            <a:off x="-698914" y="-146004"/>
            <a:ext cx="2824290" cy="1498215"/>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p:nvPr>
            <p:ph idx="2" type="pic"/>
          </p:nvPr>
        </p:nvSpPr>
        <p:spPr>
          <a:xfrm>
            <a:off x="0" y="0"/>
            <a:ext cx="9144000" cy="5143500"/>
          </a:xfrm>
          <a:prstGeom prst="rect">
            <a:avLst/>
          </a:prstGeom>
          <a:noFill/>
          <a:ln>
            <a:noFill/>
          </a:ln>
        </p:spPr>
      </p:sp>
      <p:sp>
        <p:nvSpPr>
          <p:cNvPr id="107" name="Google Shape;107;p10"/>
          <p:cNvSpPr txBox="1"/>
          <p:nvPr>
            <p:ph type="title"/>
          </p:nvPr>
        </p:nvSpPr>
        <p:spPr>
          <a:xfrm>
            <a:off x="720000" y="539500"/>
            <a:ext cx="7704000" cy="6270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00000"/>
              </a:lnSpc>
              <a:spcBef>
                <a:spcPts val="160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00000"/>
              </a:lnSpc>
              <a:spcBef>
                <a:spcPts val="1600"/>
              </a:spcBef>
              <a:spcAft>
                <a:spcPts val="160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7"/>
          <p:cNvSpPr txBox="1"/>
          <p:nvPr>
            <p:ph type="ctrTitle"/>
          </p:nvPr>
        </p:nvSpPr>
        <p:spPr>
          <a:xfrm>
            <a:off x="4124175" y="490425"/>
            <a:ext cx="4344900" cy="329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t>Optimizing Electric Vehicle Routing for Sustainable and Efficient Transportation</a:t>
            </a:r>
            <a:endParaRPr sz="3300">
              <a:solidFill>
                <a:schemeClr val="dk2"/>
              </a:solidFill>
            </a:endParaRPr>
          </a:p>
        </p:txBody>
      </p:sp>
      <p:sp>
        <p:nvSpPr>
          <p:cNvPr id="481" name="Google Shape;481;p37"/>
          <p:cNvSpPr txBox="1"/>
          <p:nvPr>
            <p:ph idx="1" type="subTitle"/>
          </p:nvPr>
        </p:nvSpPr>
        <p:spPr>
          <a:xfrm>
            <a:off x="3656500" y="3846900"/>
            <a:ext cx="4737600" cy="101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Aman Agrawal</a:t>
            </a:r>
            <a:br>
              <a:rPr lang="en"/>
            </a:br>
            <a:r>
              <a:rPr lang="en"/>
              <a:t>2001CS04</a:t>
            </a:r>
            <a:endParaRPr/>
          </a:p>
          <a:p>
            <a:pPr indent="0" lvl="0" marL="0" rtl="0" algn="ctr">
              <a:spcBef>
                <a:spcPts val="0"/>
              </a:spcBef>
              <a:spcAft>
                <a:spcPts val="0"/>
              </a:spcAft>
              <a:buNone/>
            </a:pPr>
            <a:r>
              <a:rPr lang="en"/>
              <a:t>Under the guidance of : Dr. Arijit Mondal</a:t>
            </a:r>
            <a:endParaRPr/>
          </a:p>
        </p:txBody>
      </p:sp>
      <p:pic>
        <p:nvPicPr>
          <p:cNvPr id="482" name="Google Shape;482;p37"/>
          <p:cNvPicPr preferRelativeResize="0"/>
          <p:nvPr>
            <p:ph idx="2" type="pic"/>
          </p:nvPr>
        </p:nvPicPr>
        <p:blipFill rotWithShape="1">
          <a:blip r:embed="rId3">
            <a:alphaModFix/>
          </a:blip>
          <a:srcRect b="0" l="25229" r="15560" t="0"/>
          <a:stretch/>
        </p:blipFill>
        <p:spPr>
          <a:xfrm>
            <a:off x="713225" y="969300"/>
            <a:ext cx="2846400" cy="3204900"/>
          </a:xfrm>
          <a:prstGeom prst="roundRect">
            <a:avLst>
              <a:gd fmla="val 16667" name="adj"/>
            </a:avLst>
          </a:prstGeom>
        </p:spPr>
      </p:pic>
      <p:sp>
        <p:nvSpPr>
          <p:cNvPr id="483" name="Google Shape;483;p37"/>
          <p:cNvSpPr/>
          <p:nvPr/>
        </p:nvSpPr>
        <p:spPr>
          <a:xfrm rot="8999648">
            <a:off x="2712177" y="566402"/>
            <a:ext cx="1136754" cy="839229"/>
          </a:xfrm>
          <a:custGeom>
            <a:rect b="b" l="l" r="r" t="t"/>
            <a:pathLst>
              <a:path extrusionOk="0" h="50733" w="68719">
                <a:moveTo>
                  <a:pt x="29725" y="31114"/>
                </a:moveTo>
                <a:cubicBezTo>
                  <a:pt x="29805" y="31150"/>
                  <a:pt x="29885" y="31177"/>
                  <a:pt x="29965" y="31213"/>
                </a:cubicBezTo>
                <a:cubicBezTo>
                  <a:pt x="29983" y="31222"/>
                  <a:pt x="30001" y="31222"/>
                  <a:pt x="30010" y="31230"/>
                </a:cubicBezTo>
                <a:cubicBezTo>
                  <a:pt x="30037" y="31239"/>
                  <a:pt x="30064" y="31257"/>
                  <a:pt x="30099" y="31266"/>
                </a:cubicBezTo>
                <a:cubicBezTo>
                  <a:pt x="31018" y="31703"/>
                  <a:pt x="31910" y="32185"/>
                  <a:pt x="32758" y="32765"/>
                </a:cubicBezTo>
                <a:cubicBezTo>
                  <a:pt x="32927" y="32881"/>
                  <a:pt x="33097" y="33006"/>
                  <a:pt x="33266" y="33131"/>
                </a:cubicBezTo>
                <a:cubicBezTo>
                  <a:pt x="33257" y="33131"/>
                  <a:pt x="33569" y="33380"/>
                  <a:pt x="33641" y="33443"/>
                </a:cubicBezTo>
                <a:cubicBezTo>
                  <a:pt x="34042" y="33773"/>
                  <a:pt x="34417" y="34130"/>
                  <a:pt x="34774" y="34513"/>
                </a:cubicBezTo>
                <a:cubicBezTo>
                  <a:pt x="34934" y="34674"/>
                  <a:pt x="35086" y="34843"/>
                  <a:pt x="35238" y="35022"/>
                </a:cubicBezTo>
                <a:cubicBezTo>
                  <a:pt x="35327" y="35129"/>
                  <a:pt x="35416" y="35236"/>
                  <a:pt x="35505" y="35343"/>
                </a:cubicBezTo>
                <a:cubicBezTo>
                  <a:pt x="35818" y="35780"/>
                  <a:pt x="36112" y="36217"/>
                  <a:pt x="36371" y="36681"/>
                </a:cubicBezTo>
                <a:cubicBezTo>
                  <a:pt x="36478" y="36877"/>
                  <a:pt x="36585" y="37083"/>
                  <a:pt x="36683" y="37279"/>
                </a:cubicBezTo>
                <a:cubicBezTo>
                  <a:pt x="36692" y="37314"/>
                  <a:pt x="36709" y="37349"/>
                  <a:pt x="36727" y="37376"/>
                </a:cubicBezTo>
                <a:lnTo>
                  <a:pt x="36727" y="37376"/>
                </a:lnTo>
                <a:cubicBezTo>
                  <a:pt x="36732" y="37386"/>
                  <a:pt x="36750" y="37426"/>
                  <a:pt x="36763" y="37466"/>
                </a:cubicBezTo>
                <a:cubicBezTo>
                  <a:pt x="36768" y="37478"/>
                  <a:pt x="36773" y="37489"/>
                  <a:pt x="36777" y="37500"/>
                </a:cubicBezTo>
                <a:lnTo>
                  <a:pt x="36777" y="37500"/>
                </a:lnTo>
                <a:cubicBezTo>
                  <a:pt x="36785" y="37521"/>
                  <a:pt x="36792" y="37539"/>
                  <a:pt x="36799" y="37547"/>
                </a:cubicBezTo>
                <a:cubicBezTo>
                  <a:pt x="36968" y="38028"/>
                  <a:pt x="37129" y="38510"/>
                  <a:pt x="37236" y="39010"/>
                </a:cubicBezTo>
                <a:cubicBezTo>
                  <a:pt x="37263" y="39152"/>
                  <a:pt x="37290" y="39286"/>
                  <a:pt x="37316" y="39429"/>
                </a:cubicBezTo>
                <a:cubicBezTo>
                  <a:pt x="37325" y="39473"/>
                  <a:pt x="37334" y="39607"/>
                  <a:pt x="37343" y="39661"/>
                </a:cubicBezTo>
                <a:cubicBezTo>
                  <a:pt x="37343" y="39714"/>
                  <a:pt x="37352" y="39759"/>
                  <a:pt x="37352" y="39768"/>
                </a:cubicBezTo>
                <a:cubicBezTo>
                  <a:pt x="37361" y="39866"/>
                  <a:pt x="37361" y="39973"/>
                  <a:pt x="37361" y="40080"/>
                </a:cubicBezTo>
                <a:cubicBezTo>
                  <a:pt x="37370" y="40294"/>
                  <a:pt x="37361" y="40508"/>
                  <a:pt x="37352" y="40713"/>
                </a:cubicBezTo>
                <a:cubicBezTo>
                  <a:pt x="37343" y="40821"/>
                  <a:pt x="37334" y="40928"/>
                  <a:pt x="37325" y="41035"/>
                </a:cubicBezTo>
                <a:cubicBezTo>
                  <a:pt x="37325" y="41035"/>
                  <a:pt x="37325" y="41044"/>
                  <a:pt x="37325" y="41044"/>
                </a:cubicBezTo>
                <a:cubicBezTo>
                  <a:pt x="37316" y="41061"/>
                  <a:pt x="37316" y="41079"/>
                  <a:pt x="37316" y="41097"/>
                </a:cubicBezTo>
                <a:cubicBezTo>
                  <a:pt x="37218" y="41543"/>
                  <a:pt x="37120" y="41980"/>
                  <a:pt x="36968" y="42417"/>
                </a:cubicBezTo>
                <a:cubicBezTo>
                  <a:pt x="36933" y="42516"/>
                  <a:pt x="36897" y="42614"/>
                  <a:pt x="36861" y="42712"/>
                </a:cubicBezTo>
                <a:cubicBezTo>
                  <a:pt x="36861" y="42721"/>
                  <a:pt x="36861" y="42730"/>
                  <a:pt x="36852" y="42730"/>
                </a:cubicBezTo>
                <a:cubicBezTo>
                  <a:pt x="36754" y="42944"/>
                  <a:pt x="36656" y="43158"/>
                  <a:pt x="36540" y="43372"/>
                </a:cubicBezTo>
                <a:cubicBezTo>
                  <a:pt x="36424" y="43577"/>
                  <a:pt x="36299" y="43782"/>
                  <a:pt x="36166" y="43987"/>
                </a:cubicBezTo>
                <a:cubicBezTo>
                  <a:pt x="36095" y="44093"/>
                  <a:pt x="35913" y="44345"/>
                  <a:pt x="35915" y="44345"/>
                </a:cubicBezTo>
                <a:cubicBezTo>
                  <a:pt x="35915" y="44345"/>
                  <a:pt x="35916" y="44344"/>
                  <a:pt x="35916" y="44344"/>
                </a:cubicBezTo>
                <a:lnTo>
                  <a:pt x="35916" y="44344"/>
                </a:lnTo>
                <a:cubicBezTo>
                  <a:pt x="35657" y="44657"/>
                  <a:pt x="35380" y="44960"/>
                  <a:pt x="35077" y="45236"/>
                </a:cubicBezTo>
                <a:cubicBezTo>
                  <a:pt x="34988" y="45317"/>
                  <a:pt x="34872" y="45397"/>
                  <a:pt x="34792" y="45477"/>
                </a:cubicBezTo>
                <a:cubicBezTo>
                  <a:pt x="34613" y="45593"/>
                  <a:pt x="34453" y="45718"/>
                  <a:pt x="34274" y="45825"/>
                </a:cubicBezTo>
                <a:cubicBezTo>
                  <a:pt x="34096" y="45932"/>
                  <a:pt x="33917" y="46021"/>
                  <a:pt x="33739" y="46120"/>
                </a:cubicBezTo>
                <a:cubicBezTo>
                  <a:pt x="33694" y="46146"/>
                  <a:pt x="33659" y="46164"/>
                  <a:pt x="33641" y="46173"/>
                </a:cubicBezTo>
                <a:cubicBezTo>
                  <a:pt x="33561" y="46200"/>
                  <a:pt x="33471" y="46227"/>
                  <a:pt x="33400" y="46253"/>
                </a:cubicBezTo>
                <a:cubicBezTo>
                  <a:pt x="33213" y="46316"/>
                  <a:pt x="33016" y="46369"/>
                  <a:pt x="32820" y="46414"/>
                </a:cubicBezTo>
                <a:cubicBezTo>
                  <a:pt x="32820" y="46414"/>
                  <a:pt x="32740" y="46432"/>
                  <a:pt x="32668" y="46450"/>
                </a:cubicBezTo>
                <a:cubicBezTo>
                  <a:pt x="32633" y="46450"/>
                  <a:pt x="32597" y="46459"/>
                  <a:pt x="32561" y="46459"/>
                </a:cubicBezTo>
                <a:cubicBezTo>
                  <a:pt x="32388" y="46466"/>
                  <a:pt x="32227" y="46479"/>
                  <a:pt x="32058" y="46479"/>
                </a:cubicBezTo>
                <a:cubicBezTo>
                  <a:pt x="32018" y="46479"/>
                  <a:pt x="31978" y="46478"/>
                  <a:pt x="31937" y="46476"/>
                </a:cubicBezTo>
                <a:cubicBezTo>
                  <a:pt x="31812" y="46476"/>
                  <a:pt x="31687" y="46468"/>
                  <a:pt x="31562" y="46459"/>
                </a:cubicBezTo>
                <a:lnTo>
                  <a:pt x="31553" y="46459"/>
                </a:lnTo>
                <a:cubicBezTo>
                  <a:pt x="31321" y="46387"/>
                  <a:pt x="31081" y="46352"/>
                  <a:pt x="30849" y="46280"/>
                </a:cubicBezTo>
                <a:cubicBezTo>
                  <a:pt x="30742" y="46247"/>
                  <a:pt x="30439" y="46116"/>
                  <a:pt x="30426" y="46116"/>
                </a:cubicBezTo>
                <a:cubicBezTo>
                  <a:pt x="30425" y="46116"/>
                  <a:pt x="30426" y="46117"/>
                  <a:pt x="30429" y="46120"/>
                </a:cubicBezTo>
                <a:cubicBezTo>
                  <a:pt x="30115" y="45946"/>
                  <a:pt x="29816" y="45765"/>
                  <a:pt x="29511" y="45576"/>
                </a:cubicBezTo>
                <a:lnTo>
                  <a:pt x="29511" y="45576"/>
                </a:lnTo>
                <a:cubicBezTo>
                  <a:pt x="29517" y="45579"/>
                  <a:pt x="29520" y="45580"/>
                  <a:pt x="29521" y="45580"/>
                </a:cubicBezTo>
                <a:cubicBezTo>
                  <a:pt x="29536" y="45580"/>
                  <a:pt x="29195" y="45333"/>
                  <a:pt x="29109" y="45254"/>
                </a:cubicBezTo>
                <a:cubicBezTo>
                  <a:pt x="28948" y="45112"/>
                  <a:pt x="28797" y="44951"/>
                  <a:pt x="28654" y="44799"/>
                </a:cubicBezTo>
                <a:cubicBezTo>
                  <a:pt x="28585" y="44723"/>
                  <a:pt x="28313" y="44384"/>
                  <a:pt x="28304" y="44384"/>
                </a:cubicBezTo>
                <a:lnTo>
                  <a:pt x="28304" y="44384"/>
                </a:lnTo>
                <a:cubicBezTo>
                  <a:pt x="28303" y="44384"/>
                  <a:pt x="28309" y="44394"/>
                  <a:pt x="28324" y="44416"/>
                </a:cubicBezTo>
                <a:cubicBezTo>
                  <a:pt x="28190" y="44228"/>
                  <a:pt x="28056" y="44041"/>
                  <a:pt x="27940" y="43854"/>
                </a:cubicBezTo>
                <a:cubicBezTo>
                  <a:pt x="27726" y="43515"/>
                  <a:pt x="27548" y="43167"/>
                  <a:pt x="27378" y="42810"/>
                </a:cubicBezTo>
                <a:lnTo>
                  <a:pt x="27378" y="42810"/>
                </a:lnTo>
                <a:cubicBezTo>
                  <a:pt x="27388" y="42828"/>
                  <a:pt x="27393" y="42836"/>
                  <a:pt x="27395" y="42836"/>
                </a:cubicBezTo>
                <a:cubicBezTo>
                  <a:pt x="27406" y="42836"/>
                  <a:pt x="27222" y="42398"/>
                  <a:pt x="27191" y="42319"/>
                </a:cubicBezTo>
                <a:cubicBezTo>
                  <a:pt x="27102" y="42061"/>
                  <a:pt x="27030" y="41793"/>
                  <a:pt x="26959" y="41516"/>
                </a:cubicBezTo>
                <a:cubicBezTo>
                  <a:pt x="26897" y="41275"/>
                  <a:pt x="26852" y="41035"/>
                  <a:pt x="26807" y="40785"/>
                </a:cubicBezTo>
                <a:cubicBezTo>
                  <a:pt x="26807" y="40767"/>
                  <a:pt x="26798" y="40749"/>
                  <a:pt x="26789" y="40731"/>
                </a:cubicBezTo>
                <a:cubicBezTo>
                  <a:pt x="26789" y="40651"/>
                  <a:pt x="26789" y="40580"/>
                  <a:pt x="26781" y="40526"/>
                </a:cubicBezTo>
                <a:cubicBezTo>
                  <a:pt x="26736" y="39928"/>
                  <a:pt x="26745" y="39322"/>
                  <a:pt x="26789" y="38724"/>
                </a:cubicBezTo>
                <a:cubicBezTo>
                  <a:pt x="26798" y="38617"/>
                  <a:pt x="26816" y="38510"/>
                  <a:pt x="26825" y="38403"/>
                </a:cubicBezTo>
                <a:cubicBezTo>
                  <a:pt x="26825" y="38376"/>
                  <a:pt x="26825" y="38358"/>
                  <a:pt x="26834" y="38332"/>
                </a:cubicBezTo>
                <a:cubicBezTo>
                  <a:pt x="26834" y="38314"/>
                  <a:pt x="26834" y="38296"/>
                  <a:pt x="26834" y="38287"/>
                </a:cubicBezTo>
                <a:cubicBezTo>
                  <a:pt x="26888" y="37984"/>
                  <a:pt x="26941" y="37680"/>
                  <a:pt x="27013" y="37386"/>
                </a:cubicBezTo>
                <a:cubicBezTo>
                  <a:pt x="27155" y="36753"/>
                  <a:pt x="27334" y="36128"/>
                  <a:pt x="27548" y="35513"/>
                </a:cubicBezTo>
                <a:cubicBezTo>
                  <a:pt x="27637" y="35254"/>
                  <a:pt x="27735" y="34995"/>
                  <a:pt x="27833" y="34736"/>
                </a:cubicBezTo>
                <a:cubicBezTo>
                  <a:pt x="27851" y="34710"/>
                  <a:pt x="27887" y="34620"/>
                  <a:pt x="27905" y="34576"/>
                </a:cubicBezTo>
                <a:cubicBezTo>
                  <a:pt x="27949" y="34478"/>
                  <a:pt x="27985" y="34388"/>
                  <a:pt x="28030" y="34290"/>
                </a:cubicBezTo>
                <a:cubicBezTo>
                  <a:pt x="28288" y="33728"/>
                  <a:pt x="28565" y="33166"/>
                  <a:pt x="28868" y="32613"/>
                </a:cubicBezTo>
                <a:cubicBezTo>
                  <a:pt x="29136" y="32114"/>
                  <a:pt x="29430" y="31614"/>
                  <a:pt x="29725" y="31114"/>
                </a:cubicBezTo>
                <a:close/>
                <a:moveTo>
                  <a:pt x="53433" y="1"/>
                </a:moveTo>
                <a:cubicBezTo>
                  <a:pt x="52494" y="1"/>
                  <a:pt x="51548" y="578"/>
                  <a:pt x="51322" y="1550"/>
                </a:cubicBezTo>
                <a:cubicBezTo>
                  <a:pt x="51073" y="2639"/>
                  <a:pt x="51652" y="3879"/>
                  <a:pt x="52812" y="4164"/>
                </a:cubicBezTo>
                <a:cubicBezTo>
                  <a:pt x="54347" y="4539"/>
                  <a:pt x="55890" y="4914"/>
                  <a:pt x="57424" y="5279"/>
                </a:cubicBezTo>
                <a:cubicBezTo>
                  <a:pt x="49975" y="7376"/>
                  <a:pt x="43026" y="11140"/>
                  <a:pt x="37102" y="16118"/>
                </a:cubicBezTo>
                <a:cubicBezTo>
                  <a:pt x="33623" y="19035"/>
                  <a:pt x="30554" y="22417"/>
                  <a:pt x="27931" y="26119"/>
                </a:cubicBezTo>
                <a:cubicBezTo>
                  <a:pt x="26311" y="25756"/>
                  <a:pt x="24644" y="25575"/>
                  <a:pt x="22998" y="25575"/>
                </a:cubicBezTo>
                <a:cubicBezTo>
                  <a:pt x="22333" y="25575"/>
                  <a:pt x="21672" y="25605"/>
                  <a:pt x="21018" y="25664"/>
                </a:cubicBezTo>
                <a:cubicBezTo>
                  <a:pt x="15870" y="26110"/>
                  <a:pt x="10990" y="28153"/>
                  <a:pt x="7226" y="31721"/>
                </a:cubicBezTo>
                <a:cubicBezTo>
                  <a:pt x="3755" y="34995"/>
                  <a:pt x="1284" y="39473"/>
                  <a:pt x="419" y="44166"/>
                </a:cubicBezTo>
                <a:cubicBezTo>
                  <a:pt x="196" y="45415"/>
                  <a:pt x="53" y="46691"/>
                  <a:pt x="17" y="47957"/>
                </a:cubicBezTo>
                <a:cubicBezTo>
                  <a:pt x="0" y="49037"/>
                  <a:pt x="968" y="50082"/>
                  <a:pt x="2068" y="50082"/>
                </a:cubicBezTo>
                <a:cubicBezTo>
                  <a:pt x="2095" y="50082"/>
                  <a:pt x="2122" y="50082"/>
                  <a:pt x="2150" y="50081"/>
                </a:cubicBezTo>
                <a:cubicBezTo>
                  <a:pt x="3318" y="50027"/>
                  <a:pt x="4246" y="49144"/>
                  <a:pt x="4273" y="47957"/>
                </a:cubicBezTo>
                <a:cubicBezTo>
                  <a:pt x="4291" y="47413"/>
                  <a:pt x="4317" y="46878"/>
                  <a:pt x="4371" y="46334"/>
                </a:cubicBezTo>
                <a:cubicBezTo>
                  <a:pt x="4384" y="46235"/>
                  <a:pt x="4441" y="45837"/>
                  <a:pt x="4438" y="45837"/>
                </a:cubicBezTo>
                <a:lnTo>
                  <a:pt x="4438" y="45837"/>
                </a:lnTo>
                <a:cubicBezTo>
                  <a:pt x="4437" y="45837"/>
                  <a:pt x="4436" y="45840"/>
                  <a:pt x="4435" y="45846"/>
                </a:cubicBezTo>
                <a:lnTo>
                  <a:pt x="4435" y="45846"/>
                </a:lnTo>
                <a:cubicBezTo>
                  <a:pt x="4474" y="45605"/>
                  <a:pt x="4507" y="45360"/>
                  <a:pt x="4558" y="45120"/>
                </a:cubicBezTo>
                <a:cubicBezTo>
                  <a:pt x="4755" y="44095"/>
                  <a:pt x="5031" y="43078"/>
                  <a:pt x="5388" y="42087"/>
                </a:cubicBezTo>
                <a:cubicBezTo>
                  <a:pt x="5477" y="41838"/>
                  <a:pt x="5575" y="41588"/>
                  <a:pt x="5673" y="41329"/>
                </a:cubicBezTo>
                <a:cubicBezTo>
                  <a:pt x="5682" y="41302"/>
                  <a:pt x="5700" y="41258"/>
                  <a:pt x="5718" y="41222"/>
                </a:cubicBezTo>
                <a:cubicBezTo>
                  <a:pt x="5745" y="41151"/>
                  <a:pt x="5780" y="41079"/>
                  <a:pt x="5807" y="41008"/>
                </a:cubicBezTo>
                <a:cubicBezTo>
                  <a:pt x="6030" y="40517"/>
                  <a:pt x="6271" y="40035"/>
                  <a:pt x="6530" y="39563"/>
                </a:cubicBezTo>
                <a:cubicBezTo>
                  <a:pt x="7020" y="38653"/>
                  <a:pt x="7582" y="37778"/>
                  <a:pt x="8198" y="36958"/>
                </a:cubicBezTo>
                <a:lnTo>
                  <a:pt x="8198" y="36958"/>
                </a:lnTo>
                <a:cubicBezTo>
                  <a:pt x="8198" y="36958"/>
                  <a:pt x="8197" y="36958"/>
                  <a:pt x="8197" y="36958"/>
                </a:cubicBezTo>
                <a:cubicBezTo>
                  <a:pt x="8194" y="36958"/>
                  <a:pt x="8458" y="36626"/>
                  <a:pt x="8510" y="36565"/>
                </a:cubicBezTo>
                <a:cubicBezTo>
                  <a:pt x="8662" y="36378"/>
                  <a:pt x="8823" y="36199"/>
                  <a:pt x="8974" y="36021"/>
                </a:cubicBezTo>
                <a:cubicBezTo>
                  <a:pt x="9358" y="35593"/>
                  <a:pt x="9750" y="35182"/>
                  <a:pt x="10170" y="34790"/>
                </a:cubicBezTo>
                <a:cubicBezTo>
                  <a:pt x="10535" y="34433"/>
                  <a:pt x="10919" y="34094"/>
                  <a:pt x="11311" y="33773"/>
                </a:cubicBezTo>
                <a:cubicBezTo>
                  <a:pt x="11356" y="33737"/>
                  <a:pt x="11401" y="33702"/>
                  <a:pt x="11445" y="33666"/>
                </a:cubicBezTo>
                <a:cubicBezTo>
                  <a:pt x="11454" y="33657"/>
                  <a:pt x="11472" y="33648"/>
                  <a:pt x="11490" y="33630"/>
                </a:cubicBezTo>
                <a:cubicBezTo>
                  <a:pt x="11507" y="33617"/>
                  <a:pt x="11522" y="33604"/>
                  <a:pt x="11537" y="33591"/>
                </a:cubicBezTo>
                <a:lnTo>
                  <a:pt x="11537" y="33591"/>
                </a:lnTo>
                <a:cubicBezTo>
                  <a:pt x="11530" y="33596"/>
                  <a:pt x="11523" y="33600"/>
                  <a:pt x="11517" y="33603"/>
                </a:cubicBezTo>
                <a:cubicBezTo>
                  <a:pt x="11528" y="33596"/>
                  <a:pt x="11539" y="33589"/>
                  <a:pt x="11549" y="33581"/>
                </a:cubicBezTo>
                <a:lnTo>
                  <a:pt x="11549" y="33581"/>
                </a:lnTo>
                <a:cubicBezTo>
                  <a:pt x="11545" y="33585"/>
                  <a:pt x="11541" y="33588"/>
                  <a:pt x="11537" y="33591"/>
                </a:cubicBezTo>
                <a:lnTo>
                  <a:pt x="11537" y="33591"/>
                </a:lnTo>
                <a:cubicBezTo>
                  <a:pt x="11553" y="33581"/>
                  <a:pt x="11570" y="33568"/>
                  <a:pt x="11588" y="33550"/>
                </a:cubicBezTo>
                <a:lnTo>
                  <a:pt x="11588" y="33550"/>
                </a:lnTo>
                <a:cubicBezTo>
                  <a:pt x="11577" y="33560"/>
                  <a:pt x="11564" y="33571"/>
                  <a:pt x="11549" y="33581"/>
                </a:cubicBezTo>
                <a:lnTo>
                  <a:pt x="11549" y="33581"/>
                </a:lnTo>
                <a:cubicBezTo>
                  <a:pt x="11561" y="33571"/>
                  <a:pt x="11574" y="33560"/>
                  <a:pt x="11588" y="33550"/>
                </a:cubicBezTo>
                <a:cubicBezTo>
                  <a:pt x="11829" y="33380"/>
                  <a:pt x="12079" y="33202"/>
                  <a:pt x="12320" y="33032"/>
                </a:cubicBezTo>
                <a:cubicBezTo>
                  <a:pt x="13238" y="32417"/>
                  <a:pt x="14211" y="31873"/>
                  <a:pt x="15219" y="31418"/>
                </a:cubicBezTo>
                <a:cubicBezTo>
                  <a:pt x="15272" y="31391"/>
                  <a:pt x="15415" y="31329"/>
                  <a:pt x="15460" y="31311"/>
                </a:cubicBezTo>
                <a:cubicBezTo>
                  <a:pt x="15531" y="31275"/>
                  <a:pt x="15603" y="31248"/>
                  <a:pt x="15674" y="31222"/>
                </a:cubicBezTo>
                <a:cubicBezTo>
                  <a:pt x="15906" y="31132"/>
                  <a:pt x="16147" y="31043"/>
                  <a:pt x="16388" y="30954"/>
                </a:cubicBezTo>
                <a:cubicBezTo>
                  <a:pt x="16923" y="30767"/>
                  <a:pt x="17467" y="30597"/>
                  <a:pt x="18020" y="30454"/>
                </a:cubicBezTo>
                <a:cubicBezTo>
                  <a:pt x="18573" y="30312"/>
                  <a:pt x="19135" y="30187"/>
                  <a:pt x="19697" y="30089"/>
                </a:cubicBezTo>
                <a:cubicBezTo>
                  <a:pt x="19894" y="30053"/>
                  <a:pt x="20099" y="30017"/>
                  <a:pt x="20304" y="29990"/>
                </a:cubicBezTo>
                <a:cubicBezTo>
                  <a:pt x="20348" y="29982"/>
                  <a:pt x="20420" y="29973"/>
                  <a:pt x="20447" y="29973"/>
                </a:cubicBezTo>
                <a:cubicBezTo>
                  <a:pt x="20634" y="29955"/>
                  <a:pt x="20830" y="29928"/>
                  <a:pt x="21018" y="29910"/>
                </a:cubicBezTo>
                <a:cubicBezTo>
                  <a:pt x="21626" y="29856"/>
                  <a:pt x="22237" y="29829"/>
                  <a:pt x="22848" y="29829"/>
                </a:cubicBezTo>
                <a:cubicBezTo>
                  <a:pt x="23348" y="29829"/>
                  <a:pt x="23847" y="29847"/>
                  <a:pt x="24345" y="29883"/>
                </a:cubicBezTo>
                <a:cubicBezTo>
                  <a:pt x="24631" y="29901"/>
                  <a:pt x="24916" y="29928"/>
                  <a:pt x="25193" y="29955"/>
                </a:cubicBezTo>
                <a:cubicBezTo>
                  <a:pt x="25282" y="29964"/>
                  <a:pt x="25371" y="29982"/>
                  <a:pt x="25451" y="29990"/>
                </a:cubicBezTo>
                <a:cubicBezTo>
                  <a:pt x="23453" y="33541"/>
                  <a:pt x="22070" y="37484"/>
                  <a:pt x="22659" y="41588"/>
                </a:cubicBezTo>
                <a:cubicBezTo>
                  <a:pt x="23313" y="46213"/>
                  <a:pt x="27115" y="50733"/>
                  <a:pt x="32039" y="50733"/>
                </a:cubicBezTo>
                <a:cubicBezTo>
                  <a:pt x="32082" y="50733"/>
                  <a:pt x="32126" y="50732"/>
                  <a:pt x="32169" y="50732"/>
                </a:cubicBezTo>
                <a:cubicBezTo>
                  <a:pt x="37058" y="50660"/>
                  <a:pt x="40885" y="46253"/>
                  <a:pt x="41500" y="41632"/>
                </a:cubicBezTo>
                <a:cubicBezTo>
                  <a:pt x="42178" y="36583"/>
                  <a:pt x="39074" y="32060"/>
                  <a:pt x="35113" y="29241"/>
                </a:cubicBezTo>
                <a:cubicBezTo>
                  <a:pt x="34185" y="28581"/>
                  <a:pt x="33186" y="28010"/>
                  <a:pt x="32133" y="27528"/>
                </a:cubicBezTo>
                <a:cubicBezTo>
                  <a:pt x="32267" y="27350"/>
                  <a:pt x="32401" y="27171"/>
                  <a:pt x="32535" y="27002"/>
                </a:cubicBezTo>
                <a:cubicBezTo>
                  <a:pt x="32570" y="26948"/>
                  <a:pt x="32660" y="26832"/>
                  <a:pt x="32686" y="26797"/>
                </a:cubicBezTo>
                <a:cubicBezTo>
                  <a:pt x="32731" y="26743"/>
                  <a:pt x="32767" y="26690"/>
                  <a:pt x="32811" y="26645"/>
                </a:cubicBezTo>
                <a:cubicBezTo>
                  <a:pt x="32954" y="26449"/>
                  <a:pt x="33106" y="26261"/>
                  <a:pt x="33257" y="26074"/>
                </a:cubicBezTo>
                <a:cubicBezTo>
                  <a:pt x="33605" y="25655"/>
                  <a:pt x="33953" y="25244"/>
                  <a:pt x="34310" y="24834"/>
                </a:cubicBezTo>
                <a:cubicBezTo>
                  <a:pt x="35711" y="23210"/>
                  <a:pt x="37218" y="21685"/>
                  <a:pt x="38806" y="20258"/>
                </a:cubicBezTo>
                <a:cubicBezTo>
                  <a:pt x="39591" y="19553"/>
                  <a:pt x="40403" y="18866"/>
                  <a:pt x="41224" y="18215"/>
                </a:cubicBezTo>
                <a:cubicBezTo>
                  <a:pt x="41322" y="18134"/>
                  <a:pt x="41420" y="18063"/>
                  <a:pt x="41509" y="17992"/>
                </a:cubicBezTo>
                <a:cubicBezTo>
                  <a:pt x="41527" y="17974"/>
                  <a:pt x="41545" y="17965"/>
                  <a:pt x="41563" y="17947"/>
                </a:cubicBezTo>
                <a:cubicBezTo>
                  <a:pt x="41563" y="17947"/>
                  <a:pt x="41572" y="17938"/>
                  <a:pt x="41581" y="17929"/>
                </a:cubicBezTo>
                <a:cubicBezTo>
                  <a:pt x="41777" y="17787"/>
                  <a:pt x="41964" y="17644"/>
                  <a:pt x="42160" y="17501"/>
                </a:cubicBezTo>
                <a:cubicBezTo>
                  <a:pt x="42624" y="17153"/>
                  <a:pt x="43088" y="16823"/>
                  <a:pt x="43561" y="16493"/>
                </a:cubicBezTo>
                <a:cubicBezTo>
                  <a:pt x="45292" y="15289"/>
                  <a:pt x="47103" y="14191"/>
                  <a:pt x="48967" y="13210"/>
                </a:cubicBezTo>
                <a:cubicBezTo>
                  <a:pt x="49931" y="12702"/>
                  <a:pt x="50903" y="12220"/>
                  <a:pt x="51893" y="11774"/>
                </a:cubicBezTo>
                <a:cubicBezTo>
                  <a:pt x="52116" y="11676"/>
                  <a:pt x="52339" y="11577"/>
                  <a:pt x="52553" y="11479"/>
                </a:cubicBezTo>
                <a:cubicBezTo>
                  <a:pt x="52625" y="11453"/>
                  <a:pt x="52687" y="11426"/>
                  <a:pt x="52750" y="11399"/>
                </a:cubicBezTo>
                <a:cubicBezTo>
                  <a:pt x="52794" y="11381"/>
                  <a:pt x="52857" y="11354"/>
                  <a:pt x="52884" y="11346"/>
                </a:cubicBezTo>
                <a:cubicBezTo>
                  <a:pt x="53383" y="11140"/>
                  <a:pt x="53892" y="10935"/>
                  <a:pt x="54400" y="10748"/>
                </a:cubicBezTo>
                <a:cubicBezTo>
                  <a:pt x="56398" y="9990"/>
                  <a:pt x="58450" y="9365"/>
                  <a:pt x="60529" y="8866"/>
                </a:cubicBezTo>
                <a:cubicBezTo>
                  <a:pt x="60681" y="8830"/>
                  <a:pt x="60823" y="8803"/>
                  <a:pt x="60966" y="8767"/>
                </a:cubicBezTo>
                <a:lnTo>
                  <a:pt x="60966" y="8767"/>
                </a:lnTo>
                <a:cubicBezTo>
                  <a:pt x="59931" y="10052"/>
                  <a:pt x="58887" y="11337"/>
                  <a:pt x="57853" y="12630"/>
                </a:cubicBezTo>
                <a:cubicBezTo>
                  <a:pt x="57157" y="13496"/>
                  <a:pt x="56943" y="14798"/>
                  <a:pt x="57853" y="15637"/>
                </a:cubicBezTo>
                <a:cubicBezTo>
                  <a:pt x="58266" y="16012"/>
                  <a:pt x="58882" y="16248"/>
                  <a:pt x="59479" y="16248"/>
                </a:cubicBezTo>
                <a:cubicBezTo>
                  <a:pt x="60003" y="16248"/>
                  <a:pt x="60513" y="16066"/>
                  <a:pt x="60859" y="15637"/>
                </a:cubicBezTo>
                <a:lnTo>
                  <a:pt x="67808" y="7019"/>
                </a:lnTo>
                <a:cubicBezTo>
                  <a:pt x="68504" y="6154"/>
                  <a:pt x="68718" y="4842"/>
                  <a:pt x="67808" y="4012"/>
                </a:cubicBezTo>
                <a:cubicBezTo>
                  <a:pt x="67577" y="3789"/>
                  <a:pt x="67273" y="3620"/>
                  <a:pt x="66943" y="3522"/>
                </a:cubicBezTo>
                <a:cubicBezTo>
                  <a:pt x="66702" y="3272"/>
                  <a:pt x="66399" y="3085"/>
                  <a:pt x="66033" y="2995"/>
                </a:cubicBezTo>
                <a:cubicBezTo>
                  <a:pt x="62001" y="2023"/>
                  <a:pt x="57969" y="1042"/>
                  <a:pt x="53945" y="60"/>
                </a:cubicBezTo>
                <a:cubicBezTo>
                  <a:pt x="53778" y="20"/>
                  <a:pt x="53605" y="1"/>
                  <a:pt x="53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199100" y="3789590"/>
            <a:ext cx="3285118" cy="1742744"/>
          </a:xfrm>
          <a:custGeom>
            <a:rect b="b" l="l" r="r" t="t"/>
            <a:pathLst>
              <a:path extrusionOk="0" h="28234" w="53224">
                <a:moveTo>
                  <a:pt x="13630" y="1"/>
                </a:moveTo>
                <a:cubicBezTo>
                  <a:pt x="13386" y="1"/>
                  <a:pt x="13142" y="8"/>
                  <a:pt x="12901" y="23"/>
                </a:cubicBezTo>
                <a:cubicBezTo>
                  <a:pt x="11768" y="95"/>
                  <a:pt x="10626" y="264"/>
                  <a:pt x="9519" y="541"/>
                </a:cubicBezTo>
                <a:cubicBezTo>
                  <a:pt x="8422" y="808"/>
                  <a:pt x="7378" y="1228"/>
                  <a:pt x="6344" y="1683"/>
                </a:cubicBezTo>
                <a:cubicBezTo>
                  <a:pt x="4274" y="2593"/>
                  <a:pt x="2374" y="3966"/>
                  <a:pt x="813" y="5590"/>
                </a:cubicBezTo>
                <a:cubicBezTo>
                  <a:pt x="313" y="6116"/>
                  <a:pt x="1" y="6830"/>
                  <a:pt x="1" y="7562"/>
                </a:cubicBezTo>
                <a:cubicBezTo>
                  <a:pt x="1" y="8240"/>
                  <a:pt x="304" y="9051"/>
                  <a:pt x="813" y="9524"/>
                </a:cubicBezTo>
                <a:cubicBezTo>
                  <a:pt x="1315" y="9992"/>
                  <a:pt x="1971" y="10339"/>
                  <a:pt x="2673" y="10339"/>
                </a:cubicBezTo>
                <a:cubicBezTo>
                  <a:pt x="2707" y="10339"/>
                  <a:pt x="2741" y="10338"/>
                  <a:pt x="2775" y="10336"/>
                </a:cubicBezTo>
                <a:cubicBezTo>
                  <a:pt x="3507" y="10309"/>
                  <a:pt x="4229" y="10068"/>
                  <a:pt x="4747" y="9524"/>
                </a:cubicBezTo>
                <a:cubicBezTo>
                  <a:pt x="5193" y="9051"/>
                  <a:pt x="5675" y="8614"/>
                  <a:pt x="6183" y="8204"/>
                </a:cubicBezTo>
                <a:cubicBezTo>
                  <a:pt x="7075" y="7544"/>
                  <a:pt x="8039" y="6982"/>
                  <a:pt x="9056" y="6527"/>
                </a:cubicBezTo>
                <a:cubicBezTo>
                  <a:pt x="10099" y="6116"/>
                  <a:pt x="11179" y="5813"/>
                  <a:pt x="12285" y="5635"/>
                </a:cubicBezTo>
                <a:cubicBezTo>
                  <a:pt x="12724" y="5587"/>
                  <a:pt x="13163" y="5561"/>
                  <a:pt x="13602" y="5561"/>
                </a:cubicBezTo>
                <a:cubicBezTo>
                  <a:pt x="13903" y="5561"/>
                  <a:pt x="14205" y="5574"/>
                  <a:pt x="14506" y="5599"/>
                </a:cubicBezTo>
                <a:cubicBezTo>
                  <a:pt x="14872" y="5670"/>
                  <a:pt x="15238" y="5760"/>
                  <a:pt x="15586" y="5884"/>
                </a:cubicBezTo>
                <a:cubicBezTo>
                  <a:pt x="15809" y="5992"/>
                  <a:pt x="16014" y="6116"/>
                  <a:pt x="16210" y="6250"/>
                </a:cubicBezTo>
                <a:cubicBezTo>
                  <a:pt x="16424" y="6438"/>
                  <a:pt x="16621" y="6643"/>
                  <a:pt x="16808" y="6857"/>
                </a:cubicBezTo>
                <a:cubicBezTo>
                  <a:pt x="17209" y="7428"/>
                  <a:pt x="17531" y="8052"/>
                  <a:pt x="17816" y="8695"/>
                </a:cubicBezTo>
                <a:cubicBezTo>
                  <a:pt x="18218" y="9685"/>
                  <a:pt x="18557" y="10702"/>
                  <a:pt x="18967" y="11692"/>
                </a:cubicBezTo>
                <a:cubicBezTo>
                  <a:pt x="19270" y="12432"/>
                  <a:pt x="19574" y="13173"/>
                  <a:pt x="19957" y="13878"/>
                </a:cubicBezTo>
                <a:cubicBezTo>
                  <a:pt x="20323" y="14565"/>
                  <a:pt x="20787" y="15198"/>
                  <a:pt x="21286" y="15796"/>
                </a:cubicBezTo>
                <a:cubicBezTo>
                  <a:pt x="21795" y="16393"/>
                  <a:pt x="22419" y="16902"/>
                  <a:pt x="23071" y="17339"/>
                </a:cubicBezTo>
                <a:cubicBezTo>
                  <a:pt x="23463" y="17607"/>
                  <a:pt x="23891" y="17794"/>
                  <a:pt x="24320" y="17972"/>
                </a:cubicBezTo>
                <a:cubicBezTo>
                  <a:pt x="24766" y="18160"/>
                  <a:pt x="25203" y="18329"/>
                  <a:pt x="25667" y="18436"/>
                </a:cubicBezTo>
                <a:cubicBezTo>
                  <a:pt x="26446" y="18611"/>
                  <a:pt x="27240" y="18693"/>
                  <a:pt x="28034" y="18693"/>
                </a:cubicBezTo>
                <a:cubicBezTo>
                  <a:pt x="29231" y="18693"/>
                  <a:pt x="30428" y="18506"/>
                  <a:pt x="31581" y="18169"/>
                </a:cubicBezTo>
                <a:cubicBezTo>
                  <a:pt x="33535" y="17598"/>
                  <a:pt x="35355" y="16643"/>
                  <a:pt x="37228" y="15831"/>
                </a:cubicBezTo>
                <a:cubicBezTo>
                  <a:pt x="38201" y="15430"/>
                  <a:pt x="39209" y="15100"/>
                  <a:pt x="40252" y="14913"/>
                </a:cubicBezTo>
                <a:cubicBezTo>
                  <a:pt x="40513" y="14892"/>
                  <a:pt x="40774" y="14881"/>
                  <a:pt x="41034" y="14881"/>
                </a:cubicBezTo>
                <a:cubicBezTo>
                  <a:pt x="41237" y="14881"/>
                  <a:pt x="41441" y="14888"/>
                  <a:pt x="41644" y="14904"/>
                </a:cubicBezTo>
                <a:cubicBezTo>
                  <a:pt x="42019" y="14975"/>
                  <a:pt x="42385" y="15073"/>
                  <a:pt x="42741" y="15207"/>
                </a:cubicBezTo>
                <a:cubicBezTo>
                  <a:pt x="43152" y="15403"/>
                  <a:pt x="43553" y="15644"/>
                  <a:pt x="43937" y="15912"/>
                </a:cubicBezTo>
                <a:cubicBezTo>
                  <a:pt x="44392" y="16304"/>
                  <a:pt x="44820" y="16732"/>
                  <a:pt x="45204" y="17196"/>
                </a:cubicBezTo>
                <a:cubicBezTo>
                  <a:pt x="45650" y="17812"/>
                  <a:pt x="46024" y="18472"/>
                  <a:pt x="46337" y="19168"/>
                </a:cubicBezTo>
                <a:cubicBezTo>
                  <a:pt x="46872" y="20524"/>
                  <a:pt x="47193" y="21960"/>
                  <a:pt x="47407" y="23405"/>
                </a:cubicBezTo>
                <a:cubicBezTo>
                  <a:pt x="47487" y="24083"/>
                  <a:pt x="47550" y="24770"/>
                  <a:pt x="47603" y="25457"/>
                </a:cubicBezTo>
                <a:cubicBezTo>
                  <a:pt x="47666" y="26198"/>
                  <a:pt x="47871" y="26876"/>
                  <a:pt x="48415" y="27420"/>
                </a:cubicBezTo>
                <a:cubicBezTo>
                  <a:pt x="48875" y="27880"/>
                  <a:pt x="49620" y="28234"/>
                  <a:pt x="50292" y="28234"/>
                </a:cubicBezTo>
                <a:cubicBezTo>
                  <a:pt x="50324" y="28234"/>
                  <a:pt x="50355" y="28233"/>
                  <a:pt x="50387" y="28232"/>
                </a:cubicBezTo>
                <a:cubicBezTo>
                  <a:pt x="51100" y="28205"/>
                  <a:pt x="51850" y="27964"/>
                  <a:pt x="52349" y="27420"/>
                </a:cubicBezTo>
                <a:cubicBezTo>
                  <a:pt x="52831" y="26902"/>
                  <a:pt x="53224" y="26180"/>
                  <a:pt x="53170" y="25457"/>
                </a:cubicBezTo>
                <a:cubicBezTo>
                  <a:pt x="53001" y="23361"/>
                  <a:pt x="52769" y="21246"/>
                  <a:pt x="52207" y="19221"/>
                </a:cubicBezTo>
                <a:cubicBezTo>
                  <a:pt x="51903" y="18115"/>
                  <a:pt x="51484" y="17036"/>
                  <a:pt x="50976" y="16010"/>
                </a:cubicBezTo>
                <a:cubicBezTo>
                  <a:pt x="50530" y="15100"/>
                  <a:pt x="49959" y="14297"/>
                  <a:pt x="49334" y="13503"/>
                </a:cubicBezTo>
                <a:cubicBezTo>
                  <a:pt x="48852" y="12887"/>
                  <a:pt x="48299" y="12317"/>
                  <a:pt x="47684" y="11826"/>
                </a:cubicBezTo>
                <a:cubicBezTo>
                  <a:pt x="46908" y="11210"/>
                  <a:pt x="46131" y="10648"/>
                  <a:pt x="45222" y="10256"/>
                </a:cubicBezTo>
                <a:cubicBezTo>
                  <a:pt x="44668" y="10015"/>
                  <a:pt x="44115" y="9774"/>
                  <a:pt x="43527" y="9622"/>
                </a:cubicBezTo>
                <a:cubicBezTo>
                  <a:pt x="42902" y="9471"/>
                  <a:pt x="42251" y="9382"/>
                  <a:pt x="41608" y="9337"/>
                </a:cubicBezTo>
                <a:cubicBezTo>
                  <a:pt x="41416" y="9323"/>
                  <a:pt x="41223" y="9315"/>
                  <a:pt x="41031" y="9315"/>
                </a:cubicBezTo>
                <a:cubicBezTo>
                  <a:pt x="40743" y="9315"/>
                  <a:pt x="40456" y="9332"/>
                  <a:pt x="40172" y="9364"/>
                </a:cubicBezTo>
                <a:cubicBezTo>
                  <a:pt x="39476" y="9435"/>
                  <a:pt x="38772" y="9533"/>
                  <a:pt x="38094" y="9694"/>
                </a:cubicBezTo>
                <a:cubicBezTo>
                  <a:pt x="35881" y="10220"/>
                  <a:pt x="33865" y="11308"/>
                  <a:pt x="31795" y="12209"/>
                </a:cubicBezTo>
                <a:cubicBezTo>
                  <a:pt x="30841" y="12593"/>
                  <a:pt x="29868" y="12923"/>
                  <a:pt x="28851" y="13102"/>
                </a:cubicBezTo>
                <a:cubicBezTo>
                  <a:pt x="28560" y="13128"/>
                  <a:pt x="28272" y="13141"/>
                  <a:pt x="27984" y="13141"/>
                </a:cubicBezTo>
                <a:cubicBezTo>
                  <a:pt x="27777" y="13141"/>
                  <a:pt x="27570" y="13134"/>
                  <a:pt x="27362" y="13119"/>
                </a:cubicBezTo>
                <a:cubicBezTo>
                  <a:pt x="27058" y="13057"/>
                  <a:pt x="26755" y="12977"/>
                  <a:pt x="26461" y="12879"/>
                </a:cubicBezTo>
                <a:cubicBezTo>
                  <a:pt x="26264" y="12771"/>
                  <a:pt x="26068" y="12664"/>
                  <a:pt x="25881" y="12540"/>
                </a:cubicBezTo>
                <a:cubicBezTo>
                  <a:pt x="25667" y="12352"/>
                  <a:pt x="25470" y="12147"/>
                  <a:pt x="25283" y="11933"/>
                </a:cubicBezTo>
                <a:cubicBezTo>
                  <a:pt x="24882" y="11353"/>
                  <a:pt x="24560" y="10729"/>
                  <a:pt x="24275" y="10086"/>
                </a:cubicBezTo>
                <a:cubicBezTo>
                  <a:pt x="23704" y="8677"/>
                  <a:pt x="23222" y="7232"/>
                  <a:pt x="22598" y="5840"/>
                </a:cubicBezTo>
                <a:cubicBezTo>
                  <a:pt x="22321" y="5215"/>
                  <a:pt x="22000" y="4600"/>
                  <a:pt x="21608" y="4038"/>
                </a:cubicBezTo>
                <a:cubicBezTo>
                  <a:pt x="21286" y="3583"/>
                  <a:pt x="20947" y="3128"/>
                  <a:pt x="20564" y="2726"/>
                </a:cubicBezTo>
                <a:cubicBezTo>
                  <a:pt x="20189" y="2316"/>
                  <a:pt x="19752" y="1986"/>
                  <a:pt x="19315" y="1656"/>
                </a:cubicBezTo>
                <a:cubicBezTo>
                  <a:pt x="18449" y="996"/>
                  <a:pt x="17388" y="550"/>
                  <a:pt x="16344" y="309"/>
                </a:cubicBezTo>
                <a:cubicBezTo>
                  <a:pt x="15458" y="105"/>
                  <a:pt x="14539" y="1"/>
                  <a:pt x="136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6"/>
          <p:cNvSpPr txBox="1"/>
          <p:nvPr>
            <p:ph type="title"/>
          </p:nvPr>
        </p:nvSpPr>
        <p:spPr>
          <a:xfrm>
            <a:off x="720000" y="132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MILP Formulation: E-CVRP</a:t>
            </a:r>
            <a:endParaRPr/>
          </a:p>
        </p:txBody>
      </p:sp>
      <p:pic>
        <p:nvPicPr>
          <p:cNvPr id="539" name="Google Shape;539;p46"/>
          <p:cNvPicPr preferRelativeResize="0"/>
          <p:nvPr/>
        </p:nvPicPr>
        <p:blipFill>
          <a:blip r:embed="rId3">
            <a:alphaModFix/>
          </a:blip>
          <a:stretch>
            <a:fillRect/>
          </a:stretch>
        </p:blipFill>
        <p:spPr>
          <a:xfrm>
            <a:off x="152400" y="806150"/>
            <a:ext cx="4160651" cy="4184950"/>
          </a:xfrm>
          <a:prstGeom prst="rect">
            <a:avLst/>
          </a:prstGeom>
          <a:noFill/>
          <a:ln>
            <a:noFill/>
          </a:ln>
        </p:spPr>
      </p:pic>
      <p:sp>
        <p:nvSpPr>
          <p:cNvPr id="540" name="Google Shape;540;p46"/>
          <p:cNvSpPr txBox="1"/>
          <p:nvPr/>
        </p:nvSpPr>
        <p:spPr>
          <a:xfrm>
            <a:off x="4425600" y="705650"/>
            <a:ext cx="4718400" cy="48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y</a:t>
            </a:r>
            <a:r>
              <a:rPr baseline="-25000" lang="en" sz="1250">
                <a:solidFill>
                  <a:schemeClr val="dk1"/>
                </a:solidFill>
              </a:rPr>
              <a:t>i</a:t>
            </a:r>
            <a:r>
              <a:rPr lang="en" sz="1250">
                <a:solidFill>
                  <a:schemeClr val="dk1"/>
                </a:solidFill>
              </a:rPr>
              <a:t> is the charging available after visiting the customer i</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h</a:t>
            </a:r>
            <a:r>
              <a:rPr baseline="-25000" lang="en" sz="1250">
                <a:solidFill>
                  <a:schemeClr val="dk1"/>
                </a:solidFill>
              </a:rPr>
              <a:t>i </a:t>
            </a:r>
            <a:r>
              <a:rPr lang="en" sz="1250">
                <a:solidFill>
                  <a:schemeClr val="dk1"/>
                </a:solidFill>
              </a:rPr>
              <a:t>: discharging rate for the arc (from any j) to i</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u</a:t>
            </a:r>
            <a:r>
              <a:rPr baseline="-25000" lang="en" sz="1250">
                <a:solidFill>
                  <a:schemeClr val="dk1"/>
                </a:solidFill>
              </a:rPr>
              <a:t>i</a:t>
            </a:r>
            <a:r>
              <a:rPr lang="en" sz="1250">
                <a:solidFill>
                  <a:schemeClr val="dk1"/>
                </a:solidFill>
              </a:rPr>
              <a:t> is the vehicle weight after delivering customer i</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Q: Max charging capability</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I, set of customer locations</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N = {0} ∪ I ∪ F′</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d</a:t>
            </a:r>
            <a:r>
              <a:rPr baseline="-25000" lang="en" sz="1250">
                <a:solidFill>
                  <a:schemeClr val="dk1"/>
                </a:solidFill>
              </a:rPr>
              <a:t>i,j</a:t>
            </a:r>
            <a:r>
              <a:rPr lang="en" sz="1250">
                <a:solidFill>
                  <a:schemeClr val="dk1"/>
                </a:solidFill>
              </a:rPr>
              <a:t> (&gt;0)is associated with each arc representing the Euclidean distance between nodes i and j. </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Node 0 denotes the central depot. </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I ⊂ N denotes the set of customers, where each customer i ∈ I is assigned a</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positive value δi indicates the customer’s delivery demand that is to be fulfilled by the vehicle.</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F’ ⊂ N denotes the set of charging stations(with multiple copies).</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For now, including two copies for each node(since we can visit charging stations before going to customer i and after going to customer i), so F’= 2*|I||F|</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Sample h</a:t>
            </a:r>
            <a:r>
              <a:rPr baseline="-25000" lang="en" sz="1250">
                <a:solidFill>
                  <a:schemeClr val="dk1"/>
                </a:solidFill>
              </a:rPr>
              <a:t>i </a:t>
            </a:r>
            <a:r>
              <a:rPr lang="en" sz="1250">
                <a:solidFill>
                  <a:schemeClr val="dk1"/>
                </a:solidFill>
              </a:rPr>
              <a:t>: ( K+u</a:t>
            </a:r>
            <a:r>
              <a:rPr baseline="-25000" lang="en" sz="1250">
                <a:solidFill>
                  <a:schemeClr val="dk1"/>
                </a:solidFill>
              </a:rPr>
              <a:t>i </a:t>
            </a:r>
            <a:r>
              <a:rPr lang="en" sz="1250">
                <a:solidFill>
                  <a:schemeClr val="dk1"/>
                </a:solidFill>
              </a:rPr>
              <a:t>)/C</a:t>
            </a:r>
            <a:endParaRPr sz="12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K: Constant</a:t>
            </a:r>
            <a:endParaRPr sz="1250">
              <a:solidFill>
                <a:schemeClr val="dk1"/>
              </a:solidFill>
            </a:endParaRPr>
          </a:p>
          <a:p>
            <a:pPr indent="0" lvl="0" marL="0" rtl="0" algn="l">
              <a:spcBef>
                <a:spcPts val="0"/>
              </a:spcBef>
              <a:spcAft>
                <a:spcPts val="0"/>
              </a:spcAft>
              <a:buNone/>
            </a:pPr>
            <a:r>
              <a:t/>
            </a:r>
            <a:endParaRPr sz="1250">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546" name="Google Shape;546;p47"/>
          <p:cNvSpPr txBox="1"/>
          <p:nvPr>
            <p:ph idx="1" type="body"/>
          </p:nvPr>
        </p:nvSpPr>
        <p:spPr>
          <a:xfrm>
            <a:off x="720000" y="1239375"/>
            <a:ext cx="7704000" cy="36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Arial"/>
                <a:ea typeface="Arial"/>
                <a:cs typeface="Arial"/>
                <a:sym typeface="Arial"/>
              </a:rPr>
              <a:t>Implementing it by incorporating the number of vehicles and other constraints would be part of the future work.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rPr lang="en" sz="1600">
                <a:latin typeface="Arial"/>
                <a:ea typeface="Arial"/>
                <a:cs typeface="Arial"/>
                <a:sym typeface="Arial"/>
              </a:rPr>
              <a:t>Forming more formulations and then testing on real data and then using metaheuristic algorithms to evaluate for large constraints for real world applications.</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rPr lang="en" sz="1600">
                <a:latin typeface="Arial"/>
                <a:ea typeface="Arial"/>
                <a:cs typeface="Arial"/>
                <a:sym typeface="Arial"/>
              </a:rPr>
              <a:t>Developing an Android application that provides drivers with integrated features for navigation, contact information, charging scheduling, and route guidance, alongside a web platform for entering location details and other relevant information, while ensuring seamless communication with the drivers for task execution.</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8"/>
          <p:cNvSpPr txBox="1"/>
          <p:nvPr>
            <p:ph type="title"/>
          </p:nvPr>
        </p:nvSpPr>
        <p:spPr>
          <a:xfrm>
            <a:off x="656500" y="2082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490" name="Google Shape;490;p38"/>
          <p:cNvSpPr txBox="1"/>
          <p:nvPr>
            <p:ph idx="1" type="body"/>
          </p:nvPr>
        </p:nvSpPr>
        <p:spPr>
          <a:xfrm>
            <a:off x="619350" y="1951825"/>
            <a:ext cx="7704000" cy="79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t>$100,00,00/yr</a:t>
            </a:r>
            <a:endParaRPr b="1" sz="3200"/>
          </a:p>
        </p:txBody>
      </p:sp>
      <p:sp>
        <p:nvSpPr>
          <p:cNvPr id="491" name="Google Shape;491;p38"/>
          <p:cNvSpPr txBox="1"/>
          <p:nvPr/>
        </p:nvSpPr>
        <p:spPr>
          <a:xfrm>
            <a:off x="1995500" y="3357625"/>
            <a:ext cx="56418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Questrial"/>
                <a:ea typeface="Questrial"/>
                <a:cs typeface="Questrial"/>
                <a:sym typeface="Questrial"/>
              </a:rPr>
              <a:t>A single company has the potential to achieve substantial savings, making this problem particularly intriguing to tackle.</a:t>
            </a:r>
            <a:endParaRPr b="1">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497" name="Google Shape;497;p39"/>
          <p:cNvSpPr txBox="1"/>
          <p:nvPr>
            <p:ph idx="1" type="body"/>
          </p:nvPr>
        </p:nvSpPr>
        <p:spPr>
          <a:xfrm>
            <a:off x="720000" y="1830600"/>
            <a:ext cx="7704000" cy="173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latin typeface="Arial"/>
                <a:ea typeface="Arial"/>
                <a:cs typeface="Arial"/>
                <a:sym typeface="Arial"/>
              </a:rPr>
              <a:t>Given a fleet of EVs with limited battery charge levels and limited cargo load capacity, we need to find the best possible route for each EV, starting and ending at the central depot, satisfying customers' delivery demands.</a:t>
            </a:r>
            <a:endParaRPr b="1" sz="1300"/>
          </a:p>
        </p:txBody>
      </p:sp>
      <p:pic>
        <p:nvPicPr>
          <p:cNvPr id="498" name="Google Shape;498;p39"/>
          <p:cNvPicPr preferRelativeResize="0"/>
          <p:nvPr/>
        </p:nvPicPr>
        <p:blipFill>
          <a:blip r:embed="rId3">
            <a:alphaModFix/>
          </a:blip>
          <a:stretch>
            <a:fillRect/>
          </a:stretch>
        </p:blipFill>
        <p:spPr>
          <a:xfrm>
            <a:off x="3095075" y="3020650"/>
            <a:ext cx="2536488" cy="178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0"/>
          <p:cNvSpPr txBox="1"/>
          <p:nvPr>
            <p:ph type="title"/>
          </p:nvPr>
        </p:nvSpPr>
        <p:spPr>
          <a:xfrm>
            <a:off x="720000" y="539500"/>
            <a:ext cx="7704000" cy="359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The objective function of the E-CVRP is to find a set of EV routes that minimize the </a:t>
            </a:r>
            <a:r>
              <a:rPr lang="en" sz="1400">
                <a:latin typeface="Arial"/>
                <a:ea typeface="Arial"/>
                <a:cs typeface="Arial"/>
                <a:sym typeface="Arial"/>
              </a:rPr>
              <a:t>total distance</a:t>
            </a:r>
            <a:r>
              <a:rPr b="0" lang="en" sz="1400">
                <a:latin typeface="Arial"/>
                <a:ea typeface="Arial"/>
                <a:cs typeface="Arial"/>
                <a:sym typeface="Arial"/>
              </a:rPr>
              <a:t> traveled where:</a:t>
            </a:r>
            <a:endParaRPr b="0"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Every customer is visited once and only once by exactly one EV.</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All EVs start and end at the depot.</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All EVs always start fully charged from the depot, </a:t>
            </a:r>
            <a:r>
              <a:rPr i="1" lang="en" sz="1400">
                <a:latin typeface="Arial"/>
                <a:ea typeface="Arial"/>
                <a:cs typeface="Arial"/>
                <a:sym typeface="Arial"/>
              </a:rPr>
              <a:t>e.g</a:t>
            </a:r>
            <a:r>
              <a:rPr b="0" lang="en" sz="1400">
                <a:latin typeface="Arial"/>
                <a:ea typeface="Arial"/>
                <a:cs typeface="Arial"/>
                <a:sym typeface="Arial"/>
              </a:rPr>
              <a:t>. y</a:t>
            </a:r>
            <a:r>
              <a:rPr b="0" baseline="-25000" lang="en" sz="1400">
                <a:latin typeface="Arial"/>
                <a:ea typeface="Arial"/>
                <a:cs typeface="Arial"/>
                <a:sym typeface="Arial"/>
              </a:rPr>
              <a:t>0</a:t>
            </a:r>
            <a:r>
              <a:rPr b="0" lang="en" sz="1400">
                <a:latin typeface="Arial"/>
                <a:ea typeface="Arial"/>
                <a:cs typeface="Arial"/>
                <a:sym typeface="Arial"/>
              </a:rPr>
              <a:t> = Q.</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All EVs always start with fully loaded cargo from the depot, </a:t>
            </a:r>
            <a:r>
              <a:rPr i="1" lang="en" sz="1400">
                <a:latin typeface="Arial"/>
                <a:ea typeface="Arial"/>
                <a:cs typeface="Arial"/>
                <a:sym typeface="Arial"/>
              </a:rPr>
              <a:t>e.g</a:t>
            </a:r>
            <a:r>
              <a:rPr b="0" lang="en" sz="1400">
                <a:latin typeface="Arial"/>
                <a:ea typeface="Arial"/>
                <a:cs typeface="Arial"/>
                <a:sym typeface="Arial"/>
              </a:rPr>
              <a:t>., u</a:t>
            </a:r>
            <a:r>
              <a:rPr b="0" baseline="-25000" lang="en" sz="1400">
                <a:latin typeface="Arial"/>
                <a:ea typeface="Arial"/>
                <a:cs typeface="Arial"/>
                <a:sym typeface="Arial"/>
              </a:rPr>
              <a:t>0</a:t>
            </a:r>
            <a:r>
              <a:rPr b="0" lang="en" sz="1400">
                <a:latin typeface="Arial"/>
                <a:ea typeface="Arial"/>
                <a:cs typeface="Arial"/>
                <a:sym typeface="Arial"/>
              </a:rPr>
              <a:t> = C.</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For every EV route, the total delivery demand of customers does not exceed the EV’s maximal cargo load C(for symmetric vehicles) and for C</a:t>
            </a:r>
            <a:r>
              <a:rPr b="0" baseline="-25000" lang="en" sz="1400">
                <a:latin typeface="Arial"/>
                <a:ea typeface="Arial"/>
                <a:cs typeface="Arial"/>
                <a:sym typeface="Arial"/>
              </a:rPr>
              <a:t>t</a:t>
            </a:r>
            <a:r>
              <a:rPr b="0" lang="en" sz="1400">
                <a:latin typeface="Arial"/>
                <a:ea typeface="Arial"/>
                <a:cs typeface="Arial"/>
                <a:sym typeface="Arial"/>
              </a:rPr>
              <a:t>(∀ t ⊂ K(set of vehicles) for all asymmetric vehicles).</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The battery charge level on each traveled arc is never negative.</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EVs always leave a charging station fully charged. </a:t>
            </a:r>
            <a:r>
              <a:rPr i="1" lang="en" sz="1400">
                <a:latin typeface="Arial"/>
                <a:ea typeface="Arial"/>
                <a:cs typeface="Arial"/>
                <a:sym typeface="Arial"/>
              </a:rPr>
              <a:t>(Most imp: Not considering partial charging for now.)</a:t>
            </a:r>
            <a:endParaRPr i="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0" lang="en" sz="1400">
                <a:latin typeface="Arial"/>
                <a:ea typeface="Arial"/>
                <a:cs typeface="Arial"/>
                <a:sym typeface="Arial"/>
              </a:rPr>
              <a:t>The charging stations can be visited multiple times by any EV.</a:t>
            </a:r>
            <a:endParaRPr b="0" sz="1400">
              <a:latin typeface="Arial"/>
              <a:ea typeface="Arial"/>
              <a:cs typeface="Arial"/>
              <a:sym typeface="Arial"/>
            </a:endParaRPr>
          </a:p>
          <a:p>
            <a:pPr indent="0" lvl="0" marL="0" rtl="0" algn="l">
              <a:spcBef>
                <a:spcPts val="0"/>
              </a:spcBef>
              <a:spcAft>
                <a:spcPts val="0"/>
              </a:spcAft>
              <a:buNone/>
            </a:pPr>
            <a:r>
              <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type="title"/>
          </p:nvPr>
        </p:nvSpPr>
        <p:spPr>
          <a:xfrm>
            <a:off x="458325" y="215000"/>
            <a:ext cx="7704000" cy="479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Now, the discharging rate could be estimated and incorporated in two ways:</a:t>
            </a:r>
            <a:endParaRPr b="0"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0" i="1" lang="en" sz="1400">
                <a:latin typeface="Arial"/>
                <a:ea typeface="Arial"/>
                <a:cs typeface="Arial"/>
                <a:sym typeface="Arial"/>
              </a:rPr>
              <a:t>(</a:t>
            </a:r>
            <a:r>
              <a:rPr i="1" lang="en" sz="1400">
                <a:latin typeface="Arial"/>
                <a:ea typeface="Arial"/>
                <a:cs typeface="Arial"/>
                <a:sym typeface="Arial"/>
              </a:rPr>
              <a:t>Discrete</a:t>
            </a:r>
            <a:r>
              <a:rPr b="0" i="1" lang="en" sz="1400">
                <a:latin typeface="Arial"/>
                <a:ea typeface="Arial"/>
                <a:cs typeface="Arial"/>
                <a:sym typeface="Arial"/>
              </a:rPr>
              <a:t> values)</a:t>
            </a:r>
            <a:r>
              <a:rPr b="0" lang="en" sz="1400">
                <a:latin typeface="Arial"/>
                <a:ea typeface="Arial"/>
                <a:cs typeface="Arial"/>
                <a:sym typeface="Arial"/>
              </a:rPr>
              <a:t>The vehicle’s discharging rate at the moment, i.e., for the arc</a:t>
            </a:r>
            <a:r>
              <a:rPr b="0" i="1" lang="en" sz="1400">
                <a:latin typeface="Arial"/>
                <a:ea typeface="Arial"/>
                <a:cs typeface="Arial"/>
                <a:sym typeface="Arial"/>
              </a:rPr>
              <a:t>(i,j), </a:t>
            </a:r>
            <a:r>
              <a:rPr b="0" lang="en" sz="1400">
                <a:latin typeface="Arial"/>
                <a:ea typeface="Arial"/>
                <a:cs typeface="Arial"/>
                <a:sym typeface="Arial"/>
              </a:rPr>
              <a:t>the discharging rate would be proportional to the vehicle's load, and after it drops off the package at location j, the rate would get reduced.</a:t>
            </a:r>
            <a:endParaRPr b="0"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b="0" lang="en" sz="1400">
                <a:latin typeface="Arial"/>
                <a:ea typeface="Arial"/>
                <a:cs typeface="Arial"/>
                <a:sym typeface="Arial"/>
              </a:rPr>
              <a:t>(</a:t>
            </a:r>
            <a:r>
              <a:rPr i="1" lang="en" sz="1400">
                <a:latin typeface="Arial"/>
                <a:ea typeface="Arial"/>
                <a:cs typeface="Arial"/>
                <a:sym typeface="Arial"/>
              </a:rPr>
              <a:t>Continuous</a:t>
            </a:r>
            <a:r>
              <a:rPr b="0" i="1" lang="en" sz="1400">
                <a:latin typeface="Arial"/>
                <a:ea typeface="Arial"/>
                <a:cs typeface="Arial"/>
                <a:sym typeface="Arial"/>
              </a:rPr>
              <a:t> values</a:t>
            </a:r>
            <a:r>
              <a:rPr b="0" lang="en" sz="1400">
                <a:latin typeface="Arial"/>
                <a:ea typeface="Arial"/>
                <a:cs typeface="Arial"/>
                <a:sym typeface="Arial"/>
              </a:rPr>
              <a:t>)The time over which it’s being driven.</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Why?</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Since optimizing for the distance parameters for now, with some ideal parameters, this can be converted to include this constraint when:</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 </a:t>
            </a:r>
            <a:r>
              <a:rPr i="1" lang="en" sz="1400">
                <a:latin typeface="Arial"/>
                <a:ea typeface="Arial"/>
                <a:cs typeface="Arial"/>
                <a:sym typeface="Arial"/>
              </a:rPr>
              <a:t>a</a:t>
            </a:r>
            <a:r>
              <a:rPr b="0" lang="en" sz="1400">
                <a:latin typeface="Arial"/>
                <a:ea typeface="Arial"/>
                <a:cs typeface="Arial"/>
                <a:sym typeface="Arial"/>
              </a:rPr>
              <a:t>. No re-routing happens, i.e., following precisely the same path the algorithm gave.</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 </a:t>
            </a:r>
            <a:r>
              <a:rPr i="1" lang="en" sz="1400">
                <a:latin typeface="Arial"/>
                <a:ea typeface="Arial"/>
                <a:cs typeface="Arial"/>
                <a:sym typeface="Arial"/>
              </a:rPr>
              <a:t>b</a:t>
            </a:r>
            <a:r>
              <a:rPr b="0" lang="en" sz="1400">
                <a:latin typeface="Arial"/>
                <a:ea typeface="Arial"/>
                <a:cs typeface="Arial"/>
                <a:sym typeface="Arial"/>
              </a:rPr>
              <a:t>. The speed of the vehicle remains constant.</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lang="en" sz="1400">
                <a:latin typeface="Arial"/>
                <a:ea typeface="Arial"/>
                <a:cs typeface="Arial"/>
                <a:sym typeface="Arial"/>
              </a:rPr>
              <a:t> </a:t>
            </a:r>
            <a:r>
              <a:rPr i="1" lang="en" sz="1400">
                <a:latin typeface="Arial"/>
                <a:ea typeface="Arial"/>
                <a:cs typeface="Arial"/>
                <a:sym typeface="Arial"/>
              </a:rPr>
              <a:t>c</a:t>
            </a:r>
            <a:r>
              <a:rPr b="0" lang="en" sz="1400">
                <a:latin typeface="Arial"/>
                <a:ea typeface="Arial"/>
                <a:cs typeface="Arial"/>
                <a:sym typeface="Arial"/>
              </a:rPr>
              <a:t>. The charging time and all other miscellaneous times remain nil.</a:t>
            </a:r>
            <a:endParaRPr b="0" sz="1400">
              <a:latin typeface="Arial"/>
              <a:ea typeface="Arial"/>
              <a:cs typeface="Arial"/>
              <a:sym typeface="Arial"/>
            </a:endParaRPr>
          </a:p>
          <a:p>
            <a:pPr indent="0" lvl="0" marL="457200" rtl="0" algn="l">
              <a:lnSpc>
                <a:spcPct val="115000"/>
              </a:lnSpc>
              <a:spcBef>
                <a:spcPts val="0"/>
              </a:spcBef>
              <a:spcAft>
                <a:spcPts val="0"/>
              </a:spcAft>
              <a:buNone/>
            </a:pPr>
            <a:r>
              <a:t/>
            </a:r>
            <a:endParaRPr b="0"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i="1" lang="en" sz="1400">
                <a:latin typeface="Arial"/>
                <a:ea typeface="Arial"/>
                <a:cs typeface="Arial"/>
                <a:sym typeface="Arial"/>
              </a:rPr>
              <a:t>For the future scope, after including time parameters:</a:t>
            </a:r>
            <a:br>
              <a:rPr b="0" i="1" lang="en" sz="1400">
                <a:latin typeface="Arial"/>
                <a:ea typeface="Arial"/>
                <a:cs typeface="Arial"/>
                <a:sym typeface="Arial"/>
              </a:rPr>
            </a:br>
            <a:r>
              <a:rPr b="0" i="1" lang="en" sz="1400">
                <a:latin typeface="Arial"/>
                <a:ea typeface="Arial"/>
                <a:cs typeface="Arial"/>
                <a:sym typeface="Arial"/>
              </a:rPr>
              <a:t>A. Partial charging</a:t>
            </a:r>
            <a:endParaRPr b="0" i="1"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i="1" lang="en" sz="1400">
                <a:latin typeface="Arial"/>
                <a:ea typeface="Arial"/>
                <a:cs typeface="Arial"/>
                <a:sym typeface="Arial"/>
              </a:rPr>
              <a:t>B. Charging time for the vehicles(Linear/Non-Linear)</a:t>
            </a:r>
            <a:endParaRPr b="0" i="1"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i="1" lang="en" sz="1400">
                <a:latin typeface="Arial"/>
                <a:ea typeface="Arial"/>
                <a:cs typeface="Arial"/>
                <a:sym typeface="Arial"/>
              </a:rPr>
              <a:t>C. The maximum allowed number of charging vehicles at a particular station thus might divert to another station </a:t>
            </a:r>
            <a:r>
              <a:rPr i="1" lang="en" sz="1400">
                <a:latin typeface="Arial"/>
                <a:ea typeface="Arial"/>
                <a:cs typeface="Arial"/>
                <a:sym typeface="Arial"/>
              </a:rPr>
              <a:t>not </a:t>
            </a:r>
            <a:r>
              <a:rPr b="0" i="1" lang="en" sz="1400">
                <a:latin typeface="Arial"/>
                <a:ea typeface="Arial"/>
                <a:cs typeface="Arial"/>
                <a:sym typeface="Arial"/>
              </a:rPr>
              <a:t>optimal according to the distance constraint.</a:t>
            </a:r>
            <a:endParaRPr b="0" i="1" sz="14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b="0" i="1" lang="en" sz="1400">
                <a:latin typeface="Arial"/>
                <a:ea typeface="Arial"/>
                <a:cs typeface="Arial"/>
                <a:sym typeface="Arial"/>
              </a:rPr>
              <a:t>D. Battery swapping</a:t>
            </a:r>
            <a:r>
              <a:rPr b="0" lang="en" sz="1400">
                <a:latin typeface="Arial"/>
                <a:ea typeface="Arial"/>
                <a:cs typeface="Arial"/>
                <a:sym typeface="Arial"/>
              </a:rPr>
              <a:t>)</a:t>
            </a:r>
            <a:endParaRPr b="0" sz="1400">
              <a:latin typeface="Arial"/>
              <a:ea typeface="Arial"/>
              <a:cs typeface="Arial"/>
              <a:sym typeface="Arial"/>
            </a:endParaRPr>
          </a:p>
          <a:p>
            <a:pPr indent="0" lvl="0" marL="0" rtl="0" algn="ctr">
              <a:spcBef>
                <a:spcPts val="0"/>
              </a:spcBef>
              <a:spcAft>
                <a:spcPts val="0"/>
              </a:spcAft>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2"/>
          <p:cNvSpPr txBox="1"/>
          <p:nvPr>
            <p:ph type="title"/>
          </p:nvPr>
        </p:nvSpPr>
        <p:spPr>
          <a:xfrm>
            <a:off x="720000" y="539500"/>
            <a:ext cx="7704000" cy="3965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Arial"/>
                <a:ea typeface="Arial"/>
                <a:cs typeface="Arial"/>
                <a:sym typeface="Arial"/>
              </a:rPr>
              <a:t>Starting off with the basics:</a:t>
            </a:r>
            <a:br>
              <a:rPr lang="en" sz="1200">
                <a:latin typeface="Arial"/>
                <a:ea typeface="Arial"/>
                <a:cs typeface="Arial"/>
                <a:sym typeface="Arial"/>
              </a:rPr>
            </a:br>
            <a:endParaRPr sz="1200">
              <a:latin typeface="Arial"/>
              <a:ea typeface="Arial"/>
              <a:cs typeface="Arial"/>
              <a:sym typeface="Arial"/>
            </a:endParaRPr>
          </a:p>
          <a:p>
            <a:pPr indent="0" lvl="0" marL="457200" rtl="0" algn="l">
              <a:lnSpc>
                <a:spcPct val="115000"/>
              </a:lnSpc>
              <a:spcBef>
                <a:spcPts val="0"/>
              </a:spcBef>
              <a:spcAft>
                <a:spcPts val="0"/>
              </a:spcAft>
              <a:buNone/>
            </a:pPr>
            <a:r>
              <a:rPr lang="en" sz="1200">
                <a:latin typeface="Arial"/>
                <a:ea typeface="Arial"/>
                <a:cs typeface="Arial"/>
                <a:sym typeface="Arial"/>
              </a:rPr>
              <a:t>CVRP: Capacitated Vehicle Routing Problem</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None/>
            </a:pPr>
            <a:r>
              <a:rPr lang="en" sz="1200">
                <a:latin typeface="Arial"/>
                <a:ea typeface="Arial"/>
                <a:cs typeface="Arial"/>
                <a:sym typeface="Arial"/>
              </a:rPr>
              <a:t>This version solves:</a:t>
            </a:r>
            <a:endParaRPr sz="1200">
              <a:latin typeface="Arial"/>
              <a:ea typeface="Arial"/>
              <a:cs typeface="Arial"/>
              <a:sym typeface="Arial"/>
            </a:endParaRPr>
          </a:p>
          <a:p>
            <a:pPr indent="0" lvl="0" marL="457200" rtl="0" algn="l">
              <a:lnSpc>
                <a:spcPct val="115000"/>
              </a:lnSpc>
              <a:spcBef>
                <a:spcPts val="0"/>
              </a:spcBef>
              <a:spcAft>
                <a:spcPts val="0"/>
              </a:spcAft>
              <a:buNone/>
            </a:pPr>
            <a:r>
              <a:t/>
            </a:r>
            <a:endParaRPr sz="12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 sz="1200">
                <a:latin typeface="Arial"/>
                <a:ea typeface="Arial"/>
                <a:cs typeface="Arial"/>
                <a:sym typeface="Arial"/>
              </a:rPr>
              <a:t>Minimum number of vehicles required with a specific weight to satisfy all the customers with their required cost and minimizing the total distance travelled.</a:t>
            </a:r>
            <a:endParaRPr sz="12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t/>
            </a:r>
            <a:endParaRPr b="0"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Why</a:t>
            </a:r>
            <a:r>
              <a:rPr b="0" lang="en" sz="1100">
                <a:latin typeface="Arial"/>
                <a:ea typeface="Arial"/>
                <a:cs typeface="Arial"/>
                <a:sym typeface="Arial"/>
              </a:rPr>
              <a:t>: Since solving with all the vehicles the depot has can prove quite worse in some scenarios, for example, including all the vehicles for a day with the minimal number of deliveries to be completed, suppose on a holiday or national lockdown, is highly inefficient.</a:t>
            </a:r>
            <a:endParaRPr b="0" sz="1100">
              <a:latin typeface="Arial"/>
              <a:ea typeface="Arial"/>
              <a:cs typeface="Arial"/>
              <a:sym typeface="Arial"/>
            </a:endParaRPr>
          </a:p>
          <a:p>
            <a:pPr indent="0" lvl="0" marL="457200" rtl="0" algn="l">
              <a:lnSpc>
                <a:spcPct val="115000"/>
              </a:lnSpc>
              <a:spcBef>
                <a:spcPts val="0"/>
              </a:spcBef>
              <a:spcAft>
                <a:spcPts val="0"/>
              </a:spcAft>
              <a:buNone/>
            </a:pPr>
            <a:r>
              <a:t/>
            </a:r>
            <a:endParaRPr b="0" sz="11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With this, we would find an optimal number of vehicles and then proceed for actual.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43"/>
          <p:cNvPicPr preferRelativeResize="0"/>
          <p:nvPr/>
        </p:nvPicPr>
        <p:blipFill>
          <a:blip r:embed="rId3">
            <a:alphaModFix/>
          </a:blip>
          <a:stretch>
            <a:fillRect/>
          </a:stretch>
        </p:blipFill>
        <p:spPr>
          <a:xfrm>
            <a:off x="477675" y="1020675"/>
            <a:ext cx="3848100" cy="3381375"/>
          </a:xfrm>
          <a:prstGeom prst="rect">
            <a:avLst/>
          </a:prstGeom>
          <a:noFill/>
          <a:ln>
            <a:noFill/>
          </a:ln>
        </p:spPr>
      </p:pic>
      <p:sp>
        <p:nvSpPr>
          <p:cNvPr id="519" name="Google Shape;519;p43"/>
          <p:cNvSpPr txBox="1"/>
          <p:nvPr/>
        </p:nvSpPr>
        <p:spPr>
          <a:xfrm>
            <a:off x="4202625" y="1096525"/>
            <a:ext cx="4239900" cy="3305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n is the number of clients and N = {1, . . . , n}: denotes the set of clients.</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V = {0} ∪ N: Set of nodes, where 0 represents the Depot.</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A = {(i, j) ∈ V 2 : i ̸= j}: Set of all arcs in the network.</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ci,j: Cost of transportation from node i to node j, where (i, j) ∈ A.</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qi: Amount that has to be delivered to the customer at i ∈ N.</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600">
                <a:solidFill>
                  <a:schemeClr val="dk1"/>
                </a:solidFill>
              </a:rPr>
              <a:t>• Q: Vehicle Capacity</a:t>
            </a:r>
            <a:endParaRPr sz="1600">
              <a:solidFill>
                <a:schemeClr val="dk1"/>
              </a:solidFill>
            </a:endParaRPr>
          </a:p>
          <a:p>
            <a:pPr indent="0" lvl="0" marL="0" rtl="0" algn="l">
              <a:spcBef>
                <a:spcPts val="0"/>
              </a:spcBef>
              <a:spcAft>
                <a:spcPts val="0"/>
              </a:spcAft>
              <a:buNone/>
            </a:pPr>
            <a:r>
              <a:t/>
            </a:r>
            <a:endParaRPr sz="1900">
              <a:latin typeface="Questrial"/>
              <a:ea typeface="Questrial"/>
              <a:cs typeface="Questrial"/>
              <a:sym typeface="Questrial"/>
            </a:endParaRPr>
          </a:p>
        </p:txBody>
      </p:sp>
      <p:sp>
        <p:nvSpPr>
          <p:cNvPr id="520" name="Google Shape;520;p43"/>
          <p:cNvSpPr txBox="1"/>
          <p:nvPr/>
        </p:nvSpPr>
        <p:spPr>
          <a:xfrm>
            <a:off x="2193075" y="318275"/>
            <a:ext cx="49134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Questrial"/>
                <a:ea typeface="Questrial"/>
                <a:cs typeface="Questrial"/>
                <a:sym typeface="Questrial"/>
              </a:rPr>
              <a:t>MILP Formulation: CVRP</a:t>
            </a:r>
            <a:endParaRPr b="1" sz="1700">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526" name="Google Shape;526;p44"/>
          <p:cNvPicPr preferRelativeResize="0"/>
          <p:nvPr/>
        </p:nvPicPr>
        <p:blipFill>
          <a:blip r:embed="rId3">
            <a:alphaModFix/>
          </a:blip>
          <a:stretch>
            <a:fillRect/>
          </a:stretch>
        </p:blipFill>
        <p:spPr>
          <a:xfrm>
            <a:off x="152400" y="1264600"/>
            <a:ext cx="8839201" cy="36367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532" name="Google Shape;532;p45"/>
          <p:cNvPicPr preferRelativeResize="0"/>
          <p:nvPr/>
        </p:nvPicPr>
        <p:blipFill>
          <a:blip r:embed="rId3">
            <a:alphaModFix/>
          </a:blip>
          <a:stretch>
            <a:fillRect/>
          </a:stretch>
        </p:blipFill>
        <p:spPr>
          <a:xfrm>
            <a:off x="175625" y="1405707"/>
            <a:ext cx="4396374" cy="2908043"/>
          </a:xfrm>
          <a:prstGeom prst="rect">
            <a:avLst/>
          </a:prstGeom>
          <a:noFill/>
          <a:ln>
            <a:noFill/>
          </a:ln>
        </p:spPr>
      </p:pic>
      <p:pic>
        <p:nvPicPr>
          <p:cNvPr id="533" name="Google Shape;533;p45"/>
          <p:cNvPicPr preferRelativeResize="0"/>
          <p:nvPr/>
        </p:nvPicPr>
        <p:blipFill>
          <a:blip r:embed="rId4">
            <a:alphaModFix/>
          </a:blip>
          <a:stretch>
            <a:fillRect/>
          </a:stretch>
        </p:blipFill>
        <p:spPr>
          <a:xfrm>
            <a:off x="4947426" y="1473350"/>
            <a:ext cx="3823475" cy="277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l About International EV (Electric Vehicles) Day by Slidesgo">
  <a:themeElements>
    <a:clrScheme name="Simple Light">
      <a:dk1>
        <a:srgbClr val="000000"/>
      </a:dk1>
      <a:lt1>
        <a:srgbClr val="F4EEE5"/>
      </a:lt1>
      <a:dk2>
        <a:srgbClr val="027060"/>
      </a:dk2>
      <a:lt2>
        <a:srgbClr val="08B89F"/>
      </a:lt2>
      <a:accent1>
        <a:srgbClr val="373738"/>
      </a:accent1>
      <a:accent2>
        <a:srgbClr val="FFFFFF"/>
      </a:accent2>
      <a:accent3>
        <a:srgbClr val="FFFFFF"/>
      </a:accent3>
      <a:accent4>
        <a:srgbClr val="FFFFFF"/>
      </a:accent4>
      <a:accent5>
        <a:srgbClr val="FFFFFF"/>
      </a:accent5>
      <a:accent6>
        <a:srgbClr val="FFFFFF"/>
      </a:accent6>
      <a:hlink>
        <a:srgbClr val="0270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