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0" r:id="rId5"/>
  </p:sldMasterIdLst>
  <p:sldIdLst>
    <p:sldId id="256" r:id="rId6"/>
    <p:sldId id="268" r:id="rId7"/>
    <p:sldId id="269" r:id="rId8"/>
    <p:sldId id="270" r:id="rId9"/>
    <p:sldId id="274" r:id="rId10"/>
    <p:sldId id="271" r:id="rId11"/>
    <p:sldId id="264" r:id="rId12"/>
    <p:sldId id="262" r:id="rId13"/>
    <p:sldId id="290" r:id="rId14"/>
    <p:sldId id="263" r:id="rId15"/>
    <p:sldId id="276" r:id="rId16"/>
    <p:sldId id="287" r:id="rId17"/>
    <p:sldId id="288" r:id="rId18"/>
    <p:sldId id="292" r:id="rId19"/>
    <p:sldId id="289" r:id="rId20"/>
    <p:sldId id="272" r:id="rId21"/>
    <p:sldId id="277" r:id="rId22"/>
    <p:sldId id="273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1E6D6-2675-48E3-8B17-686611435667}" v="6" dt="2025-09-02T14:49:56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8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7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8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7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A525A9-665A-4BAF-BDFD-ACBA74492A1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D477003-0DA0-462A-82B4-4D7554065C0A}">
      <dgm:prSet/>
      <dgm:spPr/>
      <dgm:t>
        <a:bodyPr/>
        <a:lstStyle/>
        <a:p>
          <a:r>
            <a:rPr lang="en-US" b="1" baseline="0"/>
            <a:t>Use AI models to automatically detect personally identifiable information (PII) in CSV or Parquet files.</a:t>
          </a:r>
          <a:endParaRPr lang="en-US"/>
        </a:p>
      </dgm:t>
    </dgm:pt>
    <dgm:pt modelId="{2F5A1B55-A8C5-4400-ADEE-A1E8D2F01327}" type="parTrans" cxnId="{9966FFF2-D7A6-4C01-A3B0-02FAEA1F57BB}">
      <dgm:prSet/>
      <dgm:spPr/>
      <dgm:t>
        <a:bodyPr/>
        <a:lstStyle/>
        <a:p>
          <a:endParaRPr lang="en-US"/>
        </a:p>
      </dgm:t>
    </dgm:pt>
    <dgm:pt modelId="{38E9E496-24C2-4419-841A-D44468351172}" type="sibTrans" cxnId="{9966FFF2-D7A6-4C01-A3B0-02FAEA1F57BB}">
      <dgm:prSet/>
      <dgm:spPr/>
      <dgm:t>
        <a:bodyPr/>
        <a:lstStyle/>
        <a:p>
          <a:endParaRPr lang="en-US"/>
        </a:p>
      </dgm:t>
    </dgm:pt>
    <dgm:pt modelId="{E9338CA1-C798-4DEA-B62F-1F75911F2E56}">
      <dgm:prSet/>
      <dgm:spPr/>
      <dgm:t>
        <a:bodyPr/>
        <a:lstStyle/>
        <a:p>
          <a:r>
            <a:rPr lang="en-US" b="1" baseline="0"/>
            <a:t>Identify columns containing PII, encrypt them, and return the encrypted files to the user.</a:t>
          </a:r>
          <a:endParaRPr lang="en-US"/>
        </a:p>
      </dgm:t>
    </dgm:pt>
    <dgm:pt modelId="{B80044EF-DE8C-41B1-B741-25D698E3C71A}" type="parTrans" cxnId="{1E74BD66-3EEF-4C1D-A66D-541C8808A08C}">
      <dgm:prSet/>
      <dgm:spPr/>
      <dgm:t>
        <a:bodyPr/>
        <a:lstStyle/>
        <a:p>
          <a:endParaRPr lang="en-US"/>
        </a:p>
      </dgm:t>
    </dgm:pt>
    <dgm:pt modelId="{3A574F7C-5F6D-4886-9D87-AAFCAA0C5D9D}" type="sibTrans" cxnId="{1E74BD66-3EEF-4C1D-A66D-541C8808A08C}">
      <dgm:prSet/>
      <dgm:spPr/>
      <dgm:t>
        <a:bodyPr/>
        <a:lstStyle/>
        <a:p>
          <a:endParaRPr lang="en-US"/>
        </a:p>
      </dgm:t>
    </dgm:pt>
    <dgm:pt modelId="{D14E2B97-D288-4221-9CD3-286ECA530C4D}" type="pres">
      <dgm:prSet presAssocID="{5AA525A9-665A-4BAF-BDFD-ACBA74492A1B}" presName="root" presStyleCnt="0">
        <dgm:presLayoutVars>
          <dgm:dir/>
          <dgm:resizeHandles val="exact"/>
        </dgm:presLayoutVars>
      </dgm:prSet>
      <dgm:spPr/>
    </dgm:pt>
    <dgm:pt modelId="{DA382C28-8C6D-4904-AF01-ECDBF07D44E9}" type="pres">
      <dgm:prSet presAssocID="{FD477003-0DA0-462A-82B4-4D7554065C0A}" presName="compNode" presStyleCnt="0"/>
      <dgm:spPr/>
    </dgm:pt>
    <dgm:pt modelId="{2B7182BB-21B7-44FA-971F-A50181E8B740}" type="pres">
      <dgm:prSet presAssocID="{FD477003-0DA0-462A-82B4-4D7554065C0A}" presName="bgRect" presStyleLbl="bgShp" presStyleIdx="0" presStyleCnt="2" custLinFactNeighborX="-43278" custLinFactNeighborY="-13430"/>
      <dgm:spPr/>
    </dgm:pt>
    <dgm:pt modelId="{D817719B-5594-4684-868F-4123198E734A}" type="pres">
      <dgm:prSet presAssocID="{FD477003-0DA0-462A-82B4-4D7554065C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2B670F0-E383-4D56-B8E2-55AC3B64E694}" type="pres">
      <dgm:prSet presAssocID="{FD477003-0DA0-462A-82B4-4D7554065C0A}" presName="spaceRect" presStyleCnt="0"/>
      <dgm:spPr/>
    </dgm:pt>
    <dgm:pt modelId="{8C688EA8-2B1F-480E-AC54-0AAD7E0C2088}" type="pres">
      <dgm:prSet presAssocID="{FD477003-0DA0-462A-82B4-4D7554065C0A}" presName="parTx" presStyleLbl="revTx" presStyleIdx="0" presStyleCnt="2">
        <dgm:presLayoutVars>
          <dgm:chMax val="0"/>
          <dgm:chPref val="0"/>
        </dgm:presLayoutVars>
      </dgm:prSet>
      <dgm:spPr/>
    </dgm:pt>
    <dgm:pt modelId="{C34CB02F-83C6-416D-9CFD-637F45BF97C3}" type="pres">
      <dgm:prSet presAssocID="{38E9E496-24C2-4419-841A-D44468351172}" presName="sibTrans" presStyleCnt="0"/>
      <dgm:spPr/>
    </dgm:pt>
    <dgm:pt modelId="{E8131A1C-D05F-4632-B5F3-1F319DDA6D86}" type="pres">
      <dgm:prSet presAssocID="{E9338CA1-C798-4DEA-B62F-1F75911F2E56}" presName="compNode" presStyleCnt="0"/>
      <dgm:spPr/>
    </dgm:pt>
    <dgm:pt modelId="{F1CDFA8B-87E4-4DC8-950A-4DA65FF10ECA}" type="pres">
      <dgm:prSet presAssocID="{E9338CA1-C798-4DEA-B62F-1F75911F2E56}" presName="bgRect" presStyleLbl="bgShp" presStyleIdx="1" presStyleCnt="2"/>
      <dgm:spPr/>
    </dgm:pt>
    <dgm:pt modelId="{3DFDBB41-C880-4E48-BC5C-42250C308F63}" type="pres">
      <dgm:prSet presAssocID="{E9338CA1-C798-4DEA-B62F-1F75911F2E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DA3F3FB-5F64-4415-AD69-B88D31DEEE46}" type="pres">
      <dgm:prSet presAssocID="{E9338CA1-C798-4DEA-B62F-1F75911F2E56}" presName="spaceRect" presStyleCnt="0"/>
      <dgm:spPr/>
    </dgm:pt>
    <dgm:pt modelId="{0DE32CF8-87C0-4708-8B96-519B289D04D0}" type="pres">
      <dgm:prSet presAssocID="{E9338CA1-C798-4DEA-B62F-1F75911F2E5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E74BD66-3EEF-4C1D-A66D-541C8808A08C}" srcId="{5AA525A9-665A-4BAF-BDFD-ACBA74492A1B}" destId="{E9338CA1-C798-4DEA-B62F-1F75911F2E56}" srcOrd="1" destOrd="0" parTransId="{B80044EF-DE8C-41B1-B741-25D698E3C71A}" sibTransId="{3A574F7C-5F6D-4886-9D87-AAFCAA0C5D9D}"/>
    <dgm:cxn modelId="{98C44E67-81C5-4B3F-B0FF-78F6C11A9DD1}" type="presOf" srcId="{E9338CA1-C798-4DEA-B62F-1F75911F2E56}" destId="{0DE32CF8-87C0-4708-8B96-519B289D04D0}" srcOrd="0" destOrd="0" presId="urn:microsoft.com/office/officeart/2018/2/layout/IconVerticalSolidList"/>
    <dgm:cxn modelId="{A82F8E78-83E4-4D14-84AC-993AA3A1B07D}" type="presOf" srcId="{FD477003-0DA0-462A-82B4-4D7554065C0A}" destId="{8C688EA8-2B1F-480E-AC54-0AAD7E0C2088}" srcOrd="0" destOrd="0" presId="urn:microsoft.com/office/officeart/2018/2/layout/IconVerticalSolidList"/>
    <dgm:cxn modelId="{89D836A7-47B8-4432-BEDE-F81922BAF062}" type="presOf" srcId="{5AA525A9-665A-4BAF-BDFD-ACBA74492A1B}" destId="{D14E2B97-D288-4221-9CD3-286ECA530C4D}" srcOrd="0" destOrd="0" presId="urn:microsoft.com/office/officeart/2018/2/layout/IconVerticalSolidList"/>
    <dgm:cxn modelId="{9966FFF2-D7A6-4C01-A3B0-02FAEA1F57BB}" srcId="{5AA525A9-665A-4BAF-BDFD-ACBA74492A1B}" destId="{FD477003-0DA0-462A-82B4-4D7554065C0A}" srcOrd="0" destOrd="0" parTransId="{2F5A1B55-A8C5-4400-ADEE-A1E8D2F01327}" sibTransId="{38E9E496-24C2-4419-841A-D44468351172}"/>
    <dgm:cxn modelId="{660315F5-D53F-401C-98AA-9DF8FE110242}" type="presParOf" srcId="{D14E2B97-D288-4221-9CD3-286ECA530C4D}" destId="{DA382C28-8C6D-4904-AF01-ECDBF07D44E9}" srcOrd="0" destOrd="0" presId="urn:microsoft.com/office/officeart/2018/2/layout/IconVerticalSolidList"/>
    <dgm:cxn modelId="{96C77D1E-9DFF-423B-97A3-5D3AA38DEF41}" type="presParOf" srcId="{DA382C28-8C6D-4904-AF01-ECDBF07D44E9}" destId="{2B7182BB-21B7-44FA-971F-A50181E8B740}" srcOrd="0" destOrd="0" presId="urn:microsoft.com/office/officeart/2018/2/layout/IconVerticalSolidList"/>
    <dgm:cxn modelId="{28BB1406-6BA9-453F-ACC6-AF6032167CAC}" type="presParOf" srcId="{DA382C28-8C6D-4904-AF01-ECDBF07D44E9}" destId="{D817719B-5594-4684-868F-4123198E734A}" srcOrd="1" destOrd="0" presId="urn:microsoft.com/office/officeart/2018/2/layout/IconVerticalSolidList"/>
    <dgm:cxn modelId="{034052A1-86E4-416B-8232-8E1F46B219BF}" type="presParOf" srcId="{DA382C28-8C6D-4904-AF01-ECDBF07D44E9}" destId="{02B670F0-E383-4D56-B8E2-55AC3B64E694}" srcOrd="2" destOrd="0" presId="urn:microsoft.com/office/officeart/2018/2/layout/IconVerticalSolidList"/>
    <dgm:cxn modelId="{C40F99A3-0BC2-4F25-9431-6D2CE0ADDEEF}" type="presParOf" srcId="{DA382C28-8C6D-4904-AF01-ECDBF07D44E9}" destId="{8C688EA8-2B1F-480E-AC54-0AAD7E0C2088}" srcOrd="3" destOrd="0" presId="urn:microsoft.com/office/officeart/2018/2/layout/IconVerticalSolidList"/>
    <dgm:cxn modelId="{D1BEF1DD-429A-483D-957C-9BB28A582101}" type="presParOf" srcId="{D14E2B97-D288-4221-9CD3-286ECA530C4D}" destId="{C34CB02F-83C6-416D-9CFD-637F45BF97C3}" srcOrd="1" destOrd="0" presId="urn:microsoft.com/office/officeart/2018/2/layout/IconVerticalSolidList"/>
    <dgm:cxn modelId="{F21E2916-3C82-42AB-8917-6547C7DBAF62}" type="presParOf" srcId="{D14E2B97-D288-4221-9CD3-286ECA530C4D}" destId="{E8131A1C-D05F-4632-B5F3-1F319DDA6D86}" srcOrd="2" destOrd="0" presId="urn:microsoft.com/office/officeart/2018/2/layout/IconVerticalSolidList"/>
    <dgm:cxn modelId="{962D1489-5257-4366-A7A0-5AAD051153E3}" type="presParOf" srcId="{E8131A1C-D05F-4632-B5F3-1F319DDA6D86}" destId="{F1CDFA8B-87E4-4DC8-950A-4DA65FF10ECA}" srcOrd="0" destOrd="0" presId="urn:microsoft.com/office/officeart/2018/2/layout/IconVerticalSolidList"/>
    <dgm:cxn modelId="{60A58EB1-ADA3-4449-B248-623BB312D021}" type="presParOf" srcId="{E8131A1C-D05F-4632-B5F3-1F319DDA6D86}" destId="{3DFDBB41-C880-4E48-BC5C-42250C308F63}" srcOrd="1" destOrd="0" presId="urn:microsoft.com/office/officeart/2018/2/layout/IconVerticalSolidList"/>
    <dgm:cxn modelId="{0740F5B6-0630-4AEF-906A-509BE0EAB7EC}" type="presParOf" srcId="{E8131A1C-D05F-4632-B5F3-1F319DDA6D86}" destId="{8DA3F3FB-5F64-4415-AD69-B88D31DEEE46}" srcOrd="2" destOrd="0" presId="urn:microsoft.com/office/officeart/2018/2/layout/IconVerticalSolidList"/>
    <dgm:cxn modelId="{1858F2D7-CCC1-46D1-B841-EF730B15CB02}" type="presParOf" srcId="{E8131A1C-D05F-4632-B5F3-1F319DDA6D86}" destId="{0DE32CF8-87C0-4708-8B96-519B289D04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A90EF5-CC68-4E50-901F-DB562011BAC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B76B001-01BC-4D90-A373-CD2DB649FE1C}">
      <dgm:prSet/>
      <dgm:spPr/>
      <dgm:t>
        <a:bodyPr/>
        <a:lstStyle/>
        <a:p>
          <a:r>
            <a:rPr lang="en-US" dirty="0"/>
            <a:t>Integration with additional cloud storage providers (Azure Blob, Google Cloud Storage)</a:t>
          </a:r>
        </a:p>
      </dgm:t>
    </dgm:pt>
    <dgm:pt modelId="{2177C816-7037-446C-8BD2-DBBF84F1D5CB}" type="parTrans" cxnId="{BD2F3FC8-5080-4270-ABAC-A3FAA3FB5494}">
      <dgm:prSet/>
      <dgm:spPr/>
      <dgm:t>
        <a:bodyPr/>
        <a:lstStyle/>
        <a:p>
          <a:endParaRPr lang="en-US"/>
        </a:p>
      </dgm:t>
    </dgm:pt>
    <dgm:pt modelId="{5A3E5A79-9C29-4902-9E76-E3DA2B60FD36}" type="sibTrans" cxnId="{BD2F3FC8-5080-4270-ABAC-A3FAA3FB5494}">
      <dgm:prSet/>
      <dgm:spPr/>
      <dgm:t>
        <a:bodyPr/>
        <a:lstStyle/>
        <a:p>
          <a:endParaRPr lang="en-US"/>
        </a:p>
      </dgm:t>
    </dgm:pt>
    <dgm:pt modelId="{C518C1CC-5432-44AC-B02E-BF69F004574E}">
      <dgm:prSet/>
      <dgm:spPr/>
      <dgm:t>
        <a:bodyPr/>
        <a:lstStyle/>
        <a:p>
          <a:r>
            <a:rPr lang="en-US"/>
            <a:t>Advanced anonymization techniques (differential privacy, AI-based masking)</a:t>
          </a:r>
        </a:p>
      </dgm:t>
    </dgm:pt>
    <dgm:pt modelId="{E4E40E9A-90D6-4A93-89B6-E7B5201C88C0}" type="parTrans" cxnId="{E97569C0-CDF3-4815-9F3B-58D159E0F61B}">
      <dgm:prSet/>
      <dgm:spPr/>
      <dgm:t>
        <a:bodyPr/>
        <a:lstStyle/>
        <a:p>
          <a:endParaRPr lang="en-US"/>
        </a:p>
      </dgm:t>
    </dgm:pt>
    <dgm:pt modelId="{6C4FE1A1-9629-4DA1-A6A3-1794F78DF11F}" type="sibTrans" cxnId="{E97569C0-CDF3-4815-9F3B-58D159E0F61B}">
      <dgm:prSet/>
      <dgm:spPr/>
      <dgm:t>
        <a:bodyPr/>
        <a:lstStyle/>
        <a:p>
          <a:endParaRPr lang="en-US"/>
        </a:p>
      </dgm:t>
    </dgm:pt>
    <dgm:pt modelId="{18D503B3-EF08-4521-BEF9-E40C19D2DDA1}">
      <dgm:prSet/>
      <dgm:spPr/>
      <dgm:t>
        <a:bodyPr/>
        <a:lstStyle/>
        <a:p>
          <a:r>
            <a:rPr lang="en-US"/>
            <a:t>Audit logging and compliance reporting for regulatory needs</a:t>
          </a:r>
        </a:p>
      </dgm:t>
    </dgm:pt>
    <dgm:pt modelId="{64695B9B-8144-4D87-81F3-58AC548A95C4}" type="parTrans" cxnId="{40F6E4BE-3685-4BBC-94C0-C967515657BF}">
      <dgm:prSet/>
      <dgm:spPr/>
      <dgm:t>
        <a:bodyPr/>
        <a:lstStyle/>
        <a:p>
          <a:endParaRPr lang="en-US"/>
        </a:p>
      </dgm:t>
    </dgm:pt>
    <dgm:pt modelId="{93C845C4-BFC6-4211-8BE2-E18E7E837F3F}" type="sibTrans" cxnId="{40F6E4BE-3685-4BBC-94C0-C967515657BF}">
      <dgm:prSet/>
      <dgm:spPr/>
      <dgm:t>
        <a:bodyPr/>
        <a:lstStyle/>
        <a:p>
          <a:endParaRPr lang="en-US"/>
        </a:p>
      </dgm:t>
    </dgm:pt>
    <dgm:pt modelId="{FC2B38FD-63F8-431D-B9E5-E586F3EE36A3}">
      <dgm:prSet/>
      <dgm:spPr/>
      <dgm:t>
        <a:bodyPr/>
        <a:lstStyle/>
        <a:p>
          <a:r>
            <a:rPr lang="en-US"/>
            <a:t>Multi-language support for global adoption</a:t>
          </a:r>
        </a:p>
      </dgm:t>
    </dgm:pt>
    <dgm:pt modelId="{5EE48B5A-D4C9-4221-9110-C03BA4F58D08}" type="parTrans" cxnId="{AE6E6B64-5A8F-49B6-82CB-4237855823D7}">
      <dgm:prSet/>
      <dgm:spPr/>
      <dgm:t>
        <a:bodyPr/>
        <a:lstStyle/>
        <a:p>
          <a:endParaRPr lang="en-US"/>
        </a:p>
      </dgm:t>
    </dgm:pt>
    <dgm:pt modelId="{0D9DF5DF-ED1C-4223-A276-321AB4349E5E}" type="sibTrans" cxnId="{AE6E6B64-5A8F-49B6-82CB-4237855823D7}">
      <dgm:prSet/>
      <dgm:spPr/>
      <dgm:t>
        <a:bodyPr/>
        <a:lstStyle/>
        <a:p>
          <a:endParaRPr lang="en-US"/>
        </a:p>
      </dgm:t>
    </dgm:pt>
    <dgm:pt modelId="{5F9B7879-EA34-48C2-806A-C09CDFCF1631}">
      <dgm:prSet/>
      <dgm:spPr/>
      <dgm:t>
        <a:bodyPr/>
        <a:lstStyle/>
        <a:p>
          <a:r>
            <a:rPr lang="en-US"/>
            <a:t>Enhanced analytics and visualization dashboards</a:t>
          </a:r>
        </a:p>
      </dgm:t>
    </dgm:pt>
    <dgm:pt modelId="{16F4908F-0B43-458F-846F-92DF8305F397}" type="parTrans" cxnId="{D5F7DEFF-9D71-41EC-B62F-85226CBCB4E6}">
      <dgm:prSet/>
      <dgm:spPr/>
      <dgm:t>
        <a:bodyPr/>
        <a:lstStyle/>
        <a:p>
          <a:endParaRPr lang="en-US"/>
        </a:p>
      </dgm:t>
    </dgm:pt>
    <dgm:pt modelId="{923D465F-59F1-4E05-9C8B-39036198B6DD}" type="sibTrans" cxnId="{D5F7DEFF-9D71-41EC-B62F-85226CBCB4E6}">
      <dgm:prSet/>
      <dgm:spPr/>
      <dgm:t>
        <a:bodyPr/>
        <a:lstStyle/>
        <a:p>
          <a:endParaRPr lang="en-US"/>
        </a:p>
      </dgm:t>
    </dgm:pt>
    <dgm:pt modelId="{55535C5C-516D-4155-9508-9AF15574526A}">
      <dgm:prSet/>
      <dgm:spPr/>
      <dgm:t>
        <a:bodyPr/>
        <a:lstStyle/>
        <a:p>
          <a:r>
            <a:rPr lang="en-US"/>
            <a:t>Automated data retention and deletion policies</a:t>
          </a:r>
        </a:p>
      </dgm:t>
    </dgm:pt>
    <dgm:pt modelId="{7CF0F45D-E94B-48A5-BB52-30E383742A03}" type="parTrans" cxnId="{49408040-6C89-4699-91F0-FBA6CF204E06}">
      <dgm:prSet/>
      <dgm:spPr/>
      <dgm:t>
        <a:bodyPr/>
        <a:lstStyle/>
        <a:p>
          <a:endParaRPr lang="en-US"/>
        </a:p>
      </dgm:t>
    </dgm:pt>
    <dgm:pt modelId="{6EB10B86-D4D8-4981-8BBF-3B3FA1D73B68}" type="sibTrans" cxnId="{49408040-6C89-4699-91F0-FBA6CF204E06}">
      <dgm:prSet/>
      <dgm:spPr/>
      <dgm:t>
        <a:bodyPr/>
        <a:lstStyle/>
        <a:p>
          <a:endParaRPr lang="en-US"/>
        </a:p>
      </dgm:t>
    </dgm:pt>
    <dgm:pt modelId="{5E2DEECB-80B0-4FBC-B607-3B4877E68AEB}" type="pres">
      <dgm:prSet presAssocID="{32A90EF5-CC68-4E50-901F-DB562011BAC9}" presName="root" presStyleCnt="0">
        <dgm:presLayoutVars>
          <dgm:dir/>
          <dgm:resizeHandles val="exact"/>
        </dgm:presLayoutVars>
      </dgm:prSet>
      <dgm:spPr/>
    </dgm:pt>
    <dgm:pt modelId="{AC5F3807-B80B-4E19-8B31-895680D6233F}" type="pres">
      <dgm:prSet presAssocID="{7B76B001-01BC-4D90-A373-CD2DB649FE1C}" presName="compNode" presStyleCnt="0"/>
      <dgm:spPr/>
    </dgm:pt>
    <dgm:pt modelId="{B0516ACD-9FBC-4C08-9808-D6C88BA5240F}" type="pres">
      <dgm:prSet presAssocID="{7B76B001-01BC-4D90-A373-CD2DB649FE1C}" presName="bgRect" presStyleLbl="bgShp" presStyleIdx="0" presStyleCnt="6"/>
      <dgm:spPr/>
    </dgm:pt>
    <dgm:pt modelId="{8E4800C2-AADF-4D2F-A71D-DD2A1AAFC675}" type="pres">
      <dgm:prSet presAssocID="{7B76B001-01BC-4D90-A373-CD2DB649FE1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2D69E63C-F4FB-496E-B60E-AEC1B2E576B0}" type="pres">
      <dgm:prSet presAssocID="{7B76B001-01BC-4D90-A373-CD2DB649FE1C}" presName="spaceRect" presStyleCnt="0"/>
      <dgm:spPr/>
    </dgm:pt>
    <dgm:pt modelId="{3B237B35-0999-4CD9-85C0-BAEE74DCC221}" type="pres">
      <dgm:prSet presAssocID="{7B76B001-01BC-4D90-A373-CD2DB649FE1C}" presName="parTx" presStyleLbl="revTx" presStyleIdx="0" presStyleCnt="6">
        <dgm:presLayoutVars>
          <dgm:chMax val="0"/>
          <dgm:chPref val="0"/>
        </dgm:presLayoutVars>
      </dgm:prSet>
      <dgm:spPr/>
    </dgm:pt>
    <dgm:pt modelId="{1AB2F24E-3044-460D-86ED-693DA3480A09}" type="pres">
      <dgm:prSet presAssocID="{5A3E5A79-9C29-4902-9E76-E3DA2B60FD36}" presName="sibTrans" presStyleCnt="0"/>
      <dgm:spPr/>
    </dgm:pt>
    <dgm:pt modelId="{02B3CACB-D6D6-471C-A2CC-8B2963DDB203}" type="pres">
      <dgm:prSet presAssocID="{C518C1CC-5432-44AC-B02E-BF69F004574E}" presName="compNode" presStyleCnt="0"/>
      <dgm:spPr/>
    </dgm:pt>
    <dgm:pt modelId="{8CBF508F-7734-451E-B829-AD9AC98FC8B1}" type="pres">
      <dgm:prSet presAssocID="{C518C1CC-5432-44AC-B02E-BF69F004574E}" presName="bgRect" presStyleLbl="bgShp" presStyleIdx="1" presStyleCnt="6"/>
      <dgm:spPr/>
    </dgm:pt>
    <dgm:pt modelId="{F6856895-FD31-4EDC-B53E-73F9738B3522}" type="pres">
      <dgm:prSet presAssocID="{C518C1CC-5432-44AC-B02E-BF69F004574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43ED99BB-52FA-4DFC-B433-8F60E8D37287}" type="pres">
      <dgm:prSet presAssocID="{C518C1CC-5432-44AC-B02E-BF69F004574E}" presName="spaceRect" presStyleCnt="0"/>
      <dgm:spPr/>
    </dgm:pt>
    <dgm:pt modelId="{A0A59CD0-4F71-4C89-8703-585141093E82}" type="pres">
      <dgm:prSet presAssocID="{C518C1CC-5432-44AC-B02E-BF69F004574E}" presName="parTx" presStyleLbl="revTx" presStyleIdx="1" presStyleCnt="6">
        <dgm:presLayoutVars>
          <dgm:chMax val="0"/>
          <dgm:chPref val="0"/>
        </dgm:presLayoutVars>
      </dgm:prSet>
      <dgm:spPr/>
    </dgm:pt>
    <dgm:pt modelId="{184A634C-4749-45CC-9E1F-2BD939E9FCBB}" type="pres">
      <dgm:prSet presAssocID="{6C4FE1A1-9629-4DA1-A6A3-1794F78DF11F}" presName="sibTrans" presStyleCnt="0"/>
      <dgm:spPr/>
    </dgm:pt>
    <dgm:pt modelId="{88291036-A1E5-4782-9107-E8420E624331}" type="pres">
      <dgm:prSet presAssocID="{18D503B3-EF08-4521-BEF9-E40C19D2DDA1}" presName="compNode" presStyleCnt="0"/>
      <dgm:spPr/>
    </dgm:pt>
    <dgm:pt modelId="{637EAC0A-1212-4C59-B7D6-B4094E285EBE}" type="pres">
      <dgm:prSet presAssocID="{18D503B3-EF08-4521-BEF9-E40C19D2DDA1}" presName="bgRect" presStyleLbl="bgShp" presStyleIdx="2" presStyleCnt="6"/>
      <dgm:spPr/>
    </dgm:pt>
    <dgm:pt modelId="{D1840E3D-F238-457B-8DC9-C41EA789C860}" type="pres">
      <dgm:prSet presAssocID="{18D503B3-EF08-4521-BEF9-E40C19D2DDA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A0A83FE-C1F3-4079-AA05-8CD184A7EA19}" type="pres">
      <dgm:prSet presAssocID="{18D503B3-EF08-4521-BEF9-E40C19D2DDA1}" presName="spaceRect" presStyleCnt="0"/>
      <dgm:spPr/>
    </dgm:pt>
    <dgm:pt modelId="{AFAC5B6D-644C-41C6-9DAD-03504D981A46}" type="pres">
      <dgm:prSet presAssocID="{18D503B3-EF08-4521-BEF9-E40C19D2DDA1}" presName="parTx" presStyleLbl="revTx" presStyleIdx="2" presStyleCnt="6">
        <dgm:presLayoutVars>
          <dgm:chMax val="0"/>
          <dgm:chPref val="0"/>
        </dgm:presLayoutVars>
      </dgm:prSet>
      <dgm:spPr/>
    </dgm:pt>
    <dgm:pt modelId="{BBE89617-C1A3-4A08-8665-2AD8A63EB56B}" type="pres">
      <dgm:prSet presAssocID="{93C845C4-BFC6-4211-8BE2-E18E7E837F3F}" presName="sibTrans" presStyleCnt="0"/>
      <dgm:spPr/>
    </dgm:pt>
    <dgm:pt modelId="{8BB95373-C8F3-43C2-92F7-A52E0AEC3376}" type="pres">
      <dgm:prSet presAssocID="{FC2B38FD-63F8-431D-B9E5-E586F3EE36A3}" presName="compNode" presStyleCnt="0"/>
      <dgm:spPr/>
    </dgm:pt>
    <dgm:pt modelId="{819E2B8E-26E3-4D08-A9C5-77281AC06BE6}" type="pres">
      <dgm:prSet presAssocID="{FC2B38FD-63F8-431D-B9E5-E586F3EE36A3}" presName="bgRect" presStyleLbl="bgShp" presStyleIdx="3" presStyleCnt="6"/>
      <dgm:spPr/>
    </dgm:pt>
    <dgm:pt modelId="{6DA6882A-7915-4769-A863-1F6D903CDE1E}" type="pres">
      <dgm:prSet presAssocID="{FC2B38FD-63F8-431D-B9E5-E586F3EE36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7006281-E523-428C-8FB4-F2A6A6DC72E0}" type="pres">
      <dgm:prSet presAssocID="{FC2B38FD-63F8-431D-B9E5-E586F3EE36A3}" presName="spaceRect" presStyleCnt="0"/>
      <dgm:spPr/>
    </dgm:pt>
    <dgm:pt modelId="{2F49C7AD-760B-4EFB-964C-1C521957DE30}" type="pres">
      <dgm:prSet presAssocID="{FC2B38FD-63F8-431D-B9E5-E586F3EE36A3}" presName="parTx" presStyleLbl="revTx" presStyleIdx="3" presStyleCnt="6">
        <dgm:presLayoutVars>
          <dgm:chMax val="0"/>
          <dgm:chPref val="0"/>
        </dgm:presLayoutVars>
      </dgm:prSet>
      <dgm:spPr/>
    </dgm:pt>
    <dgm:pt modelId="{B843FF1C-9166-47AC-B30F-90B65B9F8597}" type="pres">
      <dgm:prSet presAssocID="{0D9DF5DF-ED1C-4223-A276-321AB4349E5E}" presName="sibTrans" presStyleCnt="0"/>
      <dgm:spPr/>
    </dgm:pt>
    <dgm:pt modelId="{945EA22D-D8C4-4D32-8EA0-8A9AB09E5237}" type="pres">
      <dgm:prSet presAssocID="{5F9B7879-EA34-48C2-806A-C09CDFCF1631}" presName="compNode" presStyleCnt="0"/>
      <dgm:spPr/>
    </dgm:pt>
    <dgm:pt modelId="{61A4DB4F-3578-4906-B5CC-5448826E8707}" type="pres">
      <dgm:prSet presAssocID="{5F9B7879-EA34-48C2-806A-C09CDFCF1631}" presName="bgRect" presStyleLbl="bgShp" presStyleIdx="4" presStyleCnt="6"/>
      <dgm:spPr/>
    </dgm:pt>
    <dgm:pt modelId="{C43188AC-14A4-4B28-91A1-0DE091F11152}" type="pres">
      <dgm:prSet presAssocID="{5F9B7879-EA34-48C2-806A-C09CDFCF163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5419B34-4B88-42E9-995B-8F6C18311599}" type="pres">
      <dgm:prSet presAssocID="{5F9B7879-EA34-48C2-806A-C09CDFCF1631}" presName="spaceRect" presStyleCnt="0"/>
      <dgm:spPr/>
    </dgm:pt>
    <dgm:pt modelId="{C7D5F832-E9B4-4687-90CA-6AE7E4DF2FDC}" type="pres">
      <dgm:prSet presAssocID="{5F9B7879-EA34-48C2-806A-C09CDFCF1631}" presName="parTx" presStyleLbl="revTx" presStyleIdx="4" presStyleCnt="6">
        <dgm:presLayoutVars>
          <dgm:chMax val="0"/>
          <dgm:chPref val="0"/>
        </dgm:presLayoutVars>
      </dgm:prSet>
      <dgm:spPr/>
    </dgm:pt>
    <dgm:pt modelId="{AA9E9196-05A1-430F-AC76-92D8D08B457B}" type="pres">
      <dgm:prSet presAssocID="{923D465F-59F1-4E05-9C8B-39036198B6DD}" presName="sibTrans" presStyleCnt="0"/>
      <dgm:spPr/>
    </dgm:pt>
    <dgm:pt modelId="{475DD68F-0AA4-4161-B2F1-98C23D730C20}" type="pres">
      <dgm:prSet presAssocID="{55535C5C-516D-4155-9508-9AF15574526A}" presName="compNode" presStyleCnt="0"/>
      <dgm:spPr/>
    </dgm:pt>
    <dgm:pt modelId="{8B4D6D19-B98D-4CB9-AC59-A46F040AAE12}" type="pres">
      <dgm:prSet presAssocID="{55535C5C-516D-4155-9508-9AF15574526A}" presName="bgRect" presStyleLbl="bgShp" presStyleIdx="5" presStyleCnt="6"/>
      <dgm:spPr/>
    </dgm:pt>
    <dgm:pt modelId="{EE77B90B-31E1-4503-A0C9-6F7EA270E2E3}" type="pres">
      <dgm:prSet presAssocID="{55535C5C-516D-4155-9508-9AF15574526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71A1224-305F-4CB8-99B4-2851CCD5E33D}" type="pres">
      <dgm:prSet presAssocID="{55535C5C-516D-4155-9508-9AF15574526A}" presName="spaceRect" presStyleCnt="0"/>
      <dgm:spPr/>
    </dgm:pt>
    <dgm:pt modelId="{DB22EFCB-24CD-4FBF-8B27-5E6529FB0182}" type="pres">
      <dgm:prSet presAssocID="{55535C5C-516D-4155-9508-9AF15574526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9408040-6C89-4699-91F0-FBA6CF204E06}" srcId="{32A90EF5-CC68-4E50-901F-DB562011BAC9}" destId="{55535C5C-516D-4155-9508-9AF15574526A}" srcOrd="5" destOrd="0" parTransId="{7CF0F45D-E94B-48A5-BB52-30E383742A03}" sibTransId="{6EB10B86-D4D8-4981-8BBF-3B3FA1D73B68}"/>
    <dgm:cxn modelId="{AE6E6B64-5A8F-49B6-82CB-4237855823D7}" srcId="{32A90EF5-CC68-4E50-901F-DB562011BAC9}" destId="{FC2B38FD-63F8-431D-B9E5-E586F3EE36A3}" srcOrd="3" destOrd="0" parTransId="{5EE48B5A-D4C9-4221-9110-C03BA4F58D08}" sibTransId="{0D9DF5DF-ED1C-4223-A276-321AB4349E5E}"/>
    <dgm:cxn modelId="{82A36E57-6304-4EF3-AEF4-D69F87B192C4}" type="presOf" srcId="{7B76B001-01BC-4D90-A373-CD2DB649FE1C}" destId="{3B237B35-0999-4CD9-85C0-BAEE74DCC221}" srcOrd="0" destOrd="0" presId="urn:microsoft.com/office/officeart/2018/2/layout/IconVerticalSolidList"/>
    <dgm:cxn modelId="{E7261D88-7AAB-4C38-9393-8F8BBC7AAF20}" type="presOf" srcId="{55535C5C-516D-4155-9508-9AF15574526A}" destId="{DB22EFCB-24CD-4FBF-8B27-5E6529FB0182}" srcOrd="0" destOrd="0" presId="urn:microsoft.com/office/officeart/2018/2/layout/IconVerticalSolidList"/>
    <dgm:cxn modelId="{7364CF98-57C7-403B-A035-B8D31F8F4350}" type="presOf" srcId="{FC2B38FD-63F8-431D-B9E5-E586F3EE36A3}" destId="{2F49C7AD-760B-4EFB-964C-1C521957DE30}" srcOrd="0" destOrd="0" presId="urn:microsoft.com/office/officeart/2018/2/layout/IconVerticalSolidList"/>
    <dgm:cxn modelId="{0E93A0AC-18A2-429F-B959-698235DD9BFE}" type="presOf" srcId="{C518C1CC-5432-44AC-B02E-BF69F004574E}" destId="{A0A59CD0-4F71-4C89-8703-585141093E82}" srcOrd="0" destOrd="0" presId="urn:microsoft.com/office/officeart/2018/2/layout/IconVerticalSolidList"/>
    <dgm:cxn modelId="{C993B7AE-C16C-4817-ADAA-70C55A1BA033}" type="presOf" srcId="{32A90EF5-CC68-4E50-901F-DB562011BAC9}" destId="{5E2DEECB-80B0-4FBC-B607-3B4877E68AEB}" srcOrd="0" destOrd="0" presId="urn:microsoft.com/office/officeart/2018/2/layout/IconVerticalSolidList"/>
    <dgm:cxn modelId="{40F6E4BE-3685-4BBC-94C0-C967515657BF}" srcId="{32A90EF5-CC68-4E50-901F-DB562011BAC9}" destId="{18D503B3-EF08-4521-BEF9-E40C19D2DDA1}" srcOrd="2" destOrd="0" parTransId="{64695B9B-8144-4D87-81F3-58AC548A95C4}" sibTransId="{93C845C4-BFC6-4211-8BE2-E18E7E837F3F}"/>
    <dgm:cxn modelId="{E97569C0-CDF3-4815-9F3B-58D159E0F61B}" srcId="{32A90EF5-CC68-4E50-901F-DB562011BAC9}" destId="{C518C1CC-5432-44AC-B02E-BF69F004574E}" srcOrd="1" destOrd="0" parTransId="{E4E40E9A-90D6-4A93-89B6-E7B5201C88C0}" sibTransId="{6C4FE1A1-9629-4DA1-A6A3-1794F78DF11F}"/>
    <dgm:cxn modelId="{BD2F3FC8-5080-4270-ABAC-A3FAA3FB5494}" srcId="{32A90EF5-CC68-4E50-901F-DB562011BAC9}" destId="{7B76B001-01BC-4D90-A373-CD2DB649FE1C}" srcOrd="0" destOrd="0" parTransId="{2177C816-7037-446C-8BD2-DBBF84F1D5CB}" sibTransId="{5A3E5A79-9C29-4902-9E76-E3DA2B60FD36}"/>
    <dgm:cxn modelId="{C8D161E3-F3A4-42C0-83D8-3EBABC9C89C9}" type="presOf" srcId="{18D503B3-EF08-4521-BEF9-E40C19D2DDA1}" destId="{AFAC5B6D-644C-41C6-9DAD-03504D981A46}" srcOrd="0" destOrd="0" presId="urn:microsoft.com/office/officeart/2018/2/layout/IconVerticalSolidList"/>
    <dgm:cxn modelId="{C609C4EF-CB52-4729-90F4-C8A17B6F371D}" type="presOf" srcId="{5F9B7879-EA34-48C2-806A-C09CDFCF1631}" destId="{C7D5F832-E9B4-4687-90CA-6AE7E4DF2FDC}" srcOrd="0" destOrd="0" presId="urn:microsoft.com/office/officeart/2018/2/layout/IconVerticalSolidList"/>
    <dgm:cxn modelId="{D5F7DEFF-9D71-41EC-B62F-85226CBCB4E6}" srcId="{32A90EF5-CC68-4E50-901F-DB562011BAC9}" destId="{5F9B7879-EA34-48C2-806A-C09CDFCF1631}" srcOrd="4" destOrd="0" parTransId="{16F4908F-0B43-458F-846F-92DF8305F397}" sibTransId="{923D465F-59F1-4E05-9C8B-39036198B6DD}"/>
    <dgm:cxn modelId="{C88E99F5-50D2-45D7-8002-92B6EE0987BB}" type="presParOf" srcId="{5E2DEECB-80B0-4FBC-B607-3B4877E68AEB}" destId="{AC5F3807-B80B-4E19-8B31-895680D6233F}" srcOrd="0" destOrd="0" presId="urn:microsoft.com/office/officeart/2018/2/layout/IconVerticalSolidList"/>
    <dgm:cxn modelId="{90844EF4-A77B-408E-9834-FEECD6296E14}" type="presParOf" srcId="{AC5F3807-B80B-4E19-8B31-895680D6233F}" destId="{B0516ACD-9FBC-4C08-9808-D6C88BA5240F}" srcOrd="0" destOrd="0" presId="urn:microsoft.com/office/officeart/2018/2/layout/IconVerticalSolidList"/>
    <dgm:cxn modelId="{ECEC0B37-D0BB-48E6-98B9-5BD1B1EB18F6}" type="presParOf" srcId="{AC5F3807-B80B-4E19-8B31-895680D6233F}" destId="{8E4800C2-AADF-4D2F-A71D-DD2A1AAFC675}" srcOrd="1" destOrd="0" presId="urn:microsoft.com/office/officeart/2018/2/layout/IconVerticalSolidList"/>
    <dgm:cxn modelId="{CD765C39-AD92-496E-89E6-5E2612F4FA07}" type="presParOf" srcId="{AC5F3807-B80B-4E19-8B31-895680D6233F}" destId="{2D69E63C-F4FB-496E-B60E-AEC1B2E576B0}" srcOrd="2" destOrd="0" presId="urn:microsoft.com/office/officeart/2018/2/layout/IconVerticalSolidList"/>
    <dgm:cxn modelId="{1CE78246-F1A5-43BD-8B3B-B55F81CDF1C9}" type="presParOf" srcId="{AC5F3807-B80B-4E19-8B31-895680D6233F}" destId="{3B237B35-0999-4CD9-85C0-BAEE74DCC221}" srcOrd="3" destOrd="0" presId="urn:microsoft.com/office/officeart/2018/2/layout/IconVerticalSolidList"/>
    <dgm:cxn modelId="{4B00EEC8-91DB-4D22-A718-1B2DD8B11CBD}" type="presParOf" srcId="{5E2DEECB-80B0-4FBC-B607-3B4877E68AEB}" destId="{1AB2F24E-3044-460D-86ED-693DA3480A09}" srcOrd="1" destOrd="0" presId="urn:microsoft.com/office/officeart/2018/2/layout/IconVerticalSolidList"/>
    <dgm:cxn modelId="{B28BDDE6-E4D0-45FE-A06A-F56E9F784690}" type="presParOf" srcId="{5E2DEECB-80B0-4FBC-B607-3B4877E68AEB}" destId="{02B3CACB-D6D6-471C-A2CC-8B2963DDB203}" srcOrd="2" destOrd="0" presId="urn:microsoft.com/office/officeart/2018/2/layout/IconVerticalSolidList"/>
    <dgm:cxn modelId="{E6DC0E0F-27EF-4AA4-B831-DB45BF27D983}" type="presParOf" srcId="{02B3CACB-D6D6-471C-A2CC-8B2963DDB203}" destId="{8CBF508F-7734-451E-B829-AD9AC98FC8B1}" srcOrd="0" destOrd="0" presId="urn:microsoft.com/office/officeart/2018/2/layout/IconVerticalSolidList"/>
    <dgm:cxn modelId="{8AE7C644-DD4E-461F-A06A-24E29FFF3985}" type="presParOf" srcId="{02B3CACB-D6D6-471C-A2CC-8B2963DDB203}" destId="{F6856895-FD31-4EDC-B53E-73F9738B3522}" srcOrd="1" destOrd="0" presId="urn:microsoft.com/office/officeart/2018/2/layout/IconVerticalSolidList"/>
    <dgm:cxn modelId="{D4A853E7-E2C3-4714-A84D-12C59ACA8DE1}" type="presParOf" srcId="{02B3CACB-D6D6-471C-A2CC-8B2963DDB203}" destId="{43ED99BB-52FA-4DFC-B433-8F60E8D37287}" srcOrd="2" destOrd="0" presId="urn:microsoft.com/office/officeart/2018/2/layout/IconVerticalSolidList"/>
    <dgm:cxn modelId="{35C91F63-98B3-4B0C-BAF9-F788AD49FD5C}" type="presParOf" srcId="{02B3CACB-D6D6-471C-A2CC-8B2963DDB203}" destId="{A0A59CD0-4F71-4C89-8703-585141093E82}" srcOrd="3" destOrd="0" presId="urn:microsoft.com/office/officeart/2018/2/layout/IconVerticalSolidList"/>
    <dgm:cxn modelId="{E099143C-9989-4FB1-B83D-85355B75CBC1}" type="presParOf" srcId="{5E2DEECB-80B0-4FBC-B607-3B4877E68AEB}" destId="{184A634C-4749-45CC-9E1F-2BD939E9FCBB}" srcOrd="3" destOrd="0" presId="urn:microsoft.com/office/officeart/2018/2/layout/IconVerticalSolidList"/>
    <dgm:cxn modelId="{99355253-427F-46F5-83BD-29AAAEF24C77}" type="presParOf" srcId="{5E2DEECB-80B0-4FBC-B607-3B4877E68AEB}" destId="{88291036-A1E5-4782-9107-E8420E624331}" srcOrd="4" destOrd="0" presId="urn:microsoft.com/office/officeart/2018/2/layout/IconVerticalSolidList"/>
    <dgm:cxn modelId="{949D4687-F426-44E3-987A-8A2CBADC9384}" type="presParOf" srcId="{88291036-A1E5-4782-9107-E8420E624331}" destId="{637EAC0A-1212-4C59-B7D6-B4094E285EBE}" srcOrd="0" destOrd="0" presId="urn:microsoft.com/office/officeart/2018/2/layout/IconVerticalSolidList"/>
    <dgm:cxn modelId="{7EC254BA-A7BD-473A-A6B5-D24CA7BF6AF5}" type="presParOf" srcId="{88291036-A1E5-4782-9107-E8420E624331}" destId="{D1840E3D-F238-457B-8DC9-C41EA789C860}" srcOrd="1" destOrd="0" presId="urn:microsoft.com/office/officeart/2018/2/layout/IconVerticalSolidList"/>
    <dgm:cxn modelId="{EEA3C1B8-5F8C-4C42-8B44-4C47863C9D12}" type="presParOf" srcId="{88291036-A1E5-4782-9107-E8420E624331}" destId="{6A0A83FE-C1F3-4079-AA05-8CD184A7EA19}" srcOrd="2" destOrd="0" presId="urn:microsoft.com/office/officeart/2018/2/layout/IconVerticalSolidList"/>
    <dgm:cxn modelId="{D2ED05E8-01F0-497F-BA0D-55D793E2B65A}" type="presParOf" srcId="{88291036-A1E5-4782-9107-E8420E624331}" destId="{AFAC5B6D-644C-41C6-9DAD-03504D981A46}" srcOrd="3" destOrd="0" presId="urn:microsoft.com/office/officeart/2018/2/layout/IconVerticalSolidList"/>
    <dgm:cxn modelId="{50F07FF0-9B83-40D4-8391-A0623D3E6A8F}" type="presParOf" srcId="{5E2DEECB-80B0-4FBC-B607-3B4877E68AEB}" destId="{BBE89617-C1A3-4A08-8665-2AD8A63EB56B}" srcOrd="5" destOrd="0" presId="urn:microsoft.com/office/officeart/2018/2/layout/IconVerticalSolidList"/>
    <dgm:cxn modelId="{3A859E0A-3F9C-42C8-8BB6-CCC483DBF96D}" type="presParOf" srcId="{5E2DEECB-80B0-4FBC-B607-3B4877E68AEB}" destId="{8BB95373-C8F3-43C2-92F7-A52E0AEC3376}" srcOrd="6" destOrd="0" presId="urn:microsoft.com/office/officeart/2018/2/layout/IconVerticalSolidList"/>
    <dgm:cxn modelId="{84EF1E02-8A90-444C-91C1-093F9A58483E}" type="presParOf" srcId="{8BB95373-C8F3-43C2-92F7-A52E0AEC3376}" destId="{819E2B8E-26E3-4D08-A9C5-77281AC06BE6}" srcOrd="0" destOrd="0" presId="urn:microsoft.com/office/officeart/2018/2/layout/IconVerticalSolidList"/>
    <dgm:cxn modelId="{E986113A-E888-44BD-A7CC-0B120CF16DFF}" type="presParOf" srcId="{8BB95373-C8F3-43C2-92F7-A52E0AEC3376}" destId="{6DA6882A-7915-4769-A863-1F6D903CDE1E}" srcOrd="1" destOrd="0" presId="urn:microsoft.com/office/officeart/2018/2/layout/IconVerticalSolidList"/>
    <dgm:cxn modelId="{6AFF4C2C-4E1B-42C1-825B-B7B5B67DBA69}" type="presParOf" srcId="{8BB95373-C8F3-43C2-92F7-A52E0AEC3376}" destId="{97006281-E523-428C-8FB4-F2A6A6DC72E0}" srcOrd="2" destOrd="0" presId="urn:microsoft.com/office/officeart/2018/2/layout/IconVerticalSolidList"/>
    <dgm:cxn modelId="{9ABE41BA-DC22-47C7-8412-D2A3E60754E2}" type="presParOf" srcId="{8BB95373-C8F3-43C2-92F7-A52E0AEC3376}" destId="{2F49C7AD-760B-4EFB-964C-1C521957DE30}" srcOrd="3" destOrd="0" presId="urn:microsoft.com/office/officeart/2018/2/layout/IconVerticalSolidList"/>
    <dgm:cxn modelId="{2937584D-8B61-4562-9A49-8C38905EC760}" type="presParOf" srcId="{5E2DEECB-80B0-4FBC-B607-3B4877E68AEB}" destId="{B843FF1C-9166-47AC-B30F-90B65B9F8597}" srcOrd="7" destOrd="0" presId="urn:microsoft.com/office/officeart/2018/2/layout/IconVerticalSolidList"/>
    <dgm:cxn modelId="{166E0B00-635E-4B8F-855E-DBDD686F0B4F}" type="presParOf" srcId="{5E2DEECB-80B0-4FBC-B607-3B4877E68AEB}" destId="{945EA22D-D8C4-4D32-8EA0-8A9AB09E5237}" srcOrd="8" destOrd="0" presId="urn:microsoft.com/office/officeart/2018/2/layout/IconVerticalSolidList"/>
    <dgm:cxn modelId="{92ECF75A-4ABE-4E9A-97A9-5BF2E9A8FD19}" type="presParOf" srcId="{945EA22D-D8C4-4D32-8EA0-8A9AB09E5237}" destId="{61A4DB4F-3578-4906-B5CC-5448826E8707}" srcOrd="0" destOrd="0" presId="urn:microsoft.com/office/officeart/2018/2/layout/IconVerticalSolidList"/>
    <dgm:cxn modelId="{9C8681C8-DEE7-4A54-8BE1-CF2EF382086A}" type="presParOf" srcId="{945EA22D-D8C4-4D32-8EA0-8A9AB09E5237}" destId="{C43188AC-14A4-4B28-91A1-0DE091F11152}" srcOrd="1" destOrd="0" presId="urn:microsoft.com/office/officeart/2018/2/layout/IconVerticalSolidList"/>
    <dgm:cxn modelId="{1AA52969-2772-45BE-91CC-806432DEFB88}" type="presParOf" srcId="{945EA22D-D8C4-4D32-8EA0-8A9AB09E5237}" destId="{D5419B34-4B88-42E9-995B-8F6C18311599}" srcOrd="2" destOrd="0" presId="urn:microsoft.com/office/officeart/2018/2/layout/IconVerticalSolidList"/>
    <dgm:cxn modelId="{5DA2F3DC-06CB-4DD0-87C2-15C9007C4D06}" type="presParOf" srcId="{945EA22D-D8C4-4D32-8EA0-8A9AB09E5237}" destId="{C7D5F832-E9B4-4687-90CA-6AE7E4DF2FDC}" srcOrd="3" destOrd="0" presId="urn:microsoft.com/office/officeart/2018/2/layout/IconVerticalSolidList"/>
    <dgm:cxn modelId="{1ACD9DCC-D074-4CD2-9C88-615F2AB9A6E7}" type="presParOf" srcId="{5E2DEECB-80B0-4FBC-B607-3B4877E68AEB}" destId="{AA9E9196-05A1-430F-AC76-92D8D08B457B}" srcOrd="9" destOrd="0" presId="urn:microsoft.com/office/officeart/2018/2/layout/IconVerticalSolidList"/>
    <dgm:cxn modelId="{F3B500C1-1074-4969-813C-DC82AE6E6681}" type="presParOf" srcId="{5E2DEECB-80B0-4FBC-B607-3B4877E68AEB}" destId="{475DD68F-0AA4-4161-B2F1-98C23D730C20}" srcOrd="10" destOrd="0" presId="urn:microsoft.com/office/officeart/2018/2/layout/IconVerticalSolidList"/>
    <dgm:cxn modelId="{F15BE1F6-6AFE-4A97-BFF8-93D59CA27BB2}" type="presParOf" srcId="{475DD68F-0AA4-4161-B2F1-98C23D730C20}" destId="{8B4D6D19-B98D-4CB9-AC59-A46F040AAE12}" srcOrd="0" destOrd="0" presId="urn:microsoft.com/office/officeart/2018/2/layout/IconVerticalSolidList"/>
    <dgm:cxn modelId="{D450877C-0854-45C6-AB57-2C48D0DB41AC}" type="presParOf" srcId="{475DD68F-0AA4-4161-B2F1-98C23D730C20}" destId="{EE77B90B-31E1-4503-A0C9-6F7EA270E2E3}" srcOrd="1" destOrd="0" presId="urn:microsoft.com/office/officeart/2018/2/layout/IconVerticalSolidList"/>
    <dgm:cxn modelId="{80CE0366-3EFB-42B7-A7BF-CC31D5F5C6D8}" type="presParOf" srcId="{475DD68F-0AA4-4161-B2F1-98C23D730C20}" destId="{771A1224-305F-4CB8-99B4-2851CCD5E33D}" srcOrd="2" destOrd="0" presId="urn:microsoft.com/office/officeart/2018/2/layout/IconVerticalSolidList"/>
    <dgm:cxn modelId="{9BF3E63C-A39E-4968-A461-619FAF1CF478}" type="presParOf" srcId="{475DD68F-0AA4-4161-B2F1-98C23D730C20}" destId="{DB22EFCB-24CD-4FBF-8B27-5E6529FB01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BBAB7B-DB64-4FDF-88C0-2DB59DEC569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09574FB-32EC-4A1D-B7EB-A670154E4073}">
      <dgm:prSet/>
      <dgm:spPr/>
      <dgm:t>
        <a:bodyPr/>
        <a:lstStyle/>
        <a:p>
          <a:r>
            <a:rPr lang="en-US" b="1" baseline="0"/>
            <a:t>The data anonymizer provides a secure, scalable, and user-friendly solution for protecting sensitive information.</a:t>
          </a:r>
          <a:endParaRPr lang="en-US"/>
        </a:p>
      </dgm:t>
    </dgm:pt>
    <dgm:pt modelId="{E25DE403-0491-4120-8B9A-EF08615F37E7}" type="parTrans" cxnId="{C28EE87F-2F28-416F-A801-ED50B1020D65}">
      <dgm:prSet/>
      <dgm:spPr/>
      <dgm:t>
        <a:bodyPr/>
        <a:lstStyle/>
        <a:p>
          <a:endParaRPr lang="en-US"/>
        </a:p>
      </dgm:t>
    </dgm:pt>
    <dgm:pt modelId="{12B31807-84E3-4454-8BF2-D6F9FDA72D6C}" type="sibTrans" cxnId="{C28EE87F-2F28-416F-A801-ED50B1020D65}">
      <dgm:prSet/>
      <dgm:spPr/>
      <dgm:t>
        <a:bodyPr/>
        <a:lstStyle/>
        <a:p>
          <a:endParaRPr lang="en-US"/>
        </a:p>
      </dgm:t>
    </dgm:pt>
    <dgm:pt modelId="{E901486F-A946-4A4A-BF96-9A2A75ECE762}">
      <dgm:prSet/>
      <dgm:spPr/>
      <dgm:t>
        <a:bodyPr/>
        <a:lstStyle/>
        <a:p>
          <a:r>
            <a:rPr lang="en-US" b="1" baseline="0"/>
            <a:t>Its modular design and robust features make it adaptable to diverse organizational needs.</a:t>
          </a:r>
          <a:endParaRPr lang="en-US"/>
        </a:p>
      </dgm:t>
    </dgm:pt>
    <dgm:pt modelId="{7CE7EDE3-025C-48F3-84F1-A553CAE5F29D}" type="parTrans" cxnId="{1EE9F0FE-72CD-459D-BF9D-98E3E8BB590C}">
      <dgm:prSet/>
      <dgm:spPr/>
      <dgm:t>
        <a:bodyPr/>
        <a:lstStyle/>
        <a:p>
          <a:endParaRPr lang="en-US"/>
        </a:p>
      </dgm:t>
    </dgm:pt>
    <dgm:pt modelId="{A9881262-B33C-4E0D-9807-12C2F0917098}" type="sibTrans" cxnId="{1EE9F0FE-72CD-459D-BF9D-98E3E8BB590C}">
      <dgm:prSet/>
      <dgm:spPr/>
      <dgm:t>
        <a:bodyPr/>
        <a:lstStyle/>
        <a:p>
          <a:endParaRPr lang="en-US"/>
        </a:p>
      </dgm:t>
    </dgm:pt>
    <dgm:pt modelId="{172EFD92-6FCC-4CE9-916E-4DBDE3288C36}">
      <dgm:prSet/>
      <dgm:spPr/>
      <dgm:t>
        <a:bodyPr/>
        <a:lstStyle/>
        <a:p>
          <a:r>
            <a:rPr lang="en-US" b="1" baseline="0"/>
            <a:t>With ongoing enhancements and a focus on privacy, the platform is well-positioned to address future data protection challenges.</a:t>
          </a:r>
          <a:endParaRPr lang="en-US"/>
        </a:p>
      </dgm:t>
    </dgm:pt>
    <dgm:pt modelId="{AEF89E5C-C2E4-4D4B-8139-E89915883CE5}" type="parTrans" cxnId="{676EC0CC-6657-4BC4-91B9-1CF87E570917}">
      <dgm:prSet/>
      <dgm:spPr/>
      <dgm:t>
        <a:bodyPr/>
        <a:lstStyle/>
        <a:p>
          <a:endParaRPr lang="en-US"/>
        </a:p>
      </dgm:t>
    </dgm:pt>
    <dgm:pt modelId="{6EEA2572-5BA6-426C-A202-0A37D969E0E2}" type="sibTrans" cxnId="{676EC0CC-6657-4BC4-91B9-1CF87E570917}">
      <dgm:prSet/>
      <dgm:spPr/>
      <dgm:t>
        <a:bodyPr/>
        <a:lstStyle/>
        <a:p>
          <a:endParaRPr lang="en-US"/>
        </a:p>
      </dgm:t>
    </dgm:pt>
    <dgm:pt modelId="{DBC347D7-3B68-434C-9312-2AD3A03A7852}" type="pres">
      <dgm:prSet presAssocID="{D2BBAB7B-DB64-4FDF-88C0-2DB59DEC569B}" presName="root" presStyleCnt="0">
        <dgm:presLayoutVars>
          <dgm:dir/>
          <dgm:resizeHandles val="exact"/>
        </dgm:presLayoutVars>
      </dgm:prSet>
      <dgm:spPr/>
    </dgm:pt>
    <dgm:pt modelId="{F744465A-4181-481D-87CE-091A55471C00}" type="pres">
      <dgm:prSet presAssocID="{909574FB-32EC-4A1D-B7EB-A670154E4073}" presName="compNode" presStyleCnt="0"/>
      <dgm:spPr/>
    </dgm:pt>
    <dgm:pt modelId="{92F0B0E7-FDC1-4F62-B69F-F92880F84F51}" type="pres">
      <dgm:prSet presAssocID="{909574FB-32EC-4A1D-B7EB-A670154E4073}" presName="bgRect" presStyleLbl="bgShp" presStyleIdx="0" presStyleCnt="3"/>
      <dgm:spPr/>
    </dgm:pt>
    <dgm:pt modelId="{1B6F6A2E-0127-4B15-8CBA-E937CA4FB5BA}" type="pres">
      <dgm:prSet presAssocID="{909574FB-32EC-4A1D-B7EB-A670154E40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DCE16FB-5488-4430-8F01-951C5BE4344F}" type="pres">
      <dgm:prSet presAssocID="{909574FB-32EC-4A1D-B7EB-A670154E4073}" presName="spaceRect" presStyleCnt="0"/>
      <dgm:spPr/>
    </dgm:pt>
    <dgm:pt modelId="{B2301E8F-30AA-43B6-AA2B-58E8A0CAE609}" type="pres">
      <dgm:prSet presAssocID="{909574FB-32EC-4A1D-B7EB-A670154E4073}" presName="parTx" presStyleLbl="revTx" presStyleIdx="0" presStyleCnt="3">
        <dgm:presLayoutVars>
          <dgm:chMax val="0"/>
          <dgm:chPref val="0"/>
        </dgm:presLayoutVars>
      </dgm:prSet>
      <dgm:spPr/>
    </dgm:pt>
    <dgm:pt modelId="{F1741409-DC18-4DED-9BEE-11268D90FA0F}" type="pres">
      <dgm:prSet presAssocID="{12B31807-84E3-4454-8BF2-D6F9FDA72D6C}" presName="sibTrans" presStyleCnt="0"/>
      <dgm:spPr/>
    </dgm:pt>
    <dgm:pt modelId="{02955669-40D8-40E4-B6D8-A029243F9892}" type="pres">
      <dgm:prSet presAssocID="{E901486F-A946-4A4A-BF96-9A2A75ECE762}" presName="compNode" presStyleCnt="0"/>
      <dgm:spPr/>
    </dgm:pt>
    <dgm:pt modelId="{E4A51D17-4ECF-4836-9364-119CE4D6146B}" type="pres">
      <dgm:prSet presAssocID="{E901486F-A946-4A4A-BF96-9A2A75ECE762}" presName="bgRect" presStyleLbl="bgShp" presStyleIdx="1" presStyleCnt="3"/>
      <dgm:spPr/>
    </dgm:pt>
    <dgm:pt modelId="{ED4EE19A-44AA-47D6-83AC-61BB184C9B4F}" type="pres">
      <dgm:prSet presAssocID="{E901486F-A946-4A4A-BF96-9A2A75ECE7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040D52B-E8C6-4538-BD72-D2564045CFE8}" type="pres">
      <dgm:prSet presAssocID="{E901486F-A946-4A4A-BF96-9A2A75ECE762}" presName="spaceRect" presStyleCnt="0"/>
      <dgm:spPr/>
    </dgm:pt>
    <dgm:pt modelId="{45509648-841B-42CD-B0C3-0DF7ECB90D91}" type="pres">
      <dgm:prSet presAssocID="{E901486F-A946-4A4A-BF96-9A2A75ECE762}" presName="parTx" presStyleLbl="revTx" presStyleIdx="1" presStyleCnt="3">
        <dgm:presLayoutVars>
          <dgm:chMax val="0"/>
          <dgm:chPref val="0"/>
        </dgm:presLayoutVars>
      </dgm:prSet>
      <dgm:spPr/>
    </dgm:pt>
    <dgm:pt modelId="{A482E5E1-A513-497E-878D-F3B209309C91}" type="pres">
      <dgm:prSet presAssocID="{A9881262-B33C-4E0D-9807-12C2F0917098}" presName="sibTrans" presStyleCnt="0"/>
      <dgm:spPr/>
    </dgm:pt>
    <dgm:pt modelId="{46C2FE93-2D0E-4FCC-9C2E-7A4D81AFC4A3}" type="pres">
      <dgm:prSet presAssocID="{172EFD92-6FCC-4CE9-916E-4DBDE3288C36}" presName="compNode" presStyleCnt="0"/>
      <dgm:spPr/>
    </dgm:pt>
    <dgm:pt modelId="{010B49D0-4FFA-4108-B4E0-7EE930A758C4}" type="pres">
      <dgm:prSet presAssocID="{172EFD92-6FCC-4CE9-916E-4DBDE3288C36}" presName="bgRect" presStyleLbl="bgShp" presStyleIdx="2" presStyleCnt="3"/>
      <dgm:spPr/>
    </dgm:pt>
    <dgm:pt modelId="{F51BFEDA-D4DC-4B39-A15E-FA4EA74ED730}" type="pres">
      <dgm:prSet presAssocID="{172EFD92-6FCC-4CE9-916E-4DBDE3288C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A31C5F2-5743-4EA8-B01D-32A2D14B3668}" type="pres">
      <dgm:prSet presAssocID="{172EFD92-6FCC-4CE9-916E-4DBDE3288C36}" presName="spaceRect" presStyleCnt="0"/>
      <dgm:spPr/>
    </dgm:pt>
    <dgm:pt modelId="{8D20DA37-F27B-451D-AFDB-590FF08A52C6}" type="pres">
      <dgm:prSet presAssocID="{172EFD92-6FCC-4CE9-916E-4DBDE3288C3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8B8AE09-1504-4F6D-A719-C585761C5753}" type="presOf" srcId="{E901486F-A946-4A4A-BF96-9A2A75ECE762}" destId="{45509648-841B-42CD-B0C3-0DF7ECB90D91}" srcOrd="0" destOrd="0" presId="urn:microsoft.com/office/officeart/2018/2/layout/IconVerticalSolidList"/>
    <dgm:cxn modelId="{CB99716C-4021-42D4-A31A-58D6ADE1072E}" type="presOf" srcId="{909574FB-32EC-4A1D-B7EB-A670154E4073}" destId="{B2301E8F-30AA-43B6-AA2B-58E8A0CAE609}" srcOrd="0" destOrd="0" presId="urn:microsoft.com/office/officeart/2018/2/layout/IconVerticalSolidList"/>
    <dgm:cxn modelId="{EBC97671-DE60-4647-AE9D-92076BDE2C72}" type="presOf" srcId="{172EFD92-6FCC-4CE9-916E-4DBDE3288C36}" destId="{8D20DA37-F27B-451D-AFDB-590FF08A52C6}" srcOrd="0" destOrd="0" presId="urn:microsoft.com/office/officeart/2018/2/layout/IconVerticalSolidList"/>
    <dgm:cxn modelId="{44D1AD74-32CC-421F-935B-76CA8E7876A7}" type="presOf" srcId="{D2BBAB7B-DB64-4FDF-88C0-2DB59DEC569B}" destId="{DBC347D7-3B68-434C-9312-2AD3A03A7852}" srcOrd="0" destOrd="0" presId="urn:microsoft.com/office/officeart/2018/2/layout/IconVerticalSolidList"/>
    <dgm:cxn modelId="{C28EE87F-2F28-416F-A801-ED50B1020D65}" srcId="{D2BBAB7B-DB64-4FDF-88C0-2DB59DEC569B}" destId="{909574FB-32EC-4A1D-B7EB-A670154E4073}" srcOrd="0" destOrd="0" parTransId="{E25DE403-0491-4120-8B9A-EF08615F37E7}" sibTransId="{12B31807-84E3-4454-8BF2-D6F9FDA72D6C}"/>
    <dgm:cxn modelId="{676EC0CC-6657-4BC4-91B9-1CF87E570917}" srcId="{D2BBAB7B-DB64-4FDF-88C0-2DB59DEC569B}" destId="{172EFD92-6FCC-4CE9-916E-4DBDE3288C36}" srcOrd="2" destOrd="0" parTransId="{AEF89E5C-C2E4-4D4B-8139-E89915883CE5}" sibTransId="{6EEA2572-5BA6-426C-A202-0A37D969E0E2}"/>
    <dgm:cxn modelId="{1EE9F0FE-72CD-459D-BF9D-98E3E8BB590C}" srcId="{D2BBAB7B-DB64-4FDF-88C0-2DB59DEC569B}" destId="{E901486F-A946-4A4A-BF96-9A2A75ECE762}" srcOrd="1" destOrd="0" parTransId="{7CE7EDE3-025C-48F3-84F1-A553CAE5F29D}" sibTransId="{A9881262-B33C-4E0D-9807-12C2F0917098}"/>
    <dgm:cxn modelId="{65C461A6-DE83-42CE-99CC-51EDA1CDC227}" type="presParOf" srcId="{DBC347D7-3B68-434C-9312-2AD3A03A7852}" destId="{F744465A-4181-481D-87CE-091A55471C00}" srcOrd="0" destOrd="0" presId="urn:microsoft.com/office/officeart/2018/2/layout/IconVerticalSolidList"/>
    <dgm:cxn modelId="{F3DD39EA-892C-4536-BDF0-9D61BCE3115F}" type="presParOf" srcId="{F744465A-4181-481D-87CE-091A55471C00}" destId="{92F0B0E7-FDC1-4F62-B69F-F92880F84F51}" srcOrd="0" destOrd="0" presId="urn:microsoft.com/office/officeart/2018/2/layout/IconVerticalSolidList"/>
    <dgm:cxn modelId="{62669586-9142-4614-BF6D-69397CCF8AE6}" type="presParOf" srcId="{F744465A-4181-481D-87CE-091A55471C00}" destId="{1B6F6A2E-0127-4B15-8CBA-E937CA4FB5BA}" srcOrd="1" destOrd="0" presId="urn:microsoft.com/office/officeart/2018/2/layout/IconVerticalSolidList"/>
    <dgm:cxn modelId="{C0B53D33-0882-4111-B044-6252B04BA2A1}" type="presParOf" srcId="{F744465A-4181-481D-87CE-091A55471C00}" destId="{BDCE16FB-5488-4430-8F01-951C5BE4344F}" srcOrd="2" destOrd="0" presId="urn:microsoft.com/office/officeart/2018/2/layout/IconVerticalSolidList"/>
    <dgm:cxn modelId="{0AAC8A3B-ABD3-4E92-8CBA-500306F26322}" type="presParOf" srcId="{F744465A-4181-481D-87CE-091A55471C00}" destId="{B2301E8F-30AA-43B6-AA2B-58E8A0CAE609}" srcOrd="3" destOrd="0" presId="urn:microsoft.com/office/officeart/2018/2/layout/IconVerticalSolidList"/>
    <dgm:cxn modelId="{D7F7947E-2ADB-45D5-859B-1AFE1C3E4B2D}" type="presParOf" srcId="{DBC347D7-3B68-434C-9312-2AD3A03A7852}" destId="{F1741409-DC18-4DED-9BEE-11268D90FA0F}" srcOrd="1" destOrd="0" presId="urn:microsoft.com/office/officeart/2018/2/layout/IconVerticalSolidList"/>
    <dgm:cxn modelId="{3EDD604F-2E86-4E8B-870C-8C109B792304}" type="presParOf" srcId="{DBC347D7-3B68-434C-9312-2AD3A03A7852}" destId="{02955669-40D8-40E4-B6D8-A029243F9892}" srcOrd="2" destOrd="0" presId="urn:microsoft.com/office/officeart/2018/2/layout/IconVerticalSolidList"/>
    <dgm:cxn modelId="{879DD4C7-4C5C-4D10-B918-4A2179352E53}" type="presParOf" srcId="{02955669-40D8-40E4-B6D8-A029243F9892}" destId="{E4A51D17-4ECF-4836-9364-119CE4D6146B}" srcOrd="0" destOrd="0" presId="urn:microsoft.com/office/officeart/2018/2/layout/IconVerticalSolidList"/>
    <dgm:cxn modelId="{0CD3FDEA-CFE4-48C7-B23C-1907FB0D46C9}" type="presParOf" srcId="{02955669-40D8-40E4-B6D8-A029243F9892}" destId="{ED4EE19A-44AA-47D6-83AC-61BB184C9B4F}" srcOrd="1" destOrd="0" presId="urn:microsoft.com/office/officeart/2018/2/layout/IconVerticalSolidList"/>
    <dgm:cxn modelId="{2520397B-0FBB-444D-9E09-BF326B4163E9}" type="presParOf" srcId="{02955669-40D8-40E4-B6D8-A029243F9892}" destId="{0040D52B-E8C6-4538-BD72-D2564045CFE8}" srcOrd="2" destOrd="0" presId="urn:microsoft.com/office/officeart/2018/2/layout/IconVerticalSolidList"/>
    <dgm:cxn modelId="{F807DF24-3900-43FA-B734-4A1C9C8AC6B6}" type="presParOf" srcId="{02955669-40D8-40E4-B6D8-A029243F9892}" destId="{45509648-841B-42CD-B0C3-0DF7ECB90D91}" srcOrd="3" destOrd="0" presId="urn:microsoft.com/office/officeart/2018/2/layout/IconVerticalSolidList"/>
    <dgm:cxn modelId="{ED6D9654-CCFE-4F87-8FC2-C1CE334324BA}" type="presParOf" srcId="{DBC347D7-3B68-434C-9312-2AD3A03A7852}" destId="{A482E5E1-A513-497E-878D-F3B209309C91}" srcOrd="3" destOrd="0" presId="urn:microsoft.com/office/officeart/2018/2/layout/IconVerticalSolidList"/>
    <dgm:cxn modelId="{49822490-2E54-48A5-A580-DCCC0F7E2EF6}" type="presParOf" srcId="{DBC347D7-3B68-434C-9312-2AD3A03A7852}" destId="{46C2FE93-2D0E-4FCC-9C2E-7A4D81AFC4A3}" srcOrd="4" destOrd="0" presId="urn:microsoft.com/office/officeart/2018/2/layout/IconVerticalSolidList"/>
    <dgm:cxn modelId="{9558A501-1357-4639-95F4-044D1FEC8477}" type="presParOf" srcId="{46C2FE93-2D0E-4FCC-9C2E-7A4D81AFC4A3}" destId="{010B49D0-4FFA-4108-B4E0-7EE930A758C4}" srcOrd="0" destOrd="0" presId="urn:microsoft.com/office/officeart/2018/2/layout/IconVerticalSolidList"/>
    <dgm:cxn modelId="{0BCCD9F3-A9BA-404D-AB16-BD5F5BDE269A}" type="presParOf" srcId="{46C2FE93-2D0E-4FCC-9C2E-7A4D81AFC4A3}" destId="{F51BFEDA-D4DC-4B39-A15E-FA4EA74ED730}" srcOrd="1" destOrd="0" presId="urn:microsoft.com/office/officeart/2018/2/layout/IconVerticalSolidList"/>
    <dgm:cxn modelId="{022D81A3-F87A-4563-8E36-D8C304D4B856}" type="presParOf" srcId="{46C2FE93-2D0E-4FCC-9C2E-7A4D81AFC4A3}" destId="{DA31C5F2-5743-4EA8-B01D-32A2D14B3668}" srcOrd="2" destOrd="0" presId="urn:microsoft.com/office/officeart/2018/2/layout/IconVerticalSolidList"/>
    <dgm:cxn modelId="{13BFD637-1EA7-44B0-A206-3859DE203D86}" type="presParOf" srcId="{46C2FE93-2D0E-4FCC-9C2E-7A4D81AFC4A3}" destId="{8D20DA37-F27B-451D-AFDB-590FF08A52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182BB-21B7-44FA-971F-A50181E8B740}">
      <dsp:nvSpPr>
        <dsp:cNvPr id="0" name=""/>
        <dsp:cNvSpPr/>
      </dsp:nvSpPr>
      <dsp:spPr>
        <a:xfrm>
          <a:off x="0" y="500963"/>
          <a:ext cx="5376000" cy="1229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7719B-5594-4684-868F-4123198E734A}">
      <dsp:nvSpPr>
        <dsp:cNvPr id="0" name=""/>
        <dsp:cNvSpPr/>
      </dsp:nvSpPr>
      <dsp:spPr>
        <a:xfrm>
          <a:off x="372002" y="942815"/>
          <a:ext cx="676368" cy="6763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88EA8-2B1F-480E-AC54-0AAD7E0C2088}">
      <dsp:nvSpPr>
        <dsp:cNvPr id="0" name=""/>
        <dsp:cNvSpPr/>
      </dsp:nvSpPr>
      <dsp:spPr>
        <a:xfrm>
          <a:off x="1420372" y="666119"/>
          <a:ext cx="3955627" cy="122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150" tIns="130150" rIns="130150" bIns="13015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/>
            <a:t>Use AI models to automatically detect personally identifiable information (PII) in CSV or Parquet files.</a:t>
          </a:r>
          <a:endParaRPr lang="en-US" sz="1700" kern="1200"/>
        </a:p>
      </dsp:txBody>
      <dsp:txXfrm>
        <a:off x="1420372" y="666119"/>
        <a:ext cx="3955627" cy="1229760"/>
      </dsp:txXfrm>
    </dsp:sp>
    <dsp:sp modelId="{F1CDFA8B-87E4-4DC8-950A-4DA65FF10ECA}">
      <dsp:nvSpPr>
        <dsp:cNvPr id="0" name=""/>
        <dsp:cNvSpPr/>
      </dsp:nvSpPr>
      <dsp:spPr>
        <a:xfrm>
          <a:off x="0" y="2203319"/>
          <a:ext cx="5376000" cy="1229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DBB41-C880-4E48-BC5C-42250C308F63}">
      <dsp:nvSpPr>
        <dsp:cNvPr id="0" name=""/>
        <dsp:cNvSpPr/>
      </dsp:nvSpPr>
      <dsp:spPr>
        <a:xfrm>
          <a:off x="372002" y="2480015"/>
          <a:ext cx="676368" cy="6763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32CF8-87C0-4708-8B96-519B289D04D0}">
      <dsp:nvSpPr>
        <dsp:cNvPr id="0" name=""/>
        <dsp:cNvSpPr/>
      </dsp:nvSpPr>
      <dsp:spPr>
        <a:xfrm>
          <a:off x="1420372" y="2203319"/>
          <a:ext cx="3955627" cy="122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150" tIns="130150" rIns="130150" bIns="13015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/>
            <a:t>Identify columns containing PII, encrypt them, and return the encrypted files to the user.</a:t>
          </a:r>
          <a:endParaRPr lang="en-US" sz="1700" kern="1200"/>
        </a:p>
      </dsp:txBody>
      <dsp:txXfrm>
        <a:off x="1420372" y="2203319"/>
        <a:ext cx="3955627" cy="1229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16ACD-9FBC-4C08-9808-D6C88BA5240F}">
      <dsp:nvSpPr>
        <dsp:cNvPr id="0" name=""/>
        <dsp:cNvSpPr/>
      </dsp:nvSpPr>
      <dsp:spPr>
        <a:xfrm>
          <a:off x="0" y="1304"/>
          <a:ext cx="8395124" cy="5557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800C2-AADF-4D2F-A71D-DD2A1AAFC675}">
      <dsp:nvSpPr>
        <dsp:cNvPr id="0" name=""/>
        <dsp:cNvSpPr/>
      </dsp:nvSpPr>
      <dsp:spPr>
        <a:xfrm>
          <a:off x="168108" y="126343"/>
          <a:ext cx="305651" cy="3056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37B35-0999-4CD9-85C0-BAEE74DCC221}">
      <dsp:nvSpPr>
        <dsp:cNvPr id="0" name=""/>
        <dsp:cNvSpPr/>
      </dsp:nvSpPr>
      <dsp:spPr>
        <a:xfrm>
          <a:off x="641868" y="1304"/>
          <a:ext cx="7753255" cy="55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15" tIns="58815" rIns="58815" bIns="588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Integration with additional cloud storage providers (Azure Blob, Google Cloud Storage)</a:t>
          </a:r>
        </a:p>
      </dsp:txBody>
      <dsp:txXfrm>
        <a:off x="641868" y="1304"/>
        <a:ext cx="7753255" cy="555730"/>
      </dsp:txXfrm>
    </dsp:sp>
    <dsp:sp modelId="{8CBF508F-7734-451E-B829-AD9AC98FC8B1}">
      <dsp:nvSpPr>
        <dsp:cNvPr id="0" name=""/>
        <dsp:cNvSpPr/>
      </dsp:nvSpPr>
      <dsp:spPr>
        <a:xfrm>
          <a:off x="0" y="695966"/>
          <a:ext cx="8395124" cy="5557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56895-FD31-4EDC-B53E-73F9738B3522}">
      <dsp:nvSpPr>
        <dsp:cNvPr id="0" name=""/>
        <dsp:cNvSpPr/>
      </dsp:nvSpPr>
      <dsp:spPr>
        <a:xfrm>
          <a:off x="168108" y="821006"/>
          <a:ext cx="305651" cy="3056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59CD0-4F71-4C89-8703-585141093E82}">
      <dsp:nvSpPr>
        <dsp:cNvPr id="0" name=""/>
        <dsp:cNvSpPr/>
      </dsp:nvSpPr>
      <dsp:spPr>
        <a:xfrm>
          <a:off x="641868" y="695966"/>
          <a:ext cx="7753255" cy="55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15" tIns="58815" rIns="58815" bIns="588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Advanced anonymization techniques (differential privacy, AI-based masking)</a:t>
          </a:r>
        </a:p>
      </dsp:txBody>
      <dsp:txXfrm>
        <a:off x="641868" y="695966"/>
        <a:ext cx="7753255" cy="555730"/>
      </dsp:txXfrm>
    </dsp:sp>
    <dsp:sp modelId="{637EAC0A-1212-4C59-B7D6-B4094E285EBE}">
      <dsp:nvSpPr>
        <dsp:cNvPr id="0" name=""/>
        <dsp:cNvSpPr/>
      </dsp:nvSpPr>
      <dsp:spPr>
        <a:xfrm>
          <a:off x="0" y="1390629"/>
          <a:ext cx="8395124" cy="5557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40E3D-F238-457B-8DC9-C41EA789C860}">
      <dsp:nvSpPr>
        <dsp:cNvPr id="0" name=""/>
        <dsp:cNvSpPr/>
      </dsp:nvSpPr>
      <dsp:spPr>
        <a:xfrm>
          <a:off x="168108" y="1515668"/>
          <a:ext cx="305651" cy="3056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C5B6D-644C-41C6-9DAD-03504D981A46}">
      <dsp:nvSpPr>
        <dsp:cNvPr id="0" name=""/>
        <dsp:cNvSpPr/>
      </dsp:nvSpPr>
      <dsp:spPr>
        <a:xfrm>
          <a:off x="641868" y="1390629"/>
          <a:ext cx="7753255" cy="55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15" tIns="58815" rIns="58815" bIns="588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Audit logging and compliance reporting for regulatory needs</a:t>
          </a:r>
        </a:p>
      </dsp:txBody>
      <dsp:txXfrm>
        <a:off x="641868" y="1390629"/>
        <a:ext cx="7753255" cy="555730"/>
      </dsp:txXfrm>
    </dsp:sp>
    <dsp:sp modelId="{819E2B8E-26E3-4D08-A9C5-77281AC06BE6}">
      <dsp:nvSpPr>
        <dsp:cNvPr id="0" name=""/>
        <dsp:cNvSpPr/>
      </dsp:nvSpPr>
      <dsp:spPr>
        <a:xfrm>
          <a:off x="0" y="2085292"/>
          <a:ext cx="8395124" cy="5557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6882A-7915-4769-A863-1F6D903CDE1E}">
      <dsp:nvSpPr>
        <dsp:cNvPr id="0" name=""/>
        <dsp:cNvSpPr/>
      </dsp:nvSpPr>
      <dsp:spPr>
        <a:xfrm>
          <a:off x="168108" y="2210331"/>
          <a:ext cx="305651" cy="3056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9C7AD-760B-4EFB-964C-1C521957DE30}">
      <dsp:nvSpPr>
        <dsp:cNvPr id="0" name=""/>
        <dsp:cNvSpPr/>
      </dsp:nvSpPr>
      <dsp:spPr>
        <a:xfrm>
          <a:off x="641868" y="2085292"/>
          <a:ext cx="7753255" cy="55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15" tIns="58815" rIns="58815" bIns="588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Multi-language support for global adoption</a:t>
          </a:r>
        </a:p>
      </dsp:txBody>
      <dsp:txXfrm>
        <a:off x="641868" y="2085292"/>
        <a:ext cx="7753255" cy="555730"/>
      </dsp:txXfrm>
    </dsp:sp>
    <dsp:sp modelId="{61A4DB4F-3578-4906-B5CC-5448826E8707}">
      <dsp:nvSpPr>
        <dsp:cNvPr id="0" name=""/>
        <dsp:cNvSpPr/>
      </dsp:nvSpPr>
      <dsp:spPr>
        <a:xfrm>
          <a:off x="0" y="2779954"/>
          <a:ext cx="8395124" cy="5557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188AC-14A4-4B28-91A1-0DE091F11152}">
      <dsp:nvSpPr>
        <dsp:cNvPr id="0" name=""/>
        <dsp:cNvSpPr/>
      </dsp:nvSpPr>
      <dsp:spPr>
        <a:xfrm>
          <a:off x="168108" y="2904994"/>
          <a:ext cx="305651" cy="3056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5F832-E9B4-4687-90CA-6AE7E4DF2FDC}">
      <dsp:nvSpPr>
        <dsp:cNvPr id="0" name=""/>
        <dsp:cNvSpPr/>
      </dsp:nvSpPr>
      <dsp:spPr>
        <a:xfrm>
          <a:off x="641868" y="2779954"/>
          <a:ext cx="7753255" cy="55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15" tIns="58815" rIns="58815" bIns="588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Enhanced analytics and visualization dashboards</a:t>
          </a:r>
        </a:p>
      </dsp:txBody>
      <dsp:txXfrm>
        <a:off x="641868" y="2779954"/>
        <a:ext cx="7753255" cy="555730"/>
      </dsp:txXfrm>
    </dsp:sp>
    <dsp:sp modelId="{8B4D6D19-B98D-4CB9-AC59-A46F040AAE12}">
      <dsp:nvSpPr>
        <dsp:cNvPr id="0" name=""/>
        <dsp:cNvSpPr/>
      </dsp:nvSpPr>
      <dsp:spPr>
        <a:xfrm>
          <a:off x="0" y="3474617"/>
          <a:ext cx="8395124" cy="5557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7B90B-31E1-4503-A0C9-6F7EA270E2E3}">
      <dsp:nvSpPr>
        <dsp:cNvPr id="0" name=""/>
        <dsp:cNvSpPr/>
      </dsp:nvSpPr>
      <dsp:spPr>
        <a:xfrm>
          <a:off x="168108" y="3599656"/>
          <a:ext cx="305651" cy="3056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2EFCB-24CD-4FBF-8B27-5E6529FB0182}">
      <dsp:nvSpPr>
        <dsp:cNvPr id="0" name=""/>
        <dsp:cNvSpPr/>
      </dsp:nvSpPr>
      <dsp:spPr>
        <a:xfrm>
          <a:off x="641868" y="3474617"/>
          <a:ext cx="7753255" cy="55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15" tIns="58815" rIns="58815" bIns="588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Automated data retention and deletion policies</a:t>
          </a:r>
        </a:p>
      </dsp:txBody>
      <dsp:txXfrm>
        <a:off x="641868" y="3474617"/>
        <a:ext cx="7753255" cy="555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0B0E7-FDC1-4F62-B69F-F92880F84F51}">
      <dsp:nvSpPr>
        <dsp:cNvPr id="0" name=""/>
        <dsp:cNvSpPr/>
      </dsp:nvSpPr>
      <dsp:spPr>
        <a:xfrm>
          <a:off x="0" y="504"/>
          <a:ext cx="10327819" cy="1180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F6A2E-0127-4B15-8CBA-E937CA4FB5BA}">
      <dsp:nvSpPr>
        <dsp:cNvPr id="0" name=""/>
        <dsp:cNvSpPr/>
      </dsp:nvSpPr>
      <dsp:spPr>
        <a:xfrm>
          <a:off x="356954" y="266007"/>
          <a:ext cx="649008" cy="6490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01E8F-30AA-43B6-AA2B-58E8A0CAE609}">
      <dsp:nvSpPr>
        <dsp:cNvPr id="0" name=""/>
        <dsp:cNvSpPr/>
      </dsp:nvSpPr>
      <dsp:spPr>
        <a:xfrm>
          <a:off x="1362917" y="504"/>
          <a:ext cx="8964901" cy="1180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85" tIns="124885" rIns="124885" bIns="12488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baseline="0"/>
            <a:t>The data anonymizer provides a secure, scalable, and user-friendly solution for protecting sensitive information.</a:t>
          </a:r>
          <a:endParaRPr lang="en-US" sz="2300" kern="1200"/>
        </a:p>
      </dsp:txBody>
      <dsp:txXfrm>
        <a:off x="1362917" y="504"/>
        <a:ext cx="8964901" cy="1180015"/>
      </dsp:txXfrm>
    </dsp:sp>
    <dsp:sp modelId="{E4A51D17-4ECF-4836-9364-119CE4D6146B}">
      <dsp:nvSpPr>
        <dsp:cNvPr id="0" name=""/>
        <dsp:cNvSpPr/>
      </dsp:nvSpPr>
      <dsp:spPr>
        <a:xfrm>
          <a:off x="0" y="1475523"/>
          <a:ext cx="10327819" cy="1180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EE19A-44AA-47D6-83AC-61BB184C9B4F}">
      <dsp:nvSpPr>
        <dsp:cNvPr id="0" name=""/>
        <dsp:cNvSpPr/>
      </dsp:nvSpPr>
      <dsp:spPr>
        <a:xfrm>
          <a:off x="356954" y="1741027"/>
          <a:ext cx="649008" cy="6490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09648-841B-42CD-B0C3-0DF7ECB90D91}">
      <dsp:nvSpPr>
        <dsp:cNvPr id="0" name=""/>
        <dsp:cNvSpPr/>
      </dsp:nvSpPr>
      <dsp:spPr>
        <a:xfrm>
          <a:off x="1362917" y="1475523"/>
          <a:ext cx="8964901" cy="1180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85" tIns="124885" rIns="124885" bIns="12488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baseline="0"/>
            <a:t>Its modular design and robust features make it adaptable to diverse organizational needs.</a:t>
          </a:r>
          <a:endParaRPr lang="en-US" sz="2300" kern="1200"/>
        </a:p>
      </dsp:txBody>
      <dsp:txXfrm>
        <a:off x="1362917" y="1475523"/>
        <a:ext cx="8964901" cy="1180015"/>
      </dsp:txXfrm>
    </dsp:sp>
    <dsp:sp modelId="{010B49D0-4FFA-4108-B4E0-7EE930A758C4}">
      <dsp:nvSpPr>
        <dsp:cNvPr id="0" name=""/>
        <dsp:cNvSpPr/>
      </dsp:nvSpPr>
      <dsp:spPr>
        <a:xfrm>
          <a:off x="0" y="2950543"/>
          <a:ext cx="10327819" cy="1180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BFEDA-D4DC-4B39-A15E-FA4EA74ED730}">
      <dsp:nvSpPr>
        <dsp:cNvPr id="0" name=""/>
        <dsp:cNvSpPr/>
      </dsp:nvSpPr>
      <dsp:spPr>
        <a:xfrm>
          <a:off x="356954" y="3216046"/>
          <a:ext cx="649008" cy="6490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0DA37-F27B-451D-AFDB-590FF08A52C6}">
      <dsp:nvSpPr>
        <dsp:cNvPr id="0" name=""/>
        <dsp:cNvSpPr/>
      </dsp:nvSpPr>
      <dsp:spPr>
        <a:xfrm>
          <a:off x="1362917" y="2950543"/>
          <a:ext cx="8964901" cy="1180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85" tIns="124885" rIns="124885" bIns="12488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baseline="0"/>
            <a:t>With ongoing enhancements and a focus on privacy, the platform is well-positioned to address future data protection challenges.</a:t>
          </a:r>
          <a:endParaRPr lang="en-US" sz="2300" kern="1200"/>
        </a:p>
      </dsp:txBody>
      <dsp:txXfrm>
        <a:off x="1362917" y="2950543"/>
        <a:ext cx="8964901" cy="1180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5EA31-1F26-44D6-99A8-702D0F52951F}"/>
              </a:ext>
            </a:extLst>
          </p:cNvPr>
          <p:cNvSpPr/>
          <p:nvPr/>
        </p:nvSpPr>
        <p:spPr>
          <a:xfrm>
            <a:off x="0" y="0"/>
            <a:ext cx="4800000" cy="68592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Cover Subtitle"/>
          <p:cNvSpPr>
            <a:spLocks noGrp="1"/>
          </p:cNvSpPr>
          <p:nvPr>
            <p:ph type="subTitle" idx="1" hasCustomPrompt="1"/>
          </p:nvPr>
        </p:nvSpPr>
        <p:spPr>
          <a:xfrm>
            <a:off x="5088000" y="4320001"/>
            <a:ext cx="667431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indent="0" algn="l" defTabSz="1219170" rtl="0" eaLnBrk="1" latinLnBrk="0" hangingPunct="1">
              <a:spcBef>
                <a:spcPts val="12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400" b="0" kern="1200" cap="none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subtitle</a:t>
            </a:r>
          </a:p>
        </p:txBody>
      </p:sp>
      <p:sp>
        <p:nvSpPr>
          <p:cNvPr id="16" name="Cover Title"/>
          <p:cNvSpPr>
            <a:spLocks noGrp="1"/>
          </p:cNvSpPr>
          <p:nvPr>
            <p:ph type="ctrTitle" hasCustomPrompt="1"/>
          </p:nvPr>
        </p:nvSpPr>
        <p:spPr>
          <a:xfrm>
            <a:off x="5088000" y="2721275"/>
            <a:ext cx="6674317" cy="111620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121917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GB" sz="4267" b="1" kern="1200" spc="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25" name="Privacy"/>
          <p:cNvSpPr>
            <a:spLocks noGrp="1"/>
          </p:cNvSpPr>
          <p:nvPr>
            <p:ph type="body" sz="quarter" idx="15" hasCustomPrompt="1"/>
          </p:nvPr>
        </p:nvSpPr>
        <p:spPr>
          <a:xfrm>
            <a:off x="10024021" y="208742"/>
            <a:ext cx="1738296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Type of privacy</a:t>
            </a:r>
          </a:p>
        </p:txBody>
      </p:sp>
      <p:sp>
        <p:nvSpPr>
          <p:cNvPr id="12" name="DatePresentation"/>
          <p:cNvSpPr>
            <a:spLocks noGrp="1"/>
          </p:cNvSpPr>
          <p:nvPr>
            <p:ph type="body" sz="quarter" idx="13" hasCustomPrompt="1"/>
          </p:nvPr>
        </p:nvSpPr>
        <p:spPr>
          <a:xfrm>
            <a:off x="5088001" y="219000"/>
            <a:ext cx="516873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C103AA-93E6-4C23-9DA4-9FEBE6A55434}"/>
              </a:ext>
            </a:extLst>
          </p:cNvPr>
          <p:cNvSpPr/>
          <p:nvPr/>
        </p:nvSpPr>
        <p:spPr>
          <a:xfrm>
            <a:off x="2834381" y="3974400"/>
            <a:ext cx="4896000" cy="12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Quicksand Light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F5509E-AB7B-4E07-8BA2-2B03EE1F29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9"/>
          <a:stretch/>
        </p:blipFill>
        <p:spPr>
          <a:xfrm>
            <a:off x="5088001" y="5992286"/>
            <a:ext cx="4061063" cy="70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5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Righ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5" y="478525"/>
            <a:ext cx="7437967" cy="31540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00001"/>
            <a:ext cx="7439881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45554-7D16-47DF-A0A5-E6986D7FF91A}"/>
              </a:ext>
            </a:extLst>
          </p:cNvPr>
          <p:cNvSpPr/>
          <p:nvPr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E686FAEA-0798-4A94-A949-6314EA6C5F9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7440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i="0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/>
              <a:t>Click to add sub-title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4D5E082-19E9-4D8D-9F6C-D1503B0154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800" y="1534584"/>
            <a:ext cx="7440000" cy="174817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defRPr lang="en-US" dirty="0"/>
            </a:lvl1pPr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8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Lef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7233" y="6000001"/>
            <a:ext cx="7027200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B620084-3877-4EDA-8E7A-9F6B0576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117" y="1534585"/>
            <a:ext cx="7027200" cy="180699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669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oC Title"/>
          <p:cNvSpPr>
            <a:spLocks noGrp="1"/>
          </p:cNvSpPr>
          <p:nvPr>
            <p:ph type="title" hasCustomPrompt="1"/>
          </p:nvPr>
        </p:nvSpPr>
        <p:spPr>
          <a:xfrm>
            <a:off x="433917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ToC Content"/>
          <p:cNvSpPr>
            <a:spLocks noGrp="1"/>
          </p:cNvSpPr>
          <p:nvPr>
            <p:ph idx="1" hasCustomPrompt="1"/>
          </p:nvPr>
        </p:nvSpPr>
        <p:spPr>
          <a:xfrm>
            <a:off x="433918" y="1536000"/>
            <a:ext cx="11330516" cy="667940"/>
          </a:xfrm>
          <a:prstGeom prst="rect">
            <a:avLst/>
          </a:prstGeom>
        </p:spPr>
        <p:txBody>
          <a:bodyPr rIns="0">
            <a:spAutoFit/>
          </a:bodyPr>
          <a:lstStyle>
            <a:lvl1pPr marL="479988" indent="-479988">
              <a:spcBef>
                <a:spcPts val="1333"/>
              </a:spcBef>
              <a:spcAft>
                <a:spcPts val="267"/>
              </a:spcAft>
              <a:buClr>
                <a:srgbClr val="E60028"/>
              </a:buClr>
              <a:buSzPct val="100000"/>
              <a:buFont typeface="+mj-lt"/>
              <a:buNone/>
              <a:tabLst>
                <a:tab pos="11239219" algn="r"/>
              </a:tabLst>
              <a:defRPr sz="2400" b="1" cap="all" baseline="0">
                <a:solidFill>
                  <a:srgbClr val="E60028"/>
                </a:solidFill>
                <a:latin typeface="+mn-lt"/>
              </a:defRPr>
            </a:lvl1pPr>
            <a:lvl2pPr marL="959976" indent="-479988">
              <a:spcBef>
                <a:spcPts val="267"/>
              </a:spcBef>
              <a:buClrTx/>
              <a:buSzPct val="100000"/>
              <a:buFont typeface="+mj-lt"/>
              <a:buAutoNum type="alphaUcPeriod"/>
              <a:tabLst>
                <a:tab pos="11239219" algn="r"/>
              </a:tabLst>
              <a:defRPr sz="1867" cap="none" baseline="0">
                <a:latin typeface="+mn-lt"/>
              </a:defRPr>
            </a:lvl2pPr>
            <a:lvl3pPr marL="479988" indent="0">
              <a:spcBef>
                <a:spcPts val="3733"/>
              </a:spcBef>
              <a:buNone/>
              <a:tabLst>
                <a:tab pos="11239219" algn="r"/>
              </a:tabLst>
              <a:defRPr sz="1867" b="0" cap="all" baseline="0">
                <a:solidFill>
                  <a:srgbClr val="E60028"/>
                </a:solidFill>
              </a:defRPr>
            </a:lvl3pPr>
            <a:lvl4pPr marL="959976" indent="-479988">
              <a:spcBef>
                <a:spcPts val="267"/>
              </a:spcBef>
              <a:buClrTx/>
              <a:buFont typeface="+mj-lt"/>
              <a:buAutoNum type="alphaUcPeriod"/>
              <a:tabLst>
                <a:tab pos="11239219" algn="r"/>
              </a:tabLst>
              <a:defRPr sz="1600" cap="none" baseline="0"/>
            </a:lvl4pPr>
            <a:lvl5pPr marL="719982" indent="0">
              <a:buNone/>
              <a:tabLst>
                <a:tab pos="10650800" algn="r"/>
              </a:tabLst>
              <a:defRPr sz="1067" cap="all" baseline="0"/>
            </a:lvl5pPr>
          </a:lstStyle>
          <a:p>
            <a:pPr lvl="0"/>
            <a:r>
              <a:rPr lang="en-US" noProof="0"/>
              <a:t>CLICK TO add section title</a:t>
            </a:r>
          </a:p>
          <a:p>
            <a:pPr lvl="1"/>
            <a:r>
              <a:rPr lang="en-US" noProof="0"/>
              <a:t>Increase level to add subsection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E0767-2C7B-4A8B-88C1-F85FEC17A762}"/>
              </a:ext>
            </a:extLst>
          </p:cNvPr>
          <p:cNvSpPr/>
          <p:nvPr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74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Disclaimer Text"/>
          <p:cNvSpPr>
            <a:spLocks noGrp="1"/>
          </p:cNvSpPr>
          <p:nvPr>
            <p:ph type="body" sz="quarter" idx="14" hasCustomPrompt="1"/>
          </p:nvPr>
        </p:nvSpPr>
        <p:spPr>
          <a:xfrm>
            <a:off x="433918" y="1534584"/>
            <a:ext cx="11330516" cy="175432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200" b="0" i="0">
                <a:solidFill>
                  <a:schemeClr val="tx1"/>
                </a:solidFill>
                <a:latin typeface="+mn-lt"/>
                <a:ea typeface="Source Sans Pro" pitchFamily="34" charset="0"/>
              </a:defRPr>
            </a:lvl1pPr>
            <a:lvl2pPr marL="239994" indent="-239994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itchFamily="34" charset="0"/>
              <a:buChar char="-"/>
              <a:defRPr sz="1467" b="0" i="1">
                <a:solidFill>
                  <a:schemeClr val="tx1"/>
                </a:solidFill>
              </a:defRPr>
            </a:lvl2pPr>
            <a:lvl3pPr marL="479988" indent="-239994">
              <a:spcBef>
                <a:spcPts val="267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itchFamily="34" charset="0"/>
              <a:buChar char="-"/>
              <a:defRPr sz="1467" i="1"/>
            </a:lvl3pPr>
            <a:lvl4pPr marL="335992" indent="-143996">
              <a:spcBef>
                <a:spcPts val="133"/>
              </a:spcBef>
              <a:buClr>
                <a:schemeClr val="tx2"/>
              </a:buClr>
              <a:buSzPct val="90000"/>
              <a:buFont typeface="Arial" pitchFamily="34" charset="0"/>
              <a:buChar char="●"/>
              <a:defRPr sz="1467" i="1"/>
            </a:lvl4pPr>
            <a:lvl5pPr marL="479988" indent="-143996">
              <a:spcBef>
                <a:spcPts val="133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1467" i="1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isclaimer Title"/>
          <p:cNvSpPr>
            <a:spLocks noGrp="1"/>
          </p:cNvSpPr>
          <p:nvPr>
            <p:ph type="title" hasCustomPrompt="1"/>
          </p:nvPr>
        </p:nvSpPr>
        <p:spPr>
          <a:xfrm>
            <a:off x="433917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9" name="Sources">
            <a:extLst>
              <a:ext uri="{FF2B5EF4-FFF2-40B4-BE49-F238E27FC236}">
                <a16:creationId xmlns:a16="http://schemas.microsoft.com/office/drawing/2014/main" id="{66CDEB1D-B8F5-47BA-8571-0C6D5BB9DF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00001"/>
            <a:ext cx="11328000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C1BBD5-C468-4B07-AEDC-B9D783237610}"/>
              </a:ext>
            </a:extLst>
          </p:cNvPr>
          <p:cNvSpPr/>
          <p:nvPr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45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506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5068" y="2914840"/>
            <a:ext cx="7382400" cy="10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40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5068" y="2914841"/>
            <a:ext cx="7382400" cy="10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12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_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5068" y="2914841"/>
            <a:ext cx="7382400" cy="10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7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4561-0B18-6F44-BBCB-D1389C71A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769C4-814C-7EC1-D8C0-2EE700E38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71C1F-0A9C-C91E-3889-CFBA47E8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25B-7083-4535-ACF9-F4E01E2D5E0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8C63-52F7-1C6E-009B-B0B4FF49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34B8A-8C6D-00D2-DF71-CCD71C59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DB77-F289-4427-AF51-2C975B4A6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674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D670-4E68-4A4C-D144-4D026636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3756-0DA5-DB9E-CB5E-925C57E6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EB10-A8C6-1BFB-5E8B-F2ADB75F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25B-7083-4535-ACF9-F4E01E2D5E0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4742F-C5A8-2099-D2A9-F633FC07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E04A-C8AA-4117-EBA7-D7A04DA0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DB77-F289-4427-AF51-2C975B4A6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31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73EC37-AD7B-4ED2-8DBF-BAD7D02E03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9"/>
          <a:stretch/>
        </p:blipFill>
        <p:spPr>
          <a:xfrm>
            <a:off x="5088001" y="5992286"/>
            <a:ext cx="4061063" cy="707637"/>
          </a:xfrm>
          <a:prstGeom prst="rect">
            <a:avLst/>
          </a:prstGeom>
        </p:spPr>
      </p:pic>
      <p:sp>
        <p:nvSpPr>
          <p:cNvPr id="22" name="Picture Placeholder">
            <a:extLst>
              <a:ext uri="{FF2B5EF4-FFF2-40B4-BE49-F238E27FC236}">
                <a16:creationId xmlns:a16="http://schemas.microsoft.com/office/drawing/2014/main" id="{2EF15FF5-02DC-489F-B615-26E24897311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4800000" cy="68580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Click to insert </a:t>
            </a:r>
            <a:r>
              <a:rPr lang="fr-FR" err="1"/>
              <a:t>picture</a:t>
            </a:r>
            <a:endParaRPr lang="en-US"/>
          </a:p>
        </p:txBody>
      </p:sp>
      <p:sp>
        <p:nvSpPr>
          <p:cNvPr id="14" name="Cover Subtitle"/>
          <p:cNvSpPr>
            <a:spLocks noGrp="1"/>
          </p:cNvSpPr>
          <p:nvPr>
            <p:ph type="subTitle" idx="1" hasCustomPrompt="1"/>
          </p:nvPr>
        </p:nvSpPr>
        <p:spPr>
          <a:xfrm>
            <a:off x="5088000" y="4320001"/>
            <a:ext cx="667431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indent="0" algn="l" defTabSz="1219170" rtl="0" eaLnBrk="1" latinLnBrk="0" hangingPunct="1">
              <a:spcBef>
                <a:spcPts val="12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400" b="0" kern="1200" cap="none" spc="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subtitle</a:t>
            </a:r>
          </a:p>
        </p:txBody>
      </p:sp>
      <p:sp>
        <p:nvSpPr>
          <p:cNvPr id="16" name="Cover Title"/>
          <p:cNvSpPr>
            <a:spLocks noGrp="1"/>
          </p:cNvSpPr>
          <p:nvPr>
            <p:ph type="ctrTitle" hasCustomPrompt="1"/>
          </p:nvPr>
        </p:nvSpPr>
        <p:spPr>
          <a:xfrm>
            <a:off x="5088000" y="2721275"/>
            <a:ext cx="6674317" cy="111620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121917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GB" sz="4267" b="1" kern="1200" spc="0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25" name="Privacy"/>
          <p:cNvSpPr>
            <a:spLocks noGrp="1"/>
          </p:cNvSpPr>
          <p:nvPr>
            <p:ph type="body" sz="quarter" idx="15" hasCustomPrompt="1"/>
          </p:nvPr>
        </p:nvSpPr>
        <p:spPr>
          <a:xfrm>
            <a:off x="10024021" y="208742"/>
            <a:ext cx="1738296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Type of privacy</a:t>
            </a:r>
          </a:p>
        </p:txBody>
      </p:sp>
      <p:sp>
        <p:nvSpPr>
          <p:cNvPr id="12" name="DatePresentation"/>
          <p:cNvSpPr>
            <a:spLocks noGrp="1"/>
          </p:cNvSpPr>
          <p:nvPr>
            <p:ph type="body" sz="quarter" idx="13" hasCustomPrompt="1"/>
          </p:nvPr>
        </p:nvSpPr>
        <p:spPr>
          <a:xfrm>
            <a:off x="5088001" y="219000"/>
            <a:ext cx="516873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154846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5EA31-1F26-44D6-99A8-702D0F52951F}"/>
              </a:ext>
            </a:extLst>
          </p:cNvPr>
          <p:cNvSpPr/>
          <p:nvPr/>
        </p:nvSpPr>
        <p:spPr>
          <a:xfrm>
            <a:off x="0" y="0"/>
            <a:ext cx="4800000" cy="68592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Cover Subtitle"/>
          <p:cNvSpPr>
            <a:spLocks noGrp="1"/>
          </p:cNvSpPr>
          <p:nvPr>
            <p:ph type="subTitle" idx="1" hasCustomPrompt="1"/>
          </p:nvPr>
        </p:nvSpPr>
        <p:spPr>
          <a:xfrm>
            <a:off x="5088000" y="4320001"/>
            <a:ext cx="667431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indent="0" algn="l" defTabSz="1219170" rtl="0" eaLnBrk="1" latinLnBrk="0" hangingPunct="1">
              <a:spcBef>
                <a:spcPts val="12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400" b="0" kern="1200" cap="none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16" name="Cover Title"/>
          <p:cNvSpPr>
            <a:spLocks noGrp="1"/>
          </p:cNvSpPr>
          <p:nvPr>
            <p:ph type="ctrTitle" hasCustomPrompt="1"/>
          </p:nvPr>
        </p:nvSpPr>
        <p:spPr>
          <a:xfrm>
            <a:off x="5088000" y="2721275"/>
            <a:ext cx="6674317" cy="111620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121917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GB" sz="4267" b="1" kern="1200" spc="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5" name="Privacy"/>
          <p:cNvSpPr>
            <a:spLocks noGrp="1"/>
          </p:cNvSpPr>
          <p:nvPr>
            <p:ph type="body" sz="quarter" idx="15" hasCustomPrompt="1"/>
          </p:nvPr>
        </p:nvSpPr>
        <p:spPr>
          <a:xfrm>
            <a:off x="10024021" y="208742"/>
            <a:ext cx="1738296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Type of privacy</a:t>
            </a:r>
          </a:p>
        </p:txBody>
      </p:sp>
      <p:sp>
        <p:nvSpPr>
          <p:cNvPr id="12" name="DatePresentation"/>
          <p:cNvSpPr>
            <a:spLocks noGrp="1"/>
          </p:cNvSpPr>
          <p:nvPr>
            <p:ph type="body" sz="quarter" idx="13" hasCustomPrompt="1"/>
          </p:nvPr>
        </p:nvSpPr>
        <p:spPr>
          <a:xfrm>
            <a:off x="5088001" y="219000"/>
            <a:ext cx="516873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C103AA-93E6-4C23-9DA4-9FEBE6A55434}"/>
              </a:ext>
            </a:extLst>
          </p:cNvPr>
          <p:cNvSpPr/>
          <p:nvPr/>
        </p:nvSpPr>
        <p:spPr>
          <a:xfrm>
            <a:off x="2834381" y="3974400"/>
            <a:ext cx="4896000" cy="12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Quicksand Light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F5509E-AB7B-4E07-8BA2-2B03EE1F29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9"/>
          <a:stretch/>
        </p:blipFill>
        <p:spPr>
          <a:xfrm>
            <a:off x="5088001" y="5992286"/>
            <a:ext cx="4061063" cy="70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76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73EC37-AD7B-4ED2-8DBF-BAD7D02E03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9"/>
          <a:stretch/>
        </p:blipFill>
        <p:spPr>
          <a:xfrm>
            <a:off x="5088001" y="5992286"/>
            <a:ext cx="4061063" cy="707637"/>
          </a:xfrm>
          <a:prstGeom prst="rect">
            <a:avLst/>
          </a:prstGeom>
        </p:spPr>
      </p:pic>
      <p:sp>
        <p:nvSpPr>
          <p:cNvPr id="22" name="Picture Placeholder">
            <a:extLst>
              <a:ext uri="{FF2B5EF4-FFF2-40B4-BE49-F238E27FC236}">
                <a16:creationId xmlns:a16="http://schemas.microsoft.com/office/drawing/2014/main" id="{2EF15FF5-02DC-489F-B615-26E24897311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4800000" cy="68580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Click to 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4" name="Cover Subtitle"/>
          <p:cNvSpPr>
            <a:spLocks noGrp="1"/>
          </p:cNvSpPr>
          <p:nvPr>
            <p:ph type="subTitle" idx="1" hasCustomPrompt="1"/>
          </p:nvPr>
        </p:nvSpPr>
        <p:spPr>
          <a:xfrm>
            <a:off x="5088000" y="4320001"/>
            <a:ext cx="667431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indent="0" algn="l" defTabSz="1219170" rtl="0" eaLnBrk="1" latinLnBrk="0" hangingPunct="1">
              <a:spcBef>
                <a:spcPts val="12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400" b="0" kern="1200" cap="none" spc="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16" name="Cover Title"/>
          <p:cNvSpPr>
            <a:spLocks noGrp="1"/>
          </p:cNvSpPr>
          <p:nvPr>
            <p:ph type="ctrTitle" hasCustomPrompt="1"/>
          </p:nvPr>
        </p:nvSpPr>
        <p:spPr>
          <a:xfrm>
            <a:off x="5088000" y="2721275"/>
            <a:ext cx="6674317" cy="111620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121917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GB" sz="4267" b="1" kern="1200" spc="0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25" name="Privacy"/>
          <p:cNvSpPr>
            <a:spLocks noGrp="1"/>
          </p:cNvSpPr>
          <p:nvPr>
            <p:ph type="body" sz="quarter" idx="15" hasCustomPrompt="1"/>
          </p:nvPr>
        </p:nvSpPr>
        <p:spPr>
          <a:xfrm>
            <a:off x="10024021" y="208742"/>
            <a:ext cx="1738296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Type of privacy</a:t>
            </a:r>
          </a:p>
        </p:txBody>
      </p:sp>
      <p:sp>
        <p:nvSpPr>
          <p:cNvPr id="12" name="DatePresentation"/>
          <p:cNvSpPr>
            <a:spLocks noGrp="1"/>
          </p:cNvSpPr>
          <p:nvPr>
            <p:ph type="body" sz="quarter" idx="13" hasCustomPrompt="1"/>
          </p:nvPr>
        </p:nvSpPr>
        <p:spPr>
          <a:xfrm>
            <a:off x="5088001" y="219000"/>
            <a:ext cx="516873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56010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1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344000" y="3350400"/>
            <a:ext cx="5280000" cy="100450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fr-FR" sz="4267" b="1" spc="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section title</a:t>
            </a:r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1344000" y="1838400"/>
            <a:ext cx="823944" cy="115108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>
            <a:lvl1pPr marL="0" indent="0">
              <a:buNone/>
              <a:defRPr lang="fr-FR" sz="8800" cap="all" spc="0" noProof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674383" lvl="0" indent="-914377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#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44000" y="4838401"/>
            <a:ext cx="528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subsection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BE19C-1469-4296-A028-12303FE1AB84}"/>
              </a:ext>
            </a:extLst>
          </p:cNvPr>
          <p:cNvSpPr/>
          <p:nvPr/>
        </p:nvSpPr>
        <p:spPr>
          <a:xfrm>
            <a:off x="6912000" y="0"/>
            <a:ext cx="5280000" cy="68592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1A9E0-8BC8-4711-81B6-F5BEB3131FAF}"/>
              </a:ext>
            </a:extLst>
          </p:cNvPr>
          <p:cNvSpPr/>
          <p:nvPr/>
        </p:nvSpPr>
        <p:spPr>
          <a:xfrm>
            <a:off x="516871" y="3000000"/>
            <a:ext cx="6957708" cy="12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Quicksand Light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B8EAC0-1BAB-E55B-E55A-65278CB1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42" y="6236622"/>
            <a:ext cx="1754329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30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344000" y="3350400"/>
            <a:ext cx="5280000" cy="100450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fr-FR" sz="4267" b="1" spc="0" noProof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section title</a:t>
            </a:r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1344000" y="1838400"/>
            <a:ext cx="823944" cy="115108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>
            <a:lvl1pPr marL="0" indent="0">
              <a:buNone/>
              <a:defRPr lang="fr-FR" sz="8800" cap="all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674383" lvl="0" indent="-914377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#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44000" y="4838401"/>
            <a:ext cx="528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subsection title</a:t>
            </a:r>
          </a:p>
        </p:txBody>
      </p:sp>
      <p:sp>
        <p:nvSpPr>
          <p:cNvPr id="10" name="Picture Placeholder">
            <a:extLst>
              <a:ext uri="{FF2B5EF4-FFF2-40B4-BE49-F238E27FC236}">
                <a16:creationId xmlns:a16="http://schemas.microsoft.com/office/drawing/2014/main" id="{92FE1E90-E065-4F26-BC40-02F0B35BAEC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12000" y="0"/>
            <a:ext cx="5280000" cy="68580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Click to insert </a:t>
            </a:r>
            <a:r>
              <a:rPr lang="fr-FR" dirty="0" err="1"/>
              <a:t>picture</a:t>
            </a:r>
            <a:endParaRPr lang="en-US" dirty="0"/>
          </a:p>
        </p:txBody>
      </p:sp>
      <p:pic>
        <p:nvPicPr>
          <p:cNvPr id="7" name="Picture 6" descr="logo_SG.wmf">
            <a:extLst>
              <a:ext uri="{FF2B5EF4-FFF2-40B4-BE49-F238E27FC236}">
                <a16:creationId xmlns:a16="http://schemas.microsoft.com/office/drawing/2014/main" id="{AE6C9EE2-C878-48AA-99F1-7C39908319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000" y="6155351"/>
            <a:ext cx="2398184" cy="4683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1069E1-928B-4E39-8998-56326ABD0933}"/>
              </a:ext>
            </a:extLst>
          </p:cNvPr>
          <p:cNvSpPr/>
          <p:nvPr/>
        </p:nvSpPr>
        <p:spPr>
          <a:xfrm>
            <a:off x="516871" y="3000000"/>
            <a:ext cx="4272000" cy="120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31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2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56000" y="2219672"/>
            <a:ext cx="5280000" cy="99713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fr-FR" sz="4267" b="1" spc="0" noProof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6000" y="3637355"/>
            <a:ext cx="528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subsection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BE19C-1469-4296-A028-12303FE1AB84}"/>
              </a:ext>
            </a:extLst>
          </p:cNvPr>
          <p:cNvSpPr/>
          <p:nvPr/>
        </p:nvSpPr>
        <p:spPr>
          <a:xfrm>
            <a:off x="6912000" y="0"/>
            <a:ext cx="5280000" cy="68592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1A9E0-8BC8-4711-81B6-F5BEB3131FAF}"/>
              </a:ext>
            </a:extLst>
          </p:cNvPr>
          <p:cNvSpPr/>
          <p:nvPr/>
        </p:nvSpPr>
        <p:spPr>
          <a:xfrm>
            <a:off x="516871" y="3322651"/>
            <a:ext cx="6957708" cy="12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Quicksand Light" pitchFamily="2" charset="0"/>
            </a:endParaRPr>
          </a:p>
        </p:txBody>
      </p:sp>
      <p:pic>
        <p:nvPicPr>
          <p:cNvPr id="7" name="Picture 6" descr="logo_SG.wmf">
            <a:extLst>
              <a:ext uri="{FF2B5EF4-FFF2-40B4-BE49-F238E27FC236}">
                <a16:creationId xmlns:a16="http://schemas.microsoft.com/office/drawing/2014/main" id="{103C150A-F55A-4DC8-9370-323A5931EA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00" y="6155351"/>
            <a:ext cx="2398184" cy="4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36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2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56000" y="2221471"/>
            <a:ext cx="5520000" cy="99713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en-US" sz="4267" b="1" spc="0" noProof="0" dirty="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6000" y="3638401"/>
            <a:ext cx="552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b="1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subsection title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F5A6D089-4F00-427C-9F3B-72C8307ECF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12000" y="0"/>
            <a:ext cx="5280000" cy="68580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Click to insert </a:t>
            </a:r>
            <a:r>
              <a:rPr lang="fr-FR" dirty="0" err="1"/>
              <a:t>picture</a:t>
            </a:r>
            <a:endParaRPr lang="en-US" dirty="0"/>
          </a:p>
        </p:txBody>
      </p:sp>
      <p:pic>
        <p:nvPicPr>
          <p:cNvPr id="6" name="Picture 5" descr="logo_SG.wmf">
            <a:extLst>
              <a:ext uri="{FF2B5EF4-FFF2-40B4-BE49-F238E27FC236}">
                <a16:creationId xmlns:a16="http://schemas.microsoft.com/office/drawing/2014/main" id="{0C0DDCB3-9534-4212-88AC-1191165DEB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00" y="6155351"/>
            <a:ext cx="2398184" cy="4683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6ED1B9-9D93-4DC5-9C26-E085B3ECE031}"/>
              </a:ext>
            </a:extLst>
          </p:cNvPr>
          <p:cNvSpPr/>
          <p:nvPr/>
        </p:nvSpPr>
        <p:spPr>
          <a:xfrm>
            <a:off x="516871" y="3322651"/>
            <a:ext cx="4272000" cy="120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1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00001"/>
            <a:ext cx="11328000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8E765-7214-4A36-B32A-D18CCEC2BFC9}"/>
              </a:ext>
            </a:extLst>
          </p:cNvPr>
          <p:cNvSpPr/>
          <p:nvPr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594BF0-F248-60A9-DB8F-433F7D24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19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/>
          <p:cNvSpPr/>
          <p:nvPr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2000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defRPr lang="en-US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6" name="Sources">
            <a:extLst>
              <a:ext uri="{FF2B5EF4-FFF2-40B4-BE49-F238E27FC236}">
                <a16:creationId xmlns:a16="http://schemas.microsoft.com/office/drawing/2014/main" id="{44691C9B-787E-48C1-BDA5-A310AD5E3E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00001"/>
            <a:ext cx="11328000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0168931-F605-4E53-922E-B5DE7077265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11328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 dirty="0"/>
              <a:t>Click to add sub-title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88D0F-DDF7-4033-A15A-D24B8AE8FA21}"/>
              </a:ext>
            </a:extLst>
          </p:cNvPr>
          <p:cNvSpPr/>
          <p:nvPr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AF0065-3D22-49D7-BC76-C1227846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4585"/>
            <a:ext cx="11328000" cy="180699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buFont typeface="Wingdings" panose="05000000000000000000" pitchFamily="2" charset="2"/>
              <a:buChar char=""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buFont typeface="Source Sans Pro" panose="020B0503030403020204" pitchFamily="34" charset="0"/>
              <a:buChar char="–"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95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4" y="478525"/>
            <a:ext cx="11328403" cy="31540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6000001"/>
            <a:ext cx="11329919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45554-7D16-47DF-A0A5-E6986D7FF91A}"/>
              </a:ext>
            </a:extLst>
          </p:cNvPr>
          <p:cNvSpPr/>
          <p:nvPr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 dirty="0">
              <a:latin typeface="Quicksand Light" pitchFamily="2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E686FAEA-0798-4A94-A949-6314EA6C5F9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11328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 dirty="0"/>
              <a:t>Click to add sub-title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463BCE-CCCF-4B8F-8FB1-E4FA8101B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917" y="1545873"/>
            <a:ext cx="5376000" cy="4099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wrap="square" lIns="36000" tIns="36000" rIns="36000" bIns="36000" rtlCol="0">
            <a:noAutofit/>
          </a:bodyPr>
          <a:lstStyle>
            <a:lvl1pPr marL="95998" indent="-95998" algn="l" defTabSz="1219170" rtl="0" eaLnBrk="1" latinLnBrk="0" hangingPunct="1">
              <a:spcBef>
                <a:spcPts val="533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Source Sans Pro" panose="020B0503030403020204" pitchFamily="34" charset="0"/>
              <a:buChar char="_"/>
              <a:defRPr lang="en-US" sz="1467" b="1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lang="en-US" sz="1467" dirty="0" smtClean="0"/>
            </a:lvl2pPr>
            <a:lvl3pPr>
              <a:defRPr lang="en-US" sz="1467" dirty="0" smtClean="0"/>
            </a:lvl3pPr>
            <a:lvl4pPr>
              <a:defRPr lang="en-US" sz="1467" dirty="0" smtClean="0"/>
            </a:lvl4pPr>
            <a:lvl5pPr>
              <a:defRPr lang="en-US" sz="1867" dirty="0"/>
            </a:lvl5pPr>
          </a:lstStyle>
          <a:p>
            <a:pPr marL="191995" lvl="0" indent="-191995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"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008761F-CD57-48A0-B67A-B7F82D1E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4585"/>
            <a:ext cx="5520000" cy="180699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753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Righ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5" y="478525"/>
            <a:ext cx="7437967" cy="31540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00001"/>
            <a:ext cx="7439881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45554-7D16-47DF-A0A5-E6986D7FF91A}"/>
              </a:ext>
            </a:extLst>
          </p:cNvPr>
          <p:cNvSpPr/>
          <p:nvPr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E686FAEA-0798-4A94-A949-6314EA6C5F9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7440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i="0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 dirty="0"/>
              <a:t>Click to add sub-title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4D5E082-19E9-4D8D-9F6C-D1503B0154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800" y="1534584"/>
            <a:ext cx="7440000" cy="174817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defRPr lang="en-US" dirty="0"/>
            </a:lvl1pPr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1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344000" y="3350400"/>
            <a:ext cx="5280000" cy="100450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fr-FR" sz="4267" b="1" spc="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1344000" y="1838400"/>
            <a:ext cx="823944" cy="115108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>
            <a:lvl1pPr marL="0" indent="0">
              <a:buNone/>
              <a:defRPr lang="fr-FR" sz="8800" cap="all" spc="0" noProof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674383" lvl="0" indent="-914377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#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44000" y="4838401"/>
            <a:ext cx="528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subsection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BE19C-1469-4296-A028-12303FE1AB84}"/>
              </a:ext>
            </a:extLst>
          </p:cNvPr>
          <p:cNvSpPr/>
          <p:nvPr/>
        </p:nvSpPr>
        <p:spPr>
          <a:xfrm>
            <a:off x="6912000" y="0"/>
            <a:ext cx="5280000" cy="68592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1A9E0-8BC8-4711-81B6-F5BEB3131FAF}"/>
              </a:ext>
            </a:extLst>
          </p:cNvPr>
          <p:cNvSpPr/>
          <p:nvPr/>
        </p:nvSpPr>
        <p:spPr>
          <a:xfrm>
            <a:off x="516871" y="3000000"/>
            <a:ext cx="6957708" cy="12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Quicksand Light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B8EAC0-1BAB-E55B-E55A-65278CB1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42" y="6236622"/>
            <a:ext cx="1754329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031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Lef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7233" y="6000001"/>
            <a:ext cx="7027200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B620084-3877-4EDA-8E7A-9F6B0576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117" y="1534585"/>
            <a:ext cx="7027200" cy="180699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363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oC Title"/>
          <p:cNvSpPr>
            <a:spLocks noGrp="1"/>
          </p:cNvSpPr>
          <p:nvPr>
            <p:ph type="title" hasCustomPrompt="1"/>
          </p:nvPr>
        </p:nvSpPr>
        <p:spPr>
          <a:xfrm>
            <a:off x="433917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5" name="ToC Content"/>
          <p:cNvSpPr>
            <a:spLocks noGrp="1"/>
          </p:cNvSpPr>
          <p:nvPr>
            <p:ph idx="1" hasCustomPrompt="1"/>
          </p:nvPr>
        </p:nvSpPr>
        <p:spPr>
          <a:xfrm>
            <a:off x="433918" y="1536000"/>
            <a:ext cx="11330516" cy="667940"/>
          </a:xfrm>
          <a:prstGeom prst="rect">
            <a:avLst/>
          </a:prstGeom>
        </p:spPr>
        <p:txBody>
          <a:bodyPr rIns="0">
            <a:spAutoFit/>
          </a:bodyPr>
          <a:lstStyle>
            <a:lvl1pPr marL="479988" indent="-479988">
              <a:spcBef>
                <a:spcPts val="1333"/>
              </a:spcBef>
              <a:spcAft>
                <a:spcPts val="267"/>
              </a:spcAft>
              <a:buClr>
                <a:srgbClr val="E60028"/>
              </a:buClr>
              <a:buSzPct val="100000"/>
              <a:buFont typeface="+mj-lt"/>
              <a:buNone/>
              <a:tabLst>
                <a:tab pos="11239219" algn="r"/>
              </a:tabLst>
              <a:defRPr sz="2400" b="1" cap="all" baseline="0">
                <a:solidFill>
                  <a:srgbClr val="E60028"/>
                </a:solidFill>
                <a:latin typeface="+mn-lt"/>
              </a:defRPr>
            </a:lvl1pPr>
            <a:lvl2pPr marL="959976" indent="-479988">
              <a:spcBef>
                <a:spcPts val="267"/>
              </a:spcBef>
              <a:buClrTx/>
              <a:buSzPct val="100000"/>
              <a:buFont typeface="+mj-lt"/>
              <a:buAutoNum type="alphaUcPeriod"/>
              <a:tabLst>
                <a:tab pos="11239219" algn="r"/>
              </a:tabLst>
              <a:defRPr sz="1867" cap="none" baseline="0">
                <a:latin typeface="+mn-lt"/>
              </a:defRPr>
            </a:lvl2pPr>
            <a:lvl3pPr marL="479988" indent="0">
              <a:spcBef>
                <a:spcPts val="3733"/>
              </a:spcBef>
              <a:buNone/>
              <a:tabLst>
                <a:tab pos="11239219" algn="r"/>
              </a:tabLst>
              <a:defRPr sz="1867" b="0" cap="all" baseline="0">
                <a:solidFill>
                  <a:srgbClr val="E60028"/>
                </a:solidFill>
              </a:defRPr>
            </a:lvl3pPr>
            <a:lvl4pPr marL="959976" indent="-479988">
              <a:spcBef>
                <a:spcPts val="267"/>
              </a:spcBef>
              <a:buClrTx/>
              <a:buFont typeface="+mj-lt"/>
              <a:buAutoNum type="alphaUcPeriod"/>
              <a:tabLst>
                <a:tab pos="11239219" algn="r"/>
              </a:tabLst>
              <a:defRPr sz="1600" cap="none" baseline="0"/>
            </a:lvl4pPr>
            <a:lvl5pPr marL="719982" indent="0">
              <a:buNone/>
              <a:tabLst>
                <a:tab pos="10650800" algn="r"/>
              </a:tabLst>
              <a:defRPr sz="1067" cap="all" baseline="0"/>
            </a:lvl5pPr>
          </a:lstStyle>
          <a:p>
            <a:pPr lvl="0"/>
            <a:r>
              <a:rPr lang="en-US" noProof="0" dirty="0"/>
              <a:t>CLICK TO add section title</a:t>
            </a:r>
          </a:p>
          <a:p>
            <a:pPr lvl="1"/>
            <a:r>
              <a:rPr lang="en-US" noProof="0" dirty="0"/>
              <a:t>Increase level to add subsection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E0767-2C7B-4A8B-88C1-F85FEC17A762}"/>
              </a:ext>
            </a:extLst>
          </p:cNvPr>
          <p:cNvSpPr/>
          <p:nvPr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996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Disclaimer Text"/>
          <p:cNvSpPr>
            <a:spLocks noGrp="1"/>
          </p:cNvSpPr>
          <p:nvPr>
            <p:ph type="body" sz="quarter" idx="14" hasCustomPrompt="1"/>
          </p:nvPr>
        </p:nvSpPr>
        <p:spPr>
          <a:xfrm>
            <a:off x="433918" y="1534584"/>
            <a:ext cx="11330516" cy="175432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200" b="0" i="0">
                <a:solidFill>
                  <a:schemeClr val="tx1"/>
                </a:solidFill>
                <a:latin typeface="+mn-lt"/>
                <a:ea typeface="Source Sans Pro" pitchFamily="34" charset="0"/>
              </a:defRPr>
            </a:lvl1pPr>
            <a:lvl2pPr marL="239994" indent="-239994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itchFamily="34" charset="0"/>
              <a:buChar char="-"/>
              <a:defRPr sz="1467" b="0" i="1">
                <a:solidFill>
                  <a:schemeClr val="tx1"/>
                </a:solidFill>
              </a:defRPr>
            </a:lvl2pPr>
            <a:lvl3pPr marL="479988" indent="-239994">
              <a:spcBef>
                <a:spcPts val="267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itchFamily="34" charset="0"/>
              <a:buChar char="-"/>
              <a:defRPr sz="1467" i="1"/>
            </a:lvl3pPr>
            <a:lvl4pPr marL="335992" indent="-143996">
              <a:spcBef>
                <a:spcPts val="133"/>
              </a:spcBef>
              <a:buClr>
                <a:schemeClr val="tx2"/>
              </a:buClr>
              <a:buSzPct val="90000"/>
              <a:buFont typeface="Arial" pitchFamily="34" charset="0"/>
              <a:buChar char="●"/>
              <a:defRPr sz="1467" i="1"/>
            </a:lvl4pPr>
            <a:lvl5pPr marL="479988" indent="-143996">
              <a:spcBef>
                <a:spcPts val="133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1467" i="1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5" name="Disclaimer Title"/>
          <p:cNvSpPr>
            <a:spLocks noGrp="1"/>
          </p:cNvSpPr>
          <p:nvPr>
            <p:ph type="title" hasCustomPrompt="1"/>
          </p:nvPr>
        </p:nvSpPr>
        <p:spPr>
          <a:xfrm>
            <a:off x="433917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9" name="Sources">
            <a:extLst>
              <a:ext uri="{FF2B5EF4-FFF2-40B4-BE49-F238E27FC236}">
                <a16:creationId xmlns:a16="http://schemas.microsoft.com/office/drawing/2014/main" id="{66CDEB1D-B8F5-47BA-8571-0C6D5BB9DF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00001"/>
            <a:ext cx="11328000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 dirty="0"/>
              <a:t>Click to add 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C1BBD5-C468-4B07-AEDC-B9D783237610}"/>
              </a:ext>
            </a:extLst>
          </p:cNvPr>
          <p:cNvSpPr/>
          <p:nvPr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3349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8167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5068" y="2914840"/>
            <a:ext cx="7382400" cy="10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896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5068" y="2914841"/>
            <a:ext cx="7382400" cy="10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985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_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5068" y="2914841"/>
            <a:ext cx="7382400" cy="10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804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C3F3-A14D-012C-D97C-85D5DAD4B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4E22C-27AC-62CA-0A60-AA9604021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39EC6-5282-7317-C928-74F8296C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25B-7083-4535-ACF9-F4E01E2D5E0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1ECB5-FB82-80A0-B52C-266AD6DB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8FA58-5499-8D73-56D8-39EE1EFD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DB77-F289-4427-AF51-2C975B4A6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723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D670-4E68-4A4C-D144-4D026636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3756-0DA5-DB9E-CB5E-925C57E6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EB10-A8C6-1BFB-5E8B-F2ADB75F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25B-7083-4535-ACF9-F4E01E2D5E0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4742F-C5A8-2099-D2A9-F633FC07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E04A-C8AA-4117-EBA7-D7A04DA0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DB77-F289-4427-AF51-2C975B4A6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41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344000" y="3350400"/>
            <a:ext cx="5280000" cy="100450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fr-FR" sz="4267" b="1" spc="0" noProof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1344000" y="1838400"/>
            <a:ext cx="823944" cy="115108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>
            <a:lvl1pPr marL="0" indent="0">
              <a:buNone/>
              <a:defRPr lang="fr-FR" sz="8800" cap="all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674383" lvl="0" indent="-914377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#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44000" y="4838401"/>
            <a:ext cx="528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subsection title</a:t>
            </a:r>
          </a:p>
        </p:txBody>
      </p:sp>
      <p:sp>
        <p:nvSpPr>
          <p:cNvPr id="10" name="Picture Placeholder">
            <a:extLst>
              <a:ext uri="{FF2B5EF4-FFF2-40B4-BE49-F238E27FC236}">
                <a16:creationId xmlns:a16="http://schemas.microsoft.com/office/drawing/2014/main" id="{92FE1E90-E065-4F26-BC40-02F0B35BAEC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12000" y="0"/>
            <a:ext cx="5280000" cy="68580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Click to insert </a:t>
            </a:r>
            <a:r>
              <a:rPr lang="fr-FR" err="1"/>
              <a:t>picture</a:t>
            </a:r>
            <a:endParaRPr lang="en-US"/>
          </a:p>
        </p:txBody>
      </p:sp>
      <p:pic>
        <p:nvPicPr>
          <p:cNvPr id="7" name="Picture 6" descr="logo_SG.wmf">
            <a:extLst>
              <a:ext uri="{FF2B5EF4-FFF2-40B4-BE49-F238E27FC236}">
                <a16:creationId xmlns:a16="http://schemas.microsoft.com/office/drawing/2014/main" id="{AE6C9EE2-C878-48AA-99F1-7C39908319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000" y="6155351"/>
            <a:ext cx="2398184" cy="4683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1069E1-928B-4E39-8998-56326ABD0933}"/>
              </a:ext>
            </a:extLst>
          </p:cNvPr>
          <p:cNvSpPr/>
          <p:nvPr/>
        </p:nvSpPr>
        <p:spPr>
          <a:xfrm>
            <a:off x="516871" y="3000000"/>
            <a:ext cx="4272000" cy="120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2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2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56000" y="2219672"/>
            <a:ext cx="5280000" cy="99713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fr-FR" sz="4267" b="1" spc="0" noProof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6000" y="3637355"/>
            <a:ext cx="528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subsection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BE19C-1469-4296-A028-12303FE1AB84}"/>
              </a:ext>
            </a:extLst>
          </p:cNvPr>
          <p:cNvSpPr/>
          <p:nvPr/>
        </p:nvSpPr>
        <p:spPr>
          <a:xfrm>
            <a:off x="6912000" y="0"/>
            <a:ext cx="5280000" cy="68592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1A9E0-8BC8-4711-81B6-F5BEB3131FAF}"/>
              </a:ext>
            </a:extLst>
          </p:cNvPr>
          <p:cNvSpPr/>
          <p:nvPr/>
        </p:nvSpPr>
        <p:spPr>
          <a:xfrm>
            <a:off x="516871" y="3322651"/>
            <a:ext cx="6957708" cy="12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Quicksand Light" pitchFamily="2" charset="0"/>
            </a:endParaRPr>
          </a:p>
        </p:txBody>
      </p:sp>
      <p:pic>
        <p:nvPicPr>
          <p:cNvPr id="7" name="Picture 6" descr="logo_SG.wmf">
            <a:extLst>
              <a:ext uri="{FF2B5EF4-FFF2-40B4-BE49-F238E27FC236}">
                <a16:creationId xmlns:a16="http://schemas.microsoft.com/office/drawing/2014/main" id="{103C150A-F55A-4DC8-9370-323A5931EA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00" y="6155351"/>
            <a:ext cx="2398184" cy="4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4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2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56000" y="2221471"/>
            <a:ext cx="5520000" cy="99713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en-US" sz="4267" b="1" spc="0" noProof="0" dirty="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6000" y="3638401"/>
            <a:ext cx="552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b="1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subsection title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F5A6D089-4F00-427C-9F3B-72C8307ECF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12000" y="0"/>
            <a:ext cx="5280000" cy="68580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Click to insert </a:t>
            </a:r>
            <a:r>
              <a:rPr lang="fr-FR" err="1"/>
              <a:t>picture</a:t>
            </a:r>
            <a:endParaRPr lang="en-US"/>
          </a:p>
        </p:txBody>
      </p:sp>
      <p:pic>
        <p:nvPicPr>
          <p:cNvPr id="6" name="Picture 5" descr="logo_SG.wmf">
            <a:extLst>
              <a:ext uri="{FF2B5EF4-FFF2-40B4-BE49-F238E27FC236}">
                <a16:creationId xmlns:a16="http://schemas.microsoft.com/office/drawing/2014/main" id="{0C0DDCB3-9534-4212-88AC-1191165DEB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00" y="6155351"/>
            <a:ext cx="2398184" cy="4683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6ED1B9-9D93-4DC5-9C26-E085B3ECE031}"/>
              </a:ext>
            </a:extLst>
          </p:cNvPr>
          <p:cNvSpPr/>
          <p:nvPr/>
        </p:nvSpPr>
        <p:spPr>
          <a:xfrm>
            <a:off x="516871" y="3322651"/>
            <a:ext cx="4272000" cy="120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5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00001"/>
            <a:ext cx="11328000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8E765-7214-4A36-B32A-D18CCEC2BFC9}"/>
              </a:ext>
            </a:extLst>
          </p:cNvPr>
          <p:cNvSpPr/>
          <p:nvPr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594BF0-F248-60A9-DB8F-433F7D24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633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/>
          <p:cNvSpPr/>
          <p:nvPr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2000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defRPr lang="en-US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6" name="Sources">
            <a:extLst>
              <a:ext uri="{FF2B5EF4-FFF2-40B4-BE49-F238E27FC236}">
                <a16:creationId xmlns:a16="http://schemas.microsoft.com/office/drawing/2014/main" id="{44691C9B-787E-48C1-BDA5-A310AD5E3E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00001"/>
            <a:ext cx="11328000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0168931-F605-4E53-922E-B5DE7077265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11328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/>
              <a:t>Click to add sub-title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88D0F-DDF7-4033-A15A-D24B8AE8FA21}"/>
              </a:ext>
            </a:extLst>
          </p:cNvPr>
          <p:cNvSpPr/>
          <p:nvPr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AF0065-3D22-49D7-BC76-C1227846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4585"/>
            <a:ext cx="11328000" cy="180699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buFont typeface="Wingdings" panose="05000000000000000000" pitchFamily="2" charset="2"/>
              <a:buChar char=""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buFont typeface="Source Sans Pro" panose="020B0503030403020204" pitchFamily="34" charset="0"/>
              <a:buChar char="–"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913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4" y="478525"/>
            <a:ext cx="11328403" cy="31540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6000001"/>
            <a:ext cx="11329919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45554-7D16-47DF-A0A5-E6986D7FF91A}"/>
              </a:ext>
            </a:extLst>
          </p:cNvPr>
          <p:cNvSpPr/>
          <p:nvPr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E686FAEA-0798-4A94-A949-6314EA6C5F9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11328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/>
              <a:t>Click to add sub-title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463BCE-CCCF-4B8F-8FB1-E4FA8101B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917" y="1545873"/>
            <a:ext cx="5376000" cy="4099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wrap="square" lIns="36000" tIns="36000" rIns="36000" bIns="36000" rtlCol="0">
            <a:noAutofit/>
          </a:bodyPr>
          <a:lstStyle>
            <a:lvl1pPr marL="95998" indent="-95998" algn="l" defTabSz="1219170" rtl="0" eaLnBrk="1" latinLnBrk="0" hangingPunct="1">
              <a:spcBef>
                <a:spcPts val="533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Source Sans Pro" panose="020B0503030403020204" pitchFamily="34" charset="0"/>
              <a:buChar char="_"/>
              <a:defRPr lang="en-US" sz="1467" b="1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lang="en-US" sz="1467" dirty="0" smtClean="0"/>
            </a:lvl2pPr>
            <a:lvl3pPr>
              <a:defRPr lang="en-US" sz="1467" dirty="0" smtClean="0"/>
            </a:lvl3pPr>
            <a:lvl4pPr>
              <a:defRPr lang="en-US" sz="1467" dirty="0" smtClean="0"/>
            </a:lvl4pPr>
            <a:lvl5pPr>
              <a:defRPr lang="en-US" sz="1867" dirty="0"/>
            </a:lvl5pPr>
          </a:lstStyle>
          <a:p>
            <a:pPr marL="191995" lvl="0" indent="-191995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"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008761F-CD57-48A0-B67A-B7F82D1E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4585"/>
            <a:ext cx="5520000" cy="180699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520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wmf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"/>
          <p:cNvSpPr txBox="1"/>
          <p:nvPr/>
        </p:nvSpPr>
        <p:spPr>
          <a:xfrm>
            <a:off x="4736653" y="6441366"/>
            <a:ext cx="2718693" cy="143565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marL="0" algn="ctr" defTabSz="1219170" rtl="0" eaLnBrk="1" latinLnBrk="0" hangingPunct="1"/>
            <a:r>
              <a:rPr lang="en-US" sz="933" b="0" kern="1200" cap="all" normalizeH="0" baseline="0" noProof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  <a:cs typeface="+mn-cs"/>
              </a:rPr>
              <a:t>Presentation </a:t>
            </a:r>
            <a:r>
              <a:rPr lang="en-US" sz="933" b="0" cap="all" normalizeH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│</a:t>
            </a:r>
            <a:r>
              <a:rPr lang="en-US" sz="933" b="0" cap="all" normalizeH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 Type of privacy</a:t>
            </a:r>
            <a:r>
              <a:rPr lang="en-US" sz="933" b="0" kern="1200" cap="all" normalizeH="0" baseline="0" noProof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  <a:cs typeface="+mn-cs"/>
              </a:rPr>
              <a:t> </a:t>
            </a:r>
            <a:r>
              <a:rPr lang="en-US" sz="933" b="0" cap="all" normalizeH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│</a:t>
            </a:r>
            <a:r>
              <a:rPr lang="en-US" sz="933" b="0" cap="all" normalizeH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 </a:t>
            </a:r>
            <a:r>
              <a:rPr lang="en-US" sz="933" b="0" kern="1200" cap="all" normalizeH="0" noProof="0" err="1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  <a:cs typeface="+mn-cs"/>
              </a:rPr>
              <a:t>xx.xx.xxxx</a:t>
            </a:r>
            <a:r>
              <a:rPr lang="en-US" sz="933" b="0" cap="all" normalizeH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  </a:t>
            </a:r>
            <a:r>
              <a:rPr lang="en-US" sz="933" b="0" cap="all" normalizeH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│</a:t>
            </a:r>
            <a:r>
              <a:rPr lang="en-US" sz="933" b="0" cap="all" normalizeH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 </a:t>
            </a:r>
            <a:fld id="{C6CC3D56-96BB-45E4-94D9-DF781FE65A81}" type="slidenum">
              <a:rPr kumimoji="0" lang="en-US" sz="933" b="1" i="0" u="none" strike="noStrike" kern="1200" cap="all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Source Sans Pro" panose="020B0503030403020204" pitchFamily="34" charset="0"/>
                <a:ea typeface="Source Sans Pro" pitchFamily="34" charset="0"/>
                <a:cs typeface="+mn-cs"/>
              </a:rPr>
              <a:pPr marL="0" algn="ctr" defTabSz="1219170" rtl="0" eaLnBrk="1" latinLnBrk="0" hangingPunct="1"/>
              <a:t>‹#›</a:t>
            </a:fld>
            <a:endParaRPr lang="en-US" sz="933" b="1" kern="1200" cap="all" normalizeH="0" baseline="0" noProof="0">
              <a:solidFill>
                <a:schemeClr val="tx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Source Sans Pro" pitchFamily="34" charset="0"/>
              <a:ea typeface="Source Sans Pro" pitchFamily="34" charset="0"/>
              <a:cs typeface="+mn-cs"/>
            </a:endParaRPr>
          </a:p>
        </p:txBody>
      </p:sp>
      <p:pic>
        <p:nvPicPr>
          <p:cNvPr id="12" name="Logo SG">
            <a:extLst>
              <a:ext uri="{FF2B5EF4-FFF2-40B4-BE49-F238E27FC236}">
                <a16:creationId xmlns:a16="http://schemas.microsoft.com/office/drawing/2014/main" id="{0D4B289A-E6DD-43CB-B81A-D39B8675B6F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918" y="6264564"/>
            <a:ext cx="1467908" cy="299200"/>
          </a:xfrm>
          <a:prstGeom prst="rect">
            <a:avLst/>
          </a:prstGeom>
        </p:spPr>
      </p:pic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32000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/>
          <a:p>
            <a:r>
              <a:rPr lang="en-US" noProof="0"/>
              <a:t>Click to add title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79F76B3-F79E-4FEA-864E-A44B5ACD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34586"/>
            <a:ext cx="11328000" cy="18663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31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1219170" rtl="0" eaLnBrk="1" fontAlgn="base" latinLnBrk="0" hangingPunct="1">
        <a:lnSpc>
          <a:spcPct val="75000"/>
        </a:lnSpc>
        <a:spcBef>
          <a:spcPct val="0"/>
        </a:spcBef>
        <a:spcAft>
          <a:spcPct val="0"/>
        </a:spcAft>
        <a:buNone/>
        <a:defRPr lang="fr-FR" sz="2667" b="0" kern="1200" cap="all" baseline="0" noProof="0" dirty="0">
          <a:solidFill>
            <a:schemeClr val="bg2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1219170" rtl="0" eaLnBrk="1" latinLnBrk="0" hangingPunct="1">
        <a:lnSpc>
          <a:spcPct val="90000"/>
        </a:lnSpc>
        <a:spcBef>
          <a:spcPts val="1067"/>
        </a:spcBef>
        <a:buClr>
          <a:schemeClr val="tx1">
            <a:lumMod val="75000"/>
            <a:lumOff val="25000"/>
          </a:schemeClr>
        </a:buClr>
        <a:buSzPct val="90000"/>
        <a:buFont typeface="Arial" pitchFamily="34" charset="0"/>
        <a:buNone/>
        <a:defRPr lang="en-US" sz="1600" b="1" kern="1200" baseline="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83990" indent="-191995" algn="l" defTabSz="1219170" rtl="0" eaLnBrk="1" latinLnBrk="0" hangingPunct="1">
        <a:lnSpc>
          <a:spcPct val="90000"/>
        </a:lnSpc>
        <a:spcBef>
          <a:spcPts val="800"/>
        </a:spcBef>
        <a:buClrTx/>
        <a:buSzPct val="100000"/>
        <a:buFont typeface="Wingdings" panose="05000000000000000000" pitchFamily="2" charset="2"/>
        <a:buChar char="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75986" indent="-191995" algn="l" defTabSz="121917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Source Sans Pro" panose="020B0503030403020204" pitchFamily="34" charset="0"/>
        <a:buChar char="–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67981" indent="-191995" algn="l" defTabSz="1219170" rtl="0" eaLnBrk="1" latinLnBrk="0" hangingPunct="1">
        <a:lnSpc>
          <a:spcPct val="90000"/>
        </a:lnSpc>
        <a:spcBef>
          <a:spcPts val="533"/>
        </a:spcBef>
        <a:buClrTx/>
        <a:buFont typeface="Source Sans Pro" panose="020B0503030403020204" pitchFamily="34" charset="0"/>
        <a:buChar char="-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0" indent="0" algn="l" defTabSz="1219170" rtl="0" eaLnBrk="1" latinLnBrk="0" hangingPunct="1">
        <a:spcBef>
          <a:spcPts val="2667"/>
        </a:spcBef>
        <a:buClr>
          <a:schemeClr val="tx2"/>
        </a:buClr>
        <a:buFontTx/>
        <a:buNone/>
        <a:defRPr lang="en-US" sz="1600" b="1" kern="1200" cap="all" baseline="0" noProof="0" dirty="0">
          <a:solidFill>
            <a:schemeClr val="bg2"/>
          </a:solidFill>
          <a:latin typeface="+mn-lt"/>
          <a:ea typeface="Source Sans Pro Black" panose="020B0803030403020204" pitchFamily="34" charset="0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31">
          <p15:clr>
            <a:srgbClr val="000000"/>
          </p15:clr>
        </p15:guide>
        <p15:guide id="2" pos="204">
          <p15:clr>
            <a:srgbClr val="000000"/>
          </p15:clr>
        </p15:guide>
        <p15:guide id="3" pos="5556">
          <p15:clr>
            <a:srgbClr val="000000"/>
          </p15:clr>
        </p15:guide>
        <p15:guide id="4" orient="horz" pos="725">
          <p15:clr>
            <a:srgbClr val="000000"/>
          </p15:clr>
        </p15:guide>
        <p15:guide id="5" pos="288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"/>
          <p:cNvSpPr txBox="1"/>
          <p:nvPr/>
        </p:nvSpPr>
        <p:spPr>
          <a:xfrm>
            <a:off x="4736653" y="6441366"/>
            <a:ext cx="2718693" cy="143565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marL="0" algn="ctr" defTabSz="1219170" rtl="0" eaLnBrk="1" latinLnBrk="0" hangingPunct="1"/>
            <a:r>
              <a:rPr lang="en-US" sz="933" b="0" kern="1200" cap="all" normalizeH="0" baseline="0" noProof="0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  <a:cs typeface="+mn-cs"/>
              </a:rPr>
              <a:t>Presentation </a:t>
            </a:r>
            <a:r>
              <a:rPr lang="en-US" sz="933" b="0" cap="all" normalizeH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│</a:t>
            </a:r>
            <a:r>
              <a:rPr lang="en-US" sz="933" b="0" cap="all" normalizeH="0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 Type of privacy</a:t>
            </a:r>
            <a:r>
              <a:rPr lang="en-US" sz="933" b="0" kern="1200" cap="all" normalizeH="0" baseline="0" noProof="0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  <a:cs typeface="+mn-cs"/>
              </a:rPr>
              <a:t> </a:t>
            </a:r>
            <a:r>
              <a:rPr lang="en-US" sz="933" b="0" cap="all" normalizeH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│</a:t>
            </a:r>
            <a:r>
              <a:rPr lang="en-US" sz="933" b="0" cap="all" normalizeH="0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 </a:t>
            </a:r>
            <a:r>
              <a:rPr lang="en-US" sz="933" b="0" kern="1200" cap="all" normalizeH="0" noProof="0" dirty="0" err="1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  <a:cs typeface="+mn-cs"/>
              </a:rPr>
              <a:t>xx.xx.xxxx</a:t>
            </a:r>
            <a:r>
              <a:rPr lang="en-US" sz="933" b="0" cap="all" normalizeH="0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  </a:t>
            </a:r>
            <a:r>
              <a:rPr lang="en-US" sz="933" b="0" cap="all" normalizeH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│</a:t>
            </a:r>
            <a:r>
              <a:rPr lang="en-US" sz="933" b="0" cap="all" normalizeH="0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 </a:t>
            </a:r>
            <a:fld id="{C6CC3D56-96BB-45E4-94D9-DF781FE65A81}" type="slidenum">
              <a:rPr kumimoji="0" lang="en-US" sz="933" b="1" i="0" u="none" strike="noStrike" kern="1200" cap="all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Source Sans Pro" panose="020B0503030403020204" pitchFamily="34" charset="0"/>
                <a:ea typeface="Source Sans Pro" pitchFamily="34" charset="0"/>
                <a:cs typeface="+mn-cs"/>
              </a:rPr>
              <a:pPr marL="0" algn="ctr" defTabSz="1219170" rtl="0" eaLnBrk="1" latinLnBrk="0" hangingPunct="1"/>
              <a:t>‹#›</a:t>
            </a:fld>
            <a:endParaRPr lang="en-US" sz="933" b="1" kern="1200" cap="all" normalizeH="0" baseline="0" noProof="0" dirty="0">
              <a:solidFill>
                <a:schemeClr val="tx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Source Sans Pro" pitchFamily="34" charset="0"/>
              <a:ea typeface="Source Sans Pro" pitchFamily="34" charset="0"/>
              <a:cs typeface="+mn-cs"/>
            </a:endParaRPr>
          </a:p>
        </p:txBody>
      </p:sp>
      <p:pic>
        <p:nvPicPr>
          <p:cNvPr id="12" name="Logo SG">
            <a:extLst>
              <a:ext uri="{FF2B5EF4-FFF2-40B4-BE49-F238E27FC236}">
                <a16:creationId xmlns:a16="http://schemas.microsoft.com/office/drawing/2014/main" id="{0D4B289A-E6DD-43CB-B81A-D39B8675B6F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918" y="6264564"/>
            <a:ext cx="1467908" cy="299200"/>
          </a:xfrm>
          <a:prstGeom prst="rect">
            <a:avLst/>
          </a:prstGeom>
        </p:spPr>
      </p:pic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32000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79F76B3-F79E-4FEA-864E-A44B5ACD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34586"/>
            <a:ext cx="11328000" cy="18663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104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1219170" rtl="0" eaLnBrk="1" fontAlgn="base" latinLnBrk="0" hangingPunct="1">
        <a:lnSpc>
          <a:spcPct val="75000"/>
        </a:lnSpc>
        <a:spcBef>
          <a:spcPct val="0"/>
        </a:spcBef>
        <a:spcAft>
          <a:spcPct val="0"/>
        </a:spcAft>
        <a:buNone/>
        <a:defRPr lang="fr-FR" sz="2667" b="0" kern="1200" cap="all" baseline="0" noProof="0" dirty="0">
          <a:solidFill>
            <a:schemeClr val="bg2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1219170" rtl="0" eaLnBrk="1" latinLnBrk="0" hangingPunct="1">
        <a:lnSpc>
          <a:spcPct val="90000"/>
        </a:lnSpc>
        <a:spcBef>
          <a:spcPts val="1067"/>
        </a:spcBef>
        <a:buClr>
          <a:schemeClr val="tx1">
            <a:lumMod val="75000"/>
            <a:lumOff val="25000"/>
          </a:schemeClr>
        </a:buClr>
        <a:buSzPct val="90000"/>
        <a:buFont typeface="Arial" pitchFamily="34" charset="0"/>
        <a:buNone/>
        <a:defRPr lang="en-US" sz="1600" b="1" kern="1200" baseline="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83990" indent="-191995" algn="l" defTabSz="1219170" rtl="0" eaLnBrk="1" latinLnBrk="0" hangingPunct="1">
        <a:lnSpc>
          <a:spcPct val="90000"/>
        </a:lnSpc>
        <a:spcBef>
          <a:spcPts val="800"/>
        </a:spcBef>
        <a:buClrTx/>
        <a:buSzPct val="100000"/>
        <a:buFont typeface="Wingdings" panose="05000000000000000000" pitchFamily="2" charset="2"/>
        <a:buChar char="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75986" indent="-191995" algn="l" defTabSz="121917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Source Sans Pro" panose="020B0503030403020204" pitchFamily="34" charset="0"/>
        <a:buChar char="–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67981" indent="-191995" algn="l" defTabSz="1219170" rtl="0" eaLnBrk="1" latinLnBrk="0" hangingPunct="1">
        <a:lnSpc>
          <a:spcPct val="90000"/>
        </a:lnSpc>
        <a:spcBef>
          <a:spcPts val="533"/>
        </a:spcBef>
        <a:buClrTx/>
        <a:buFont typeface="Source Sans Pro" panose="020B0503030403020204" pitchFamily="34" charset="0"/>
        <a:buChar char="-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0" indent="0" algn="l" defTabSz="1219170" rtl="0" eaLnBrk="1" latinLnBrk="0" hangingPunct="1">
        <a:spcBef>
          <a:spcPts val="2667"/>
        </a:spcBef>
        <a:buClr>
          <a:schemeClr val="tx2"/>
        </a:buClr>
        <a:buFontTx/>
        <a:buNone/>
        <a:defRPr lang="en-US" sz="1600" b="1" kern="1200" cap="all" baseline="0" noProof="0" dirty="0">
          <a:solidFill>
            <a:schemeClr val="bg2"/>
          </a:solidFill>
          <a:latin typeface="+mn-lt"/>
          <a:ea typeface="Source Sans Pro Black" panose="020B0803030403020204" pitchFamily="34" charset="0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31">
          <p15:clr>
            <a:srgbClr val="000000"/>
          </p15:clr>
        </p15:guide>
        <p15:guide id="2" pos="204">
          <p15:clr>
            <a:srgbClr val="000000"/>
          </p15:clr>
        </p15:guide>
        <p15:guide id="3" pos="5556">
          <p15:clr>
            <a:srgbClr val="000000"/>
          </p15:clr>
        </p15:guide>
        <p15:guide id="4" orient="horz" pos="725">
          <p15:clr>
            <a:srgbClr val="000000"/>
          </p15:clr>
        </p15:guide>
        <p15:guide id="5" pos="288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sg001.sharepoint.com/sites/YLEAP/SitePages/YI-2025.aspx#theme-4" TargetMode="Externa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npmjs.com/package/@sgbots/data-anonymiser/v/1.0.1" TargetMode="Externa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667F03-58E1-9650-BFDC-3AD342FD7651}"/>
              </a:ext>
            </a:extLst>
          </p:cNvPr>
          <p:cNvSpPr txBox="1"/>
          <p:nvPr/>
        </p:nvSpPr>
        <p:spPr>
          <a:xfrm>
            <a:off x="5088000" y="4320001"/>
            <a:ext cx="6674317" cy="33239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rmAutofit/>
          </a:bodyPr>
          <a:lstStyle/>
          <a:p>
            <a:pPr defTabSz="121917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90000"/>
            </a:pPr>
            <a:r>
              <a:rPr lang="en-US" sz="2400" b="0" kern="1200" cap="none" spc="0" baseline="0" noProof="0" dirty="0">
                <a:latin typeface="+mn-lt"/>
                <a:ea typeface="+mn-ea"/>
                <a:cs typeface="+mn-cs"/>
              </a:rPr>
              <a:t>Data Anonymization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AADA8-048B-DDE5-6FDD-B813B1D7C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8000" y="2721275"/>
            <a:ext cx="6674317" cy="1116203"/>
          </a:xfr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b="1" kern="1200" cap="all" spc="0" baseline="0" noProof="0" dirty="0">
                <a:latin typeface="+mj-lt"/>
                <a:ea typeface="+mn-ea"/>
                <a:cs typeface="+mn-cs"/>
              </a:rPr>
              <a:t>Go/sgbots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3A09A4-AC4A-F369-76F8-22B207DEBE3C}"/>
              </a:ext>
            </a:extLst>
          </p:cNvPr>
          <p:cNvSpPr txBox="1"/>
          <p:nvPr/>
        </p:nvSpPr>
        <p:spPr>
          <a:xfrm>
            <a:off x="10024021" y="208742"/>
            <a:ext cx="1738296" cy="184602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/>
          <a:p>
            <a:pPr algn="r" defTabSz="1219170">
              <a:lnSpc>
                <a:spcPct val="9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en-US" sz="700" b="0" kern="1200" cap="all" spc="267" baseline="0" noProof="0" dirty="0">
                <a:latin typeface="Source Sans Pro" panose="020B0503030403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Theme 4: CFT + DDS + GTS + DAI + CTC</a:t>
            </a:r>
          </a:p>
          <a:p>
            <a:pPr algn="r" defTabSz="1219170">
              <a:lnSpc>
                <a:spcPct val="9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endParaRPr lang="en-US" sz="700" b="0" kern="1200" cap="all" spc="267" baseline="0" noProof="0" dirty="0">
              <a:latin typeface="Source Sans Pro" panose="020B0503030403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FEBF8-50B3-EDE6-0A67-278F9824AFD8}"/>
              </a:ext>
            </a:extLst>
          </p:cNvPr>
          <p:cNvSpPr txBox="1"/>
          <p:nvPr/>
        </p:nvSpPr>
        <p:spPr>
          <a:xfrm>
            <a:off x="5088001" y="219000"/>
            <a:ext cx="516873" cy="184602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 fontScale="25000" lnSpcReduction="20000"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en-US" sz="300" b="0" kern="1200" cap="all" spc="267" baseline="0" noProof="0" dirty="0">
                <a:latin typeface="Source Sans Pro" panose="020B0503030403020204" pitchFamily="34" charset="0"/>
                <a:ea typeface="+mn-ea"/>
                <a:cs typeface="+mn-cs"/>
              </a:rPr>
              <a:t>AMAN AGRAWAL(CFT-RRR)</a:t>
            </a:r>
          </a:p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en-US" sz="300" b="0" kern="1200" cap="all" spc="267" baseline="0" noProof="0" dirty="0">
                <a:latin typeface="Source Sans Pro" panose="020B0503030403020204" pitchFamily="34" charset="0"/>
                <a:ea typeface="+mn-ea"/>
                <a:cs typeface="+mn-cs"/>
              </a:rPr>
              <a:t>SEJAL SANAP(CFT-CRL)</a:t>
            </a:r>
          </a:p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en-US" sz="300" b="0" kern="1200" cap="all" spc="267" baseline="0" noProof="0" dirty="0">
                <a:latin typeface="Source Sans Pro" panose="020B0503030403020204" pitchFamily="34" charset="0"/>
                <a:ea typeface="+mn-ea"/>
                <a:cs typeface="+mn-cs"/>
              </a:rPr>
              <a:t>VISHAL SHARMA(CFT-PFX)</a:t>
            </a:r>
          </a:p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en-US" sz="300" b="0" kern="1200" cap="all" spc="267" baseline="0" noProof="0" dirty="0">
                <a:latin typeface="Source Sans Pro" panose="020B0503030403020204" pitchFamily="34" charset="0"/>
                <a:ea typeface="+mn-ea"/>
                <a:cs typeface="+mn-cs"/>
              </a:rPr>
              <a:t>RITIKA KUMARI(CFT-TSR)</a:t>
            </a:r>
          </a:p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r>
              <a:rPr lang="en-US" sz="300" b="0" kern="1200" cap="all" spc="267" baseline="0" noProof="0" dirty="0">
                <a:latin typeface="Source Sans Pro" panose="020B0503030403020204" pitchFamily="34" charset="0"/>
                <a:ea typeface="+mn-ea"/>
                <a:cs typeface="+mn-cs"/>
              </a:rPr>
              <a:t>PRIYANSHU MANDIL(CFT-CRL)</a:t>
            </a:r>
          </a:p>
        </p:txBody>
      </p:sp>
    </p:spTree>
    <p:extLst>
      <p:ext uri="{BB962C8B-B14F-4D97-AF65-F5344CB8AC3E}">
        <p14:creationId xmlns:p14="http://schemas.microsoft.com/office/powerpoint/2010/main" val="411208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3DB2-D4EC-CF9E-6389-80A927BA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14" y="478525"/>
            <a:ext cx="11328403" cy="31540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Swagger API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F3799DC-43EB-3951-5B9B-E3AD07483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99" y="6000001"/>
            <a:ext cx="11329919" cy="19209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318B62A-C04F-0B2C-1468-C28038A89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08"/>
          <a:stretch>
            <a:fillRect/>
          </a:stretch>
        </p:blipFill>
        <p:spPr>
          <a:xfrm>
            <a:off x="6385917" y="1545873"/>
            <a:ext cx="5376000" cy="4099200"/>
          </a:xfrm>
          <a:prstGeom prst="rect">
            <a:avLst/>
          </a:prstGeom>
          <a:noFill/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EE97E11-3F4B-226B-CEF5-E5936B504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" r="22441"/>
          <a:stretch>
            <a:fillRect/>
          </a:stretch>
        </p:blipFill>
        <p:spPr>
          <a:xfrm>
            <a:off x="431800" y="1535113"/>
            <a:ext cx="5519738" cy="3951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278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3BB0-8222-2CAF-0612-58E72144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78525"/>
            <a:ext cx="11328000" cy="315407"/>
          </a:xfrm>
        </p:spPr>
        <p:txBody>
          <a:bodyPr anchor="b">
            <a:normAutofit/>
          </a:bodyPr>
          <a:lstStyle/>
          <a:p>
            <a:r>
              <a:rPr lang="en-US" dirty="0"/>
              <a:t>Mongo Db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3BC3F3B-E9EF-2336-529A-7BBFC21898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6000001"/>
            <a:ext cx="11328000" cy="19209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5AF741-5D74-C76A-43C4-39EC1076C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84" y="1535113"/>
            <a:ext cx="7351231" cy="3951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721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CA35-9F90-6C0C-17B7-72C551D9752F}"/>
              </a:ext>
            </a:extLst>
          </p:cNvPr>
          <p:cNvSpPr txBox="1">
            <a:spLocks/>
          </p:cNvSpPr>
          <p:nvPr/>
        </p:nvSpPr>
        <p:spPr>
          <a:xfrm>
            <a:off x="432000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121917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fr-FR" sz="2667" b="0" kern="1200" cap="all" baseline="0" noProof="0" dirty="0">
                <a:solidFill>
                  <a:schemeClr val="bg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0" kern="1200" cap="all" baseline="0" noProof="0" dirty="0">
                <a:latin typeface="+mj-lt"/>
                <a:ea typeface="+mj-ea"/>
                <a:cs typeface="Arial" pitchFamily="34" charset="0"/>
              </a:rPr>
              <a:t>S3 bucket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3EAFEC1-1776-9BAF-CE88-5CAEA4D83E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6000001"/>
            <a:ext cx="11328000" cy="19209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AA0BCF-3E19-F31A-40DD-C6DDBCFCB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69" y="1535113"/>
            <a:ext cx="8929462" cy="3951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572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FD84-E4A6-7CA8-04C7-0592F855334E}"/>
              </a:ext>
            </a:extLst>
          </p:cNvPr>
          <p:cNvSpPr txBox="1">
            <a:spLocks/>
          </p:cNvSpPr>
          <p:nvPr/>
        </p:nvSpPr>
        <p:spPr>
          <a:xfrm>
            <a:off x="317700" y="278954"/>
            <a:ext cx="11328000" cy="567591"/>
          </a:xfrm>
          <a:prstGeom prst="rect">
            <a:avLst/>
          </a:prstGeom>
        </p:spPr>
        <p:txBody>
          <a:bodyPr/>
          <a:lstStyle>
            <a:lvl1pPr algn="l" defTabSz="121917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fr-FR" sz="2667" b="0" kern="1200" cap="all" baseline="0" noProof="0" dirty="0">
                <a:solidFill>
                  <a:schemeClr val="bg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3200" u="sng" dirty="0"/>
              <a:t>UI snapshots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DFFC85-13E2-6811-D907-D8CF716FF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52" y="4135107"/>
            <a:ext cx="3319411" cy="1950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736B58-F8F4-55E8-0502-840C21993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740" y="4135107"/>
            <a:ext cx="3451253" cy="2027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93508-B472-59A6-5639-F2EA99D5B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41" y="1119439"/>
            <a:ext cx="4767485" cy="2804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04EB4E-28F8-4CFC-CD97-2765D217D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271" y="510139"/>
            <a:ext cx="5818429" cy="3413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85755C-5ABB-4636-8D35-C13DE285F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5965" y="4133789"/>
            <a:ext cx="3451254" cy="20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1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FD84-E4A6-7CA8-04C7-0592F855334E}"/>
              </a:ext>
            </a:extLst>
          </p:cNvPr>
          <p:cNvSpPr txBox="1">
            <a:spLocks/>
          </p:cNvSpPr>
          <p:nvPr/>
        </p:nvSpPr>
        <p:spPr>
          <a:xfrm>
            <a:off x="432000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121917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fr-FR" sz="2667" b="0" kern="1200" cap="all" baseline="0" noProof="0" dirty="0">
                <a:solidFill>
                  <a:schemeClr val="bg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0" kern="1200" cap="all" baseline="0" noProof="0" dirty="0">
                <a:latin typeface="+mj-lt"/>
                <a:ea typeface="+mj-ea"/>
                <a:cs typeface="Arial" pitchFamily="34" charset="0"/>
              </a:rPr>
              <a:t>Npm package (</a:t>
            </a:r>
            <a:r>
              <a:rPr lang="en-IN" dirty="0">
                <a:hlinkClick r:id="rId2"/>
              </a:rPr>
              <a:t>@sgbots/data-anonymiser – </a:t>
            </a:r>
            <a:r>
              <a:rPr lang="en-IN" dirty="0" err="1">
                <a:hlinkClick r:id="rId2"/>
              </a:rPr>
              <a:t>npm</a:t>
            </a:r>
            <a:r>
              <a:rPr lang="en-IN" dirty="0"/>
              <a:t>)</a:t>
            </a:r>
            <a:endParaRPr lang="en-US" b="0" kern="1200" cap="all" baseline="0" noProof="0" dirty="0"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3D0DDA7-2289-0CD8-3A08-520458727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6000001"/>
            <a:ext cx="11328000" cy="192097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AF117-000B-7873-F7A4-908497C4E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202" y="1535113"/>
            <a:ext cx="6725596" cy="3951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2851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982B-3899-B85D-7198-B529E0138E3E}"/>
              </a:ext>
            </a:extLst>
          </p:cNvPr>
          <p:cNvSpPr txBox="1">
            <a:spLocks/>
          </p:cNvSpPr>
          <p:nvPr/>
        </p:nvSpPr>
        <p:spPr>
          <a:xfrm>
            <a:off x="433914" y="478525"/>
            <a:ext cx="11328403" cy="315407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121917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fr-FR" sz="2667" b="0" kern="1200" cap="all" baseline="0" noProof="0" dirty="0">
                <a:solidFill>
                  <a:schemeClr val="bg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0" kern="1200" cap="all" baseline="0" noProof="0" dirty="0">
                <a:latin typeface="+mj-lt"/>
                <a:ea typeface="+mj-ea"/>
                <a:cs typeface="Arial" pitchFamily="34" charset="0"/>
              </a:rPr>
              <a:t>What unique do we offer?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F555F8-8E99-3E26-E349-B5168B3764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99" y="6000001"/>
            <a:ext cx="11329919" cy="19209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AB525E-7D2F-7C2F-9B82-823D26659A5E}"/>
              </a:ext>
            </a:extLst>
          </p:cNvPr>
          <p:cNvSpPr txBox="1">
            <a:spLocks/>
          </p:cNvSpPr>
          <p:nvPr/>
        </p:nvSpPr>
        <p:spPr>
          <a:xfrm>
            <a:off x="726640" y="1565087"/>
            <a:ext cx="9138720" cy="4154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067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itchFamily="34" charset="0"/>
              <a:buNone/>
              <a:defRPr lang="en-US" sz="1600" b="1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3990" indent="-191995" algn="l" defTabSz="1219170" rtl="0" eaLnBrk="1" latinLnBrk="0" hangingPunct="1">
              <a:lnSpc>
                <a:spcPct val="90000"/>
              </a:lnSpc>
              <a:spcBef>
                <a:spcPts val="800"/>
              </a:spcBef>
              <a:buClrTx/>
              <a:buSzPct val="100000"/>
              <a:buFont typeface="Wingdings" panose="05000000000000000000" pitchFamily="2" charset="2"/>
              <a:buChar char=""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75986" indent="-191995" algn="l" defTabSz="121917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Source Sans Pro" panose="020B0503030403020204" pitchFamily="34" charset="0"/>
              <a:buChar char="–"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67981" indent="-191995" algn="l" defTabSz="1219170" rtl="0" eaLnBrk="1" latinLnBrk="0" hangingPunct="1">
              <a:lnSpc>
                <a:spcPct val="90000"/>
              </a:lnSpc>
              <a:spcBef>
                <a:spcPts val="533"/>
              </a:spcBef>
              <a:buClrTx/>
              <a:buFont typeface="Source Sans Pro" panose="020B0503030403020204" pitchFamily="34" charset="0"/>
              <a:buChar char="-"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0" indent="0" algn="l" defTabSz="1219170" rtl="0" eaLnBrk="1" latinLnBrk="0" hangingPunct="1">
              <a:spcBef>
                <a:spcPts val="2667"/>
              </a:spcBef>
              <a:buClr>
                <a:schemeClr val="tx2"/>
              </a:buClr>
              <a:buFontTx/>
              <a:buNone/>
              <a:defRPr lang="en-US" sz="1600" b="1" kern="1200" cap="all" baseline="0" noProof="0" dirty="0">
                <a:solidFill>
                  <a:schemeClr val="bg2"/>
                </a:solidFill>
                <a:latin typeface="+mn-lt"/>
                <a:ea typeface="Source Sans Pro Black" panose="020B0803030403020204" pitchFamily="34" charset="0"/>
                <a:cs typeface="Arial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b="1" baseline="0" dirty="0"/>
              <a:t>End-to-End Data Anonymization: Securely anonymizes sensitive data from upload to storage, ensuring privacy compliance.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b="1" baseline="0" dirty="0"/>
              <a:t>Seamless S3 Integration: Direct file uploads and downloads with pre-signed URLs for efficient, scalable storage.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b="1" baseline="0" dirty="0"/>
              <a:t>Modular &amp; Extensible Architecture: Easily add new features or integrate with existing systems.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b="1" baseline="0" dirty="0"/>
              <a:t>Role-Based Access Control: Fine-grained permissions for admins and users to protect sensitive operations.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b="1" baseline="0" dirty="0"/>
              <a:t>Real-Time Notifications: Users receive instant updates on file status, processing, and system events.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b="1" baseline="0" dirty="0"/>
              <a:t>Comprehensive API Documentation: Swagger-powered, interactive API docs for easy integration and testing.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b="1" baseline="0" dirty="0"/>
              <a:t>User-Friendly Dashboard: Intuitive React frontend with file management, upload progress, and analytics.</a:t>
            </a:r>
          </a:p>
        </p:txBody>
      </p:sp>
    </p:spTree>
    <p:extLst>
      <p:ext uri="{BB962C8B-B14F-4D97-AF65-F5344CB8AC3E}">
        <p14:creationId xmlns:p14="http://schemas.microsoft.com/office/powerpoint/2010/main" val="321679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D324-3938-2C4E-21C8-9B9FC5FB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15" y="478525"/>
            <a:ext cx="7437967" cy="31540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TEST RESULTS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77F1C19-1000-3F80-18D0-C53E68129F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6000001"/>
            <a:ext cx="7439881" cy="192097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B31D85-76C1-BAC8-B9D3-5A518A59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800" y="1534584"/>
            <a:ext cx="7440613" cy="3951287"/>
          </a:xfrm>
        </p:spPr>
        <p:txBody>
          <a:bodyPr vert="horz" lIns="0" tIns="0" rIns="0" bIns="0" rtlCol="0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True Positive (TP): 540 (26.25%)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True Negative (TN): 1350 (65.6%)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False Positive (FP): 86 (4.18%)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False Negative (FN): 82 (3.98%)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Accuracy: 91.7%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Precision: 86.2%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Recall: 86.8%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Specificity: 94.0%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F1 Score: 86.5%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37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D324-3938-2C4E-21C8-9B9FC5FB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14" y="478525"/>
            <a:ext cx="11328403" cy="31540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FUTURE SCOPE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F814F98-0803-5309-A188-9950E937BD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99" y="6000001"/>
            <a:ext cx="11329919" cy="192097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1705EE-6BA8-0A8D-E28F-0C7A9B2E5C9F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87229520"/>
              </p:ext>
            </p:extLst>
          </p:nvPr>
        </p:nvGraphicFramePr>
        <p:xfrm>
          <a:off x="720000" y="1414914"/>
          <a:ext cx="8395124" cy="403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096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B235-6385-4AEA-6B58-4BA2818B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14" y="478525"/>
            <a:ext cx="11328403" cy="31540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972E344-7DD0-DB47-B27C-C23C2554C6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99" y="6000001"/>
            <a:ext cx="11329919" cy="192097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375F8F-8665-2F7E-D36D-3DD91D07F03D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552616284"/>
              </p:ext>
            </p:extLst>
          </p:nvPr>
        </p:nvGraphicFramePr>
        <p:xfrm>
          <a:off x="1106994" y="1347536"/>
          <a:ext cx="10327819" cy="4131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4395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80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3AFA-C209-CA75-007E-93349E0F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78525"/>
            <a:ext cx="11328000" cy="315407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A37A390-F198-DD6F-4E91-97C2CC33C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6000001"/>
            <a:ext cx="11328000" cy="19209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CFE5-C7DB-81B8-38A8-190F62928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4585"/>
            <a:ext cx="11328400" cy="3951287"/>
          </a:xfrm>
        </p:spPr>
        <p:txBody>
          <a:bodyPr vert="horz" lIns="0" tIns="0" rIns="0" bIns="0" rtlCol="0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PROBLEM STATEMENT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BUSINESS OBJECTIVES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FLOWCHART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SOLUTION APPROACH</a:t>
            </a:r>
          </a:p>
          <a:p>
            <a:pPr marL="285750" indent="-285750">
              <a:buClr>
                <a:srgbClr val="404040"/>
              </a:buClr>
              <a:buFont typeface="Wingdings" panose="05000000000000000000" pitchFamily="2" charset="2"/>
              <a:buChar char="Ø"/>
            </a:pPr>
            <a:r>
              <a:rPr lang="en-US" dirty="0"/>
              <a:t>DIAGRAMS AND MODELS</a:t>
            </a:r>
          </a:p>
          <a:p>
            <a:pPr marL="285750" indent="-285750">
              <a:buClr>
                <a:srgbClr val="404040"/>
              </a:buClr>
              <a:buFont typeface="Wingdings" panose="05000000000000000000" pitchFamily="2" charset="2"/>
              <a:buChar char="Ø"/>
            </a:pPr>
            <a:r>
              <a:rPr lang="en-US" dirty="0"/>
              <a:t>SCREENSHOTS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FUTURE SCOPE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CONCLUSIONS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3F368-FBA4-9B72-42BC-69E6B3E48F7F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D4AD-A0FA-F5FF-6316-BE8AEDC1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15" y="478525"/>
            <a:ext cx="7437967" cy="31540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F6596AC-981B-9487-23C4-B1F7FA9A4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6000001"/>
            <a:ext cx="7439881" cy="19209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D123-A7AD-0A3D-6A31-70F6BCABA3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800" y="1534584"/>
            <a:ext cx="7440613" cy="3951287"/>
          </a:xfrm>
        </p:spPr>
        <p:txBody>
          <a:bodyPr>
            <a:normAutofit/>
          </a:bodyPr>
          <a:lstStyle/>
          <a:p>
            <a:r>
              <a:rPr lang="en-US" dirty="0"/>
              <a:t>DETECTION OF PERSONAL DATA</a:t>
            </a:r>
          </a:p>
          <a:p>
            <a:endParaRPr lang="en-US" dirty="0"/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Current Status</a:t>
            </a:r>
            <a:r>
              <a:rPr lang="en-US" dirty="0"/>
              <a:t>: Data Anonymization is managed inconsistently within individual applications.</a:t>
            </a:r>
          </a:p>
          <a:p>
            <a:pPr marL="457200" indent="-457200" rtl="0">
              <a:buFont typeface="Wingdings" panose="05000000000000000000" pitchFamily="2" charset="2"/>
              <a:buChar char="Ø"/>
            </a:pPr>
            <a:r>
              <a:rPr lang="en-US" b="1" dirty="0"/>
              <a:t>Compliance Risk</a:t>
            </a:r>
            <a:r>
              <a:rPr lang="en-US" dirty="0"/>
              <a:t>: This leads to a lack of standardization, compliance risks, and operational inefficiencies.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7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D8B3-7A8D-CDD1-4D6A-D2EFA2CB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14" y="478525"/>
            <a:ext cx="11328403" cy="315407"/>
          </a:xfrm>
        </p:spPr>
        <p:txBody>
          <a:bodyPr wrap="square" anchor="b">
            <a:normAutofit/>
          </a:bodyPr>
          <a:lstStyle/>
          <a:p>
            <a:r>
              <a:rPr lang="en-US" dirty="0" err="1"/>
              <a:t>BUsiNESS</a:t>
            </a:r>
            <a:r>
              <a:rPr lang="en-US" dirty="0"/>
              <a:t> OBJECTIVES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24F42BE-9F3E-00A2-3950-E828730316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99" y="6000001"/>
            <a:ext cx="11329919" cy="19209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AutoShape 2" descr="Securing your Amazon AWS S3 presigned URLs, tips and tricks - (in)security">
            <a:extLst>
              <a:ext uri="{FF2B5EF4-FFF2-40B4-BE49-F238E27FC236}">
                <a16:creationId xmlns:a16="http://schemas.microsoft.com/office/drawing/2014/main" id="{9676BECA-088A-181B-E3F5-6FDEF2081A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C436AA8F-6A49-5789-6855-2DB33FF24247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623489786"/>
              </p:ext>
            </p:extLst>
          </p:nvPr>
        </p:nvGraphicFramePr>
        <p:xfrm>
          <a:off x="2834194" y="1227000"/>
          <a:ext cx="5376000" cy="409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69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EEA3-69F9-AC5F-337D-13C0FED6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78525"/>
            <a:ext cx="11328000" cy="315407"/>
          </a:xfrm>
        </p:spPr>
        <p:txBody>
          <a:bodyPr anchor="b">
            <a:normAutofit/>
          </a:bodyPr>
          <a:lstStyle/>
          <a:p>
            <a:r>
              <a:rPr lang="en-US" dirty="0"/>
              <a:t>FLOWCHART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00EF28B-E2A8-280C-19B2-06204B19A8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6000001"/>
            <a:ext cx="11328000" cy="192097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4B9391F7-159C-0F1A-6174-C30FBDBC0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669" y="1535113"/>
            <a:ext cx="5604662" cy="3951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218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697C-E6FB-099D-BDE4-93867A56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14" y="478525"/>
            <a:ext cx="11328403" cy="31540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SOLUTION APPROACH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15AAEC4-4684-775E-7962-4D791DE175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99" y="6000001"/>
            <a:ext cx="11329919" cy="192097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Picture 9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5C2561A1-C510-7C96-2025-05950F36D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7" r="13219"/>
          <a:stretch>
            <a:fillRect/>
          </a:stretch>
        </p:blipFill>
        <p:spPr>
          <a:xfrm>
            <a:off x="6385917" y="1545873"/>
            <a:ext cx="5376000" cy="4099200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5AB8-8331-305D-6DC9-CB58C6D12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4585"/>
            <a:ext cx="5519738" cy="3951287"/>
          </a:xfrm>
        </p:spPr>
        <p:txBody>
          <a:bodyPr vert="horz" lIns="0" tIns="0" rIns="0" bIns="0" rtlCol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/>
              <a:t>UPLOAD FILES TO SERVER</a:t>
            </a:r>
            <a:r>
              <a:rPr lang="en-US"/>
              <a:t>: Uploads to Amazon S3 in chunks</a:t>
            </a:r>
          </a:p>
          <a:p>
            <a:pPr marL="285750" indent="-285750">
              <a:buClr>
                <a:srgbClr val="404040"/>
              </a:buClr>
              <a:buFont typeface="Wingdings" panose="05000000000000000000" pitchFamily="2" charset="2"/>
              <a:buChar char="Ø"/>
            </a:pPr>
            <a:r>
              <a:rPr lang="en-US" u="sng"/>
              <a:t>DETECTION: </a:t>
            </a:r>
            <a:r>
              <a:rPr lang="en-US"/>
              <a:t>Detects columns containing PII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/>
              <a:t>ENCRYPTION</a:t>
            </a:r>
            <a:r>
              <a:rPr lang="en-US"/>
              <a:t>: Encrypts PII columns them in chunks using our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/>
              <a:t>WRITING BACK TO S3</a:t>
            </a:r>
            <a:r>
              <a:rPr lang="en-US"/>
              <a:t>: Writes encrypted files to S3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/>
              <a:t>RETURN FILE TO USER</a:t>
            </a:r>
            <a:r>
              <a:rPr lang="en-US"/>
              <a:t>: Return file to user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/>
              <a:t>DECRYPTION</a:t>
            </a:r>
            <a:r>
              <a:rPr lang="en-US"/>
              <a:t>: Detects columns that contain PII, </a:t>
            </a:r>
          </a:p>
          <a:p>
            <a:r>
              <a:rPr lang="en-US"/>
              <a:t>decrypts them in chunks</a:t>
            </a:r>
          </a:p>
        </p:txBody>
      </p:sp>
    </p:spTree>
    <p:extLst>
      <p:ext uri="{BB962C8B-B14F-4D97-AF65-F5344CB8AC3E}">
        <p14:creationId xmlns:p14="http://schemas.microsoft.com/office/powerpoint/2010/main" val="225441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3A21-F4F9-DF22-67E0-A0293AAD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78525"/>
            <a:ext cx="11328000" cy="315407"/>
          </a:xfrm>
        </p:spPr>
        <p:txBody>
          <a:bodyPr anchor="b">
            <a:normAutofit/>
          </a:bodyPr>
          <a:lstStyle/>
          <a:p>
            <a:r>
              <a:rPr lang="en-US"/>
              <a:t>Architecture diagram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B560EF1-9EC2-1A8C-6A57-2C4686410C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6000001"/>
            <a:ext cx="11328000" cy="192097"/>
          </a:xfrm>
        </p:spPr>
        <p:txBody>
          <a:bodyPr/>
          <a:lstStyle/>
          <a:p>
            <a:endParaRPr lang="en-US"/>
          </a:p>
        </p:txBody>
      </p:sp>
      <p:pic>
        <p:nvPicPr>
          <p:cNvPr id="16" name="Picture 15" descr="A computer screen shot of several objects&#10;&#10;AI-generated content may be incorrect.">
            <a:extLst>
              <a:ext uri="{FF2B5EF4-FFF2-40B4-BE49-F238E27FC236}">
                <a16:creationId xmlns:a16="http://schemas.microsoft.com/office/drawing/2014/main" id="{E4713008-1489-D12D-BBAC-BB6C62C32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244" y="1535113"/>
            <a:ext cx="9031511" cy="3951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088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EA1D7B-DD5A-8515-8C77-2A3294B2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78525"/>
            <a:ext cx="11328000" cy="315407"/>
          </a:xfrm>
        </p:spPr>
        <p:txBody>
          <a:bodyPr anchor="b">
            <a:normAutofit/>
          </a:bodyPr>
          <a:lstStyle/>
          <a:p>
            <a:r>
              <a:rPr lang="en-US" dirty="0"/>
              <a:t>Database schema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1A44827-DCB9-18D1-64BF-4D165EB28B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6000001"/>
            <a:ext cx="11328000" cy="192097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D514F6-9507-86C3-9550-89271438B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21" y="1535113"/>
            <a:ext cx="5853758" cy="3951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570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3A37-DC80-EBBA-D68E-55471ACA9026}"/>
              </a:ext>
            </a:extLst>
          </p:cNvPr>
          <p:cNvSpPr txBox="1">
            <a:spLocks/>
          </p:cNvSpPr>
          <p:nvPr/>
        </p:nvSpPr>
        <p:spPr>
          <a:xfrm>
            <a:off x="432000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121917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fr-FR" sz="2667" b="0" kern="1200" cap="all" baseline="0" noProof="0" dirty="0">
                <a:solidFill>
                  <a:schemeClr val="bg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0" kern="1200" cap="all" baseline="0" noProof="0" dirty="0">
                <a:latin typeface="+mj-lt"/>
                <a:ea typeface="+mj-ea"/>
                <a:cs typeface="Arial" pitchFamily="34" charset="0"/>
              </a:rPr>
              <a:t>model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91E5982-AC8C-F304-4C80-0BB1810F5E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6000001"/>
            <a:ext cx="11328000" cy="19209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A diagram of different types of pills&#10;&#10;AI-generated content may be incorrect.">
            <a:extLst>
              <a:ext uri="{FF2B5EF4-FFF2-40B4-BE49-F238E27FC236}">
                <a16:creationId xmlns:a16="http://schemas.microsoft.com/office/drawing/2014/main" id="{550AF86D-4DF9-4BCC-9DF3-64C53C3D3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38" y="1535113"/>
            <a:ext cx="6783324" cy="3951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2843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Theme1">
  <a:themeElements>
    <a:clrScheme name="SG Theme Color 2018">
      <a:dk1>
        <a:srgbClr val="010101"/>
      </a:dk1>
      <a:lt1>
        <a:sysClr val="window" lastClr="FFFFFF"/>
      </a:lt1>
      <a:dk2>
        <a:srgbClr val="E55F50"/>
      </a:dk2>
      <a:lt2>
        <a:srgbClr val="E9041E"/>
      </a:lt2>
      <a:accent1>
        <a:srgbClr val="610F15"/>
      </a:accent1>
      <a:accent2>
        <a:srgbClr val="581D39"/>
      </a:accent2>
      <a:accent3>
        <a:srgbClr val="303A3C"/>
      </a:accent3>
      <a:accent4>
        <a:srgbClr val="292D3F"/>
      </a:accent4>
      <a:accent5>
        <a:srgbClr val="4D385E"/>
      </a:accent5>
      <a:accent6>
        <a:srgbClr val="EB2D90"/>
      </a:accent6>
      <a:hlink>
        <a:srgbClr val="E9041E"/>
      </a:hlink>
      <a:folHlink>
        <a:srgbClr val="E9041E"/>
      </a:folHlink>
    </a:clrScheme>
    <a:fontScheme name="SG Group 2018 Theme">
      <a:majorFont>
        <a:latin typeface="Montserrat Extra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spAutoFit/>
      </a:bodyPr>
      <a:lstStyle>
        <a:defPPr>
          <a:spcBef>
            <a:spcPts val="1200"/>
          </a:spcBef>
          <a:defRPr sz="1200" dirty="0">
            <a:ea typeface="Source Sans Pro" pitchFamily="34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9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C6020F36-C64D-4645-995C-79EB2D1C6754}" vid="{EC399058-2C63-429A-A92A-3CBEA9BAEBA5}"/>
    </a:ext>
  </a:extLst>
</a:theme>
</file>

<file path=ppt/theme/theme2.xml><?xml version="1.0" encoding="utf-8"?>
<a:theme xmlns:a="http://schemas.openxmlformats.org/drawingml/2006/main" name="Theme2">
  <a:themeElements>
    <a:clrScheme name="SG Theme Color 2018">
      <a:dk1>
        <a:srgbClr val="010101"/>
      </a:dk1>
      <a:lt1>
        <a:sysClr val="window" lastClr="FFFFFF"/>
      </a:lt1>
      <a:dk2>
        <a:srgbClr val="E55F50"/>
      </a:dk2>
      <a:lt2>
        <a:srgbClr val="E9041E"/>
      </a:lt2>
      <a:accent1>
        <a:srgbClr val="610F15"/>
      </a:accent1>
      <a:accent2>
        <a:srgbClr val="581D39"/>
      </a:accent2>
      <a:accent3>
        <a:srgbClr val="303A3C"/>
      </a:accent3>
      <a:accent4>
        <a:srgbClr val="292D3F"/>
      </a:accent4>
      <a:accent5>
        <a:srgbClr val="4D385E"/>
      </a:accent5>
      <a:accent6>
        <a:srgbClr val="EB2D90"/>
      </a:accent6>
      <a:hlink>
        <a:srgbClr val="E9041E"/>
      </a:hlink>
      <a:folHlink>
        <a:srgbClr val="E9041E"/>
      </a:folHlink>
    </a:clrScheme>
    <a:fontScheme name="SG Group 2018 Theme">
      <a:majorFont>
        <a:latin typeface="Montserrat Extra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spAutoFit/>
      </a:bodyPr>
      <a:lstStyle>
        <a:defPPr>
          <a:spcBef>
            <a:spcPts val="1200"/>
          </a:spcBef>
          <a:defRPr sz="1200" dirty="0">
            <a:ea typeface="Source Sans Pro" pitchFamily="34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9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2" id="{D45B6822-C3F9-40BB-8812-BCD59122D6C6}" vid="{9CB79DDB-6AF3-4A1E-AF24-6438F2491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012d3dc-db0a-4fdb-bd73-705f626f82a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E8A7D8F68DCC4FB34140E959084D74" ma:contentTypeVersion="10" ma:contentTypeDescription="Create a new document." ma:contentTypeScope="" ma:versionID="4e2d38642cfff7abb5bfe8ace3aae1fe">
  <xsd:schema xmlns:xsd="http://www.w3.org/2001/XMLSchema" xmlns:xs="http://www.w3.org/2001/XMLSchema" xmlns:p="http://schemas.microsoft.com/office/2006/metadata/properties" xmlns:ns3="1012d3dc-db0a-4fdb-bd73-705f626f82af" targetNamespace="http://schemas.microsoft.com/office/2006/metadata/properties" ma:root="true" ma:fieldsID="af65f71466f7736f07e7cdaa8da643df" ns3:_="">
    <xsd:import namespace="1012d3dc-db0a-4fdb-bd73-705f626f82a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2d3dc-db0a-4fdb-bd73-705f626f82a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0BD874-9FA9-408A-8781-E5ED3EDA213D}">
  <ds:schemaRefs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1012d3dc-db0a-4fdb-bd73-705f626f82af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EB5D7D7-226C-4B3B-9CBB-A7FAF7777F95}">
  <ds:schemaRefs>
    <ds:schemaRef ds:uri="1012d3dc-db0a-4fdb-bd73-705f626f82a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A728A14-8803-4D26-A0C0-5F2AB80B51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496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Montserrat ExtraBold</vt:lpstr>
      <vt:lpstr>Quicksand Light</vt:lpstr>
      <vt:lpstr>Source Sans Pro</vt:lpstr>
      <vt:lpstr>Wingdings</vt:lpstr>
      <vt:lpstr>Wingdings 3</vt:lpstr>
      <vt:lpstr>Theme1</vt:lpstr>
      <vt:lpstr>Theme2</vt:lpstr>
      <vt:lpstr>Go/sgbots</vt:lpstr>
      <vt:lpstr>AGENDA</vt:lpstr>
      <vt:lpstr>PROBLEM STATEMENT</vt:lpstr>
      <vt:lpstr>BUsiNESS OBJECTIVES</vt:lpstr>
      <vt:lpstr>FLOWCHART</vt:lpstr>
      <vt:lpstr>SOLUTION APPROACH</vt:lpstr>
      <vt:lpstr>Architecture diagram</vt:lpstr>
      <vt:lpstr>Database schema</vt:lpstr>
      <vt:lpstr>PowerPoint Presentation</vt:lpstr>
      <vt:lpstr>Swagger API</vt:lpstr>
      <vt:lpstr>Mongo Db</vt:lpstr>
      <vt:lpstr>PowerPoint Presentation</vt:lpstr>
      <vt:lpstr>PowerPoint Presentation</vt:lpstr>
      <vt:lpstr>PowerPoint Presentation</vt:lpstr>
      <vt:lpstr>PowerPoint Presentation</vt:lpstr>
      <vt:lpstr>TEST RESULTS</vt:lpstr>
      <vt:lpstr>FUTURE SCOPE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 Aman GSCIN-GCO-CFT-RRR PRITEC</dc:creator>
  <cp:lastModifiedBy>AGRAWAL Aman GSCIN-GCO-CFT-RRR PRITEC</cp:lastModifiedBy>
  <cp:revision>2</cp:revision>
  <dcterms:created xsi:type="dcterms:W3CDTF">2024-10-24T08:40:35Z</dcterms:created>
  <dcterms:modified xsi:type="dcterms:W3CDTF">2025-09-02T16:03:51Z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01b303-ecb1-4a9d-936a-70858c2d9a3e_Enabled">
    <vt:lpwstr>true</vt:lpwstr>
  </property>
  <property fmtid="{D5CDD505-2E9C-101B-9397-08002B2CF9AE}" pid="3" name="MSIP_Label_a401b303-ecb1-4a9d-936a-70858c2d9a3e_SetDate">
    <vt:lpwstr>2024-10-24T08:40:39Z</vt:lpwstr>
  </property>
  <property fmtid="{D5CDD505-2E9C-101B-9397-08002B2CF9AE}" pid="4" name="MSIP_Label_a401b303-ecb1-4a9d-936a-70858c2d9a3e_Method">
    <vt:lpwstr>Privileged</vt:lpwstr>
  </property>
  <property fmtid="{D5CDD505-2E9C-101B-9397-08002B2CF9AE}" pid="5" name="MSIP_Label_a401b303-ecb1-4a9d-936a-70858c2d9a3e_Name">
    <vt:lpwstr>a401b303-ecb1-4a9d-936a-70858c2d9a3e</vt:lpwstr>
  </property>
  <property fmtid="{D5CDD505-2E9C-101B-9397-08002B2CF9AE}" pid="6" name="MSIP_Label_a401b303-ecb1-4a9d-936a-70858c2d9a3e_SiteId">
    <vt:lpwstr>c9a7d621-4bc4-4407-b730-f428e656aa9e</vt:lpwstr>
  </property>
  <property fmtid="{D5CDD505-2E9C-101B-9397-08002B2CF9AE}" pid="7" name="MSIP_Label_a401b303-ecb1-4a9d-936a-70858c2d9a3e_ActionId">
    <vt:lpwstr>8bfbf3f6-da03-42c2-9ae5-9952ed21c31d</vt:lpwstr>
  </property>
  <property fmtid="{D5CDD505-2E9C-101B-9397-08002B2CF9AE}" pid="8" name="MSIP_Label_a401b303-ecb1-4a9d-936a-70858c2d9a3e_ContentBits">
    <vt:lpwstr>0</vt:lpwstr>
  </property>
  <property fmtid="{D5CDD505-2E9C-101B-9397-08002B2CF9AE}" pid="9" name="ContentTypeId">
    <vt:lpwstr>0x01010028E8A7D8F68DCC4FB34140E959084D74</vt:lpwstr>
  </property>
</Properties>
</file>