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45" r:id="rId2"/>
    <p:sldId id="647" r:id="rId3"/>
    <p:sldId id="648" r:id="rId4"/>
    <p:sldId id="649" r:id="rId5"/>
    <p:sldId id="654" r:id="rId6"/>
    <p:sldId id="655" r:id="rId7"/>
    <p:sldId id="656" r:id="rId8"/>
    <p:sldId id="657" r:id="rId9"/>
    <p:sldId id="652" r:id="rId10"/>
    <p:sldId id="653" r:id="rId11"/>
    <p:sldId id="650" r:id="rId12"/>
    <p:sldId id="651" r:id="rId13"/>
    <p:sldId id="65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4" autoAdjust="0"/>
    <p:restoredTop sz="91470" autoAdjust="0"/>
  </p:normalViewPr>
  <p:slideViewPr>
    <p:cSldViewPr>
      <p:cViewPr>
        <p:scale>
          <a:sx n="86" d="100"/>
          <a:sy n="86" d="100"/>
        </p:scale>
        <p:origin x="720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October 4,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Introduction to </a:t>
            </a:r>
            <a:r>
              <a:rPr lang="en-US" altLang="ko-KR" sz="6000" dirty="0" err="1" smtClean="0">
                <a:solidFill>
                  <a:srgbClr val="C00000"/>
                </a:solidFill>
              </a:rPr>
              <a:t>JupyterHub</a:t>
            </a:r>
            <a:endParaRPr lang="en-US" altLang="ko-KR" sz="4800" dirty="0" smtClean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7492" y="4149080"/>
            <a:ext cx="7042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/>
              <a:t>Sungjoon Choi</a:t>
            </a:r>
          </a:p>
          <a:p>
            <a:pPr algn="ctr"/>
            <a:r>
              <a:rPr lang="en-US" altLang="ko-KR" sz="2800" b="1" dirty="0" smtClean="0"/>
              <a:t>(sungjoon.choi@cpslab.snu.ac.kr)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5917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51160" y="3791154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5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746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08943" y="1317777"/>
            <a:ext cx="853982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5476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74622" y="2591941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87270" y="3179056"/>
            <a:ext cx="571478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609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3057" y="1772816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>
                <a:solidFill>
                  <a:srgbClr val="C00000"/>
                </a:solidFill>
              </a:rPr>
              <a:t>https://fc.enginius.me</a:t>
            </a:r>
            <a:endParaRPr kumimoji="1" lang="ko-KR" altLang="en-US" sz="32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9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87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5157192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>
                <a:solidFill>
                  <a:srgbClr val="C00000"/>
                </a:solidFill>
              </a:rPr>
              <a:t>ksc</a:t>
            </a:r>
            <a:r>
              <a:rPr kumimoji="1" lang="en-US" altLang="ko-KR" sz="3200" b="1" dirty="0" smtClean="0">
                <a:solidFill>
                  <a:srgbClr val="C00000"/>
                </a:solidFill>
              </a:rPr>
              <a:t>2016 / 1234</a:t>
            </a:r>
            <a:endParaRPr kumimoji="1" lang="ko-KR" altLang="en-US" sz="3200" b="1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057" y="1772816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>
                <a:solidFill>
                  <a:srgbClr val="C00000"/>
                </a:solidFill>
              </a:rPr>
              <a:t>https://fc.enginius.me</a:t>
            </a:r>
            <a:endParaRPr kumimoji="1" lang="ko-KR" altLang="en-US" sz="32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5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5933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12280" y="2233534"/>
            <a:ext cx="504056" cy="331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7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5938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88224" y="2737590"/>
            <a:ext cx="504056" cy="331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6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842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99592" y="3212976"/>
            <a:ext cx="504056" cy="331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7604" y="2219854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88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74622" y="2591941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85627" y="3194046"/>
            <a:ext cx="565659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6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14662" y="3155958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842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50569" y="2217187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32907</TotalTime>
  <Words>29</Words>
  <Application>Microsoft Macintosh PowerPoint</Application>
  <PresentationFormat>화면 슬라이드 쇼(4:3)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1122</cp:revision>
  <dcterms:created xsi:type="dcterms:W3CDTF">2010-03-17T18:05:41Z</dcterms:created>
  <dcterms:modified xsi:type="dcterms:W3CDTF">2016-10-03T15:29:56Z</dcterms:modified>
</cp:coreProperties>
</file>