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645" r:id="rId2"/>
    <p:sldId id="647" r:id="rId3"/>
    <p:sldId id="648" r:id="rId4"/>
    <p:sldId id="649" r:id="rId5"/>
    <p:sldId id="654" r:id="rId6"/>
    <p:sldId id="655" r:id="rId7"/>
    <p:sldId id="656" r:id="rId8"/>
    <p:sldId id="657" r:id="rId9"/>
    <p:sldId id="652" r:id="rId10"/>
    <p:sldId id="653" r:id="rId11"/>
    <p:sldId id="650" r:id="rId12"/>
    <p:sldId id="651" r:id="rId13"/>
    <p:sldId id="65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89" autoAdjust="0"/>
    <p:restoredTop sz="91470" autoAdjust="0"/>
  </p:normalViewPr>
  <p:slideViewPr>
    <p:cSldViewPr>
      <p:cViewPr>
        <p:scale>
          <a:sx n="91" d="100"/>
          <a:sy n="91" d="100"/>
        </p:scale>
        <p:origin x="20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2016. 10. 4.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Tuesday, October 4,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2016. 10. 4.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2016. 10. 4.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2016. 10. 4.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2016. 10. 4.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2016. 10. 4.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2016. 10. 4.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2016. 10. 4.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2016. 10. 4.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2016. 10. 4.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1844824"/>
            <a:ext cx="7772400" cy="1872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Introduction to </a:t>
            </a:r>
            <a:r>
              <a:rPr lang="en-US" altLang="ko-KR" sz="6000" dirty="0" smtClean="0">
                <a:solidFill>
                  <a:srgbClr val="C00000"/>
                </a:solidFill>
              </a:rPr>
              <a:t>JupyterHub</a:t>
            </a:r>
            <a:endParaRPr lang="en-US" altLang="ko-KR" sz="4800" dirty="0" smtClean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7492" y="4149080"/>
            <a:ext cx="70426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/>
              <a:t>Sungjoon Choi</a:t>
            </a:r>
          </a:p>
          <a:p>
            <a:pPr algn="ctr"/>
            <a:r>
              <a:rPr lang="en-US" altLang="ko-KR" sz="2800" b="1" dirty="0" smtClean="0"/>
              <a:t>(sungjoon.choi@cpslab.snu.ac.kr)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"/>
            <a:ext cx="9144000" cy="55917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551160" y="3791154"/>
            <a:ext cx="720080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15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9144000" cy="557467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08943" y="1317777"/>
            <a:ext cx="853982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67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55476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74622" y="2591941"/>
            <a:ext cx="720080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87270" y="3179056"/>
            <a:ext cx="571478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95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44000" cy="561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"/>
            <a:ext cx="9144000" cy="5609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53057" y="1772816"/>
            <a:ext cx="4477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 smtClean="0">
                <a:solidFill>
                  <a:srgbClr val="C00000"/>
                </a:solidFill>
              </a:rPr>
              <a:t>https://fc.enginius.me</a:t>
            </a:r>
            <a:endParaRPr kumimoji="1" lang="ko-KR" altLang="en-US" sz="32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79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9144000" cy="55874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6136" y="5157192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 smtClean="0">
                <a:solidFill>
                  <a:srgbClr val="C00000"/>
                </a:solidFill>
              </a:rPr>
              <a:t>ksc2016 / 1234</a:t>
            </a:r>
            <a:endParaRPr kumimoji="1" lang="ko-KR" altLang="en-US" sz="3200" b="1" dirty="0" smtClean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3057" y="1772816"/>
            <a:ext cx="4477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 smtClean="0">
                <a:solidFill>
                  <a:srgbClr val="C00000"/>
                </a:solidFill>
              </a:rPr>
              <a:t>https://fc.enginius.me</a:t>
            </a:r>
            <a:endParaRPr kumimoji="1" lang="ko-KR" altLang="en-US" sz="32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5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"/>
            <a:ext cx="9144000" cy="559330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512280" y="2233534"/>
            <a:ext cx="504056" cy="3313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87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"/>
            <a:ext cx="9144000" cy="559386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588224" y="2737590"/>
            <a:ext cx="504056" cy="3313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6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9144000" cy="558426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99592" y="3212976"/>
            <a:ext cx="504056" cy="3313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7604" y="2219854"/>
            <a:ext cx="720080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9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9144000" cy="55688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74622" y="2591941"/>
            <a:ext cx="720080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85627" y="3194046"/>
            <a:ext cx="565659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2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9144000" cy="55667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14662" y="3155958"/>
            <a:ext cx="720080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91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9144000" cy="558426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450569" y="2217187"/>
            <a:ext cx="720080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4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32914</TotalTime>
  <Words>29</Words>
  <Application>Microsoft Macintosh PowerPoint</Application>
  <PresentationFormat>화면 슬라이드 쇼(4:3)</PresentationFormat>
  <Paragraphs>18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PIL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1123</cp:revision>
  <dcterms:created xsi:type="dcterms:W3CDTF">2010-03-17T18:05:41Z</dcterms:created>
  <dcterms:modified xsi:type="dcterms:W3CDTF">2016-10-04T15:05:48Z</dcterms:modified>
</cp:coreProperties>
</file>