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45" r:id="rId2"/>
    <p:sldId id="695" r:id="rId3"/>
    <p:sldId id="69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6" autoAdjust="0"/>
    <p:restoredTop sz="91554" autoAdjust="0"/>
  </p:normalViewPr>
  <p:slideViewPr>
    <p:cSldViewPr>
      <p:cViewPr>
        <p:scale>
          <a:sx n="85" d="100"/>
          <a:sy n="85" d="100"/>
        </p:scale>
        <p:origin x="115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October 4,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2016. 10. 4.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400" dirty="0" smtClean="0"/>
              <a:t>Convolutional Neural Network Tutorial</a:t>
            </a:r>
          </a:p>
          <a:p>
            <a:pPr algn="ctr"/>
            <a:r>
              <a:rPr lang="en-US" altLang="ko-KR" sz="3600" dirty="0" smtClean="0">
                <a:solidFill>
                  <a:srgbClr val="C00000"/>
                </a:solidFill>
              </a:rPr>
              <a:t>Part1</a:t>
            </a:r>
            <a:endParaRPr lang="en-US" altLang="ko-KR" sz="4400" dirty="0" smtClean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7492" y="4347101"/>
            <a:ext cx="7042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/>
              <a:t>Sungjoon Choi</a:t>
            </a:r>
          </a:p>
          <a:p>
            <a:pPr algn="ctr"/>
            <a:r>
              <a:rPr lang="en-US" altLang="ko-KR" sz="2800" b="1" dirty="0" smtClean="0"/>
              <a:t>(sungjoon.choi@cpslab.snu.ac.kr)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Overview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37" y="1196752"/>
            <a:ext cx="415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Part1: TensorFlow Tutorials</a:t>
            </a:r>
            <a:endParaRPr kumimoji="1" lang="ko-KR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1" y="1783923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Handling images</a:t>
            </a:r>
            <a:endParaRPr kumimoji="1"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1" y="2233464"/>
            <a:ext cx="2776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Logistic regression</a:t>
            </a:r>
            <a:endParaRPr kumimoji="1"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1560" y="2683004"/>
            <a:ext cx="331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Multi-layer perceptron</a:t>
            </a:r>
            <a:endParaRPr kumimoji="1"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4775" y="3789040"/>
            <a:ext cx="749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Part2: Advances in convolutional neural networks</a:t>
            </a:r>
            <a:endParaRPr kumimoji="1" lang="ko-KR" altLang="en-US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1" y="4379912"/>
            <a:ext cx="17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CNN basics</a:t>
            </a:r>
            <a:endParaRPr kumimoji="1" lang="ko-KR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11561" y="4829453"/>
            <a:ext cx="857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Four CNN architectures (AlexNet, VGG, </a:t>
            </a:r>
            <a:r>
              <a:rPr kumimoji="1" lang="en-US" altLang="ko-KR" sz="2400" dirty="0" err="1" smtClean="0"/>
              <a:t>GoogLeNet</a:t>
            </a:r>
            <a:r>
              <a:rPr kumimoji="1" lang="en-US" altLang="ko-KR" sz="2400" dirty="0" smtClean="0"/>
              <a:t>, ResNet)</a:t>
            </a:r>
            <a:endParaRPr kumimoji="1" lang="ko-KR" alt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11560" y="5278993"/>
            <a:ext cx="53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Application1: Semantic segmentation</a:t>
            </a:r>
            <a:endParaRPr kumimoji="1" lang="ko-KR" alt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728534"/>
            <a:ext cx="443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Application2: Object detection</a:t>
            </a:r>
            <a:endParaRPr kumimoji="1" lang="ko-KR" alt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11560" y="3141474"/>
            <a:ext cx="431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Convolutional neural network</a:t>
            </a:r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0112" y="1495638"/>
            <a:ext cx="2577816" cy="1933362"/>
          </a:xfrm>
          <a:prstGeom prst="rect">
            <a:avLst/>
          </a:prstGeom>
        </p:spPr>
      </p:pic>
      <p:cxnSp>
        <p:nvCxnSpPr>
          <p:cNvPr id="16" name="직선 연결선[R] 15"/>
          <p:cNvCxnSpPr/>
          <p:nvPr/>
        </p:nvCxnSpPr>
        <p:spPr>
          <a:xfrm>
            <a:off x="5580112" y="1495638"/>
            <a:ext cx="2577816" cy="1933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 flipV="1">
            <a:off x="5580112" y="1484279"/>
            <a:ext cx="2577816" cy="19447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33081</TotalTime>
  <Words>56</Words>
  <Application>Microsoft Macintosh PowerPoint</Application>
  <PresentationFormat>화면 슬라이드 쇼(4:3)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Overview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1183</cp:revision>
  <dcterms:created xsi:type="dcterms:W3CDTF">2010-03-17T18:05:41Z</dcterms:created>
  <dcterms:modified xsi:type="dcterms:W3CDTF">2016-10-04T13:21:26Z</dcterms:modified>
</cp:coreProperties>
</file>