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2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0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5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9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3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6536-BB71-4697-9420-B94C190B5658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15EA-3BB8-4B97-B959-3F67224FB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524000" y="172278"/>
            <a:ext cx="9144000" cy="1590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487" y="543339"/>
            <a:ext cx="9144000" cy="5751444"/>
          </a:xfrm>
        </p:spPr>
        <p:txBody>
          <a:bodyPr/>
          <a:lstStyle/>
          <a:p>
            <a:pPr algn="l"/>
            <a:r>
              <a:rPr lang="en-US" sz="4800" b="1" dirty="0" smtClean="0"/>
              <a:t>What is </a:t>
            </a:r>
            <a:r>
              <a:rPr lang="en-US" sz="4800" b="1" dirty="0" err="1" smtClean="0"/>
              <a:t>Git</a:t>
            </a:r>
            <a:r>
              <a:rPr lang="en-US" sz="4800" b="1" dirty="0" smtClean="0"/>
              <a:t>?</a:t>
            </a:r>
          </a:p>
          <a:p>
            <a:pPr algn="l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version control system.</a:t>
            </a:r>
          </a:p>
          <a:p>
            <a:pPr algn="l"/>
            <a:r>
              <a:rPr lang="en-US" dirty="0" err="1" smtClean="0"/>
              <a:t>Git</a:t>
            </a:r>
            <a:r>
              <a:rPr lang="en-US" dirty="0" smtClean="0"/>
              <a:t> helps you keep track </a:t>
            </a:r>
            <a:r>
              <a:rPr lang="en-US" dirty="0" smtClean="0"/>
              <a:t>of changes in code.</a:t>
            </a:r>
            <a:endParaRPr lang="en-US" dirty="0" smtClean="0"/>
          </a:p>
          <a:p>
            <a:pPr algn="l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used to collaborate on code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err="1" smtClean="0"/>
              <a:t>Git</a:t>
            </a:r>
            <a:r>
              <a:rPr lang="en-US" dirty="0" smtClean="0"/>
              <a:t> stands for global information tracker.</a:t>
            </a:r>
          </a:p>
          <a:p>
            <a:pPr algn="l"/>
            <a:endParaRPr lang="en-US" dirty="0" smtClean="0"/>
          </a:p>
          <a:p>
            <a:pPr algn="l"/>
            <a:r>
              <a:rPr lang="en-US" sz="4800" b="1" dirty="0"/>
              <a:t>What is </a:t>
            </a:r>
            <a:r>
              <a:rPr lang="en-US" sz="4800" b="1" dirty="0" err="1" smtClean="0"/>
              <a:t>Github</a:t>
            </a:r>
            <a:r>
              <a:rPr lang="en-US" sz="4800" b="1" dirty="0" smtClean="0"/>
              <a:t>?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  is code hosting platform for version control and collaboration.</a:t>
            </a:r>
          </a:p>
          <a:p>
            <a:pPr algn="l"/>
            <a:r>
              <a:rPr lang="en-US" dirty="0" smtClean="0"/>
              <a:t>Owned by Microsoft since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log: </a:t>
            </a:r>
            <a:r>
              <a:rPr lang="en-US" dirty="0" smtClean="0"/>
              <a:t> to view the history of commits for a repository, you can use the log command.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log –p  -1: </a:t>
            </a:r>
            <a:r>
              <a:rPr lang="en-US" dirty="0" smtClean="0"/>
              <a:t> Gives description of last commit.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&lt;command-name&gt; -help:  </a:t>
            </a:r>
            <a:r>
              <a:rPr lang="en-US" dirty="0" smtClean="0"/>
              <a:t> see all available options for a specific command.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help  --all: </a:t>
            </a:r>
            <a:r>
              <a:rPr lang="en-US" dirty="0" smtClean="0"/>
              <a:t> see all possible commands.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u="sng" dirty="0" smtClean="0"/>
              <a:t>Enter q to exit when stuck in list of commands.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73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 &lt;filename&gt;: </a:t>
            </a:r>
            <a:r>
              <a:rPr lang="en-US" dirty="0" smtClean="0"/>
              <a:t>Matches the content of file with last commit.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 –f: </a:t>
            </a:r>
            <a:r>
              <a:rPr lang="en-US" dirty="0" smtClean="0"/>
              <a:t>For all files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–cached &lt;filename&gt;:</a:t>
            </a:r>
            <a:r>
              <a:rPr lang="en-US" dirty="0" smtClean="0"/>
              <a:t> remove the file from staging area. This file is now untracked.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&lt;filename&gt; :  </a:t>
            </a:r>
            <a:r>
              <a:rPr lang="en-US" dirty="0" smtClean="0"/>
              <a:t>deletes the file completely only if the file is in staging area.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–f &lt;filename&gt;: </a:t>
            </a:r>
            <a:r>
              <a:rPr lang="en-US" dirty="0" smtClean="0"/>
              <a:t>-f stands for force removal.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753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Git</a:t>
            </a:r>
            <a:r>
              <a:rPr lang="en-US" b="1" dirty="0" smtClean="0">
                <a:latin typeface="+mn-lt"/>
              </a:rPr>
              <a:t> branch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 smtClean="0"/>
              <a:t>A branch is a new separate version of main repository.</a:t>
            </a:r>
          </a:p>
          <a:p>
            <a:r>
              <a:rPr lang="en-US" dirty="0" smtClean="0"/>
              <a:t>branches all you to work  on different parts of project without impacting the main branch.</a:t>
            </a:r>
          </a:p>
          <a:p>
            <a:r>
              <a:rPr lang="en-US" dirty="0" smtClean="0"/>
              <a:t>When  the work is complete, a branch can be merged with the main project.</a:t>
            </a:r>
          </a:p>
          <a:p>
            <a:r>
              <a:rPr lang="en-US" dirty="0" smtClean="0"/>
              <a:t>You can switch between branched and work on different projects without them interfacing with each other.</a:t>
            </a:r>
          </a:p>
          <a:p>
            <a:r>
              <a:rPr lang="en-US" dirty="0" smtClean="0"/>
              <a:t>Branching is very lightweight and fast.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1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78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0"/>
            <a:ext cx="11515725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branch &lt;branch-name&gt;: </a:t>
            </a:r>
            <a:r>
              <a:rPr lang="en-US" dirty="0" smtClean="0"/>
              <a:t> create a branch with specific name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 branch: </a:t>
            </a:r>
            <a:r>
              <a:rPr lang="en-US" dirty="0" smtClean="0"/>
              <a:t> gives the list of branches.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 &lt;branch-name&gt; :</a:t>
            </a:r>
            <a:r>
              <a:rPr lang="en-US" dirty="0" smtClean="0"/>
              <a:t> used to move to current branch to one specified branch.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checkout –b &lt;branch-name&gt;:</a:t>
            </a:r>
            <a:r>
              <a:rPr lang="en-US" dirty="0" smtClean="0"/>
              <a:t>  create a branch with specified name and move  to  that branch.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merge &lt;branch-name&gt;: </a:t>
            </a:r>
            <a:r>
              <a:rPr lang="en-US" dirty="0" smtClean="0"/>
              <a:t>merge the specified branch with the current branch.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branch –d &lt;branch-name&gt;: </a:t>
            </a:r>
            <a:r>
              <a:rPr lang="en-US" dirty="0" smtClean="0"/>
              <a:t>delete the specific branch.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0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043"/>
            <a:ext cx="9144000" cy="6149009"/>
          </a:xfrm>
        </p:spPr>
        <p:txBody>
          <a:bodyPr/>
          <a:lstStyle/>
          <a:p>
            <a:r>
              <a:rPr lang="en-IN" sz="4800" b="1" i="0" dirty="0" smtClean="0">
                <a:solidFill>
                  <a:srgbClr val="000000"/>
                </a:solidFill>
                <a:effectLst/>
              </a:rPr>
              <a:t>What</a:t>
            </a:r>
            <a:r>
              <a:rPr lang="en-IN" sz="48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does Git do?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Manage projects with </a:t>
            </a:r>
            <a:r>
              <a:rPr lang="en-US" b="1" dirty="0"/>
              <a:t>Repositories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 a project to work on a local copy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Control and track changes with </a:t>
            </a:r>
            <a:r>
              <a:rPr lang="en-US" b="1" dirty="0"/>
              <a:t>Staging</a:t>
            </a:r>
            <a:r>
              <a:rPr lang="en-US" dirty="0"/>
              <a:t> and </a:t>
            </a:r>
            <a:r>
              <a:rPr lang="en-US" b="1" dirty="0"/>
              <a:t>Committing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Branch</a:t>
            </a:r>
            <a:r>
              <a:rPr lang="en-US" dirty="0"/>
              <a:t> and </a:t>
            </a:r>
            <a:r>
              <a:rPr lang="en-US" b="1" dirty="0"/>
              <a:t>Merge</a:t>
            </a:r>
            <a:r>
              <a:rPr lang="en-US" dirty="0"/>
              <a:t> to allow for work on different parts and versions of a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Pull</a:t>
            </a:r>
            <a:r>
              <a:rPr lang="en-US" dirty="0"/>
              <a:t> the latest version of the project to a local copy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Push</a:t>
            </a:r>
            <a:r>
              <a:rPr lang="en-US" dirty="0"/>
              <a:t> local updates to the main project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869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1561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+mn-lt"/>
              </a:rPr>
              <a:t>Configure </a:t>
            </a:r>
            <a:r>
              <a:rPr lang="en-US" sz="4800" b="1" dirty="0" err="1" smtClean="0">
                <a:latin typeface="+mn-lt"/>
              </a:rPr>
              <a:t>git</a:t>
            </a:r>
            <a:endParaRPr lang="en-IN" sz="4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92086"/>
            <a:ext cx="5009322" cy="10469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715617"/>
            <a:ext cx="9144000" cy="4346712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git</a:t>
            </a:r>
            <a:r>
              <a:rPr lang="en-US" b="1" dirty="0" smtClean="0"/>
              <a:t>  --version:</a:t>
            </a:r>
            <a:r>
              <a:rPr lang="en-US" dirty="0" smtClean="0"/>
              <a:t> get the current version of </a:t>
            </a:r>
            <a:r>
              <a:rPr lang="en-US" dirty="0" err="1" smtClean="0"/>
              <a:t>git</a:t>
            </a:r>
            <a:r>
              <a:rPr lang="en-US" dirty="0" smtClean="0"/>
              <a:t> if installed.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 --global user.name “name”</a:t>
            </a:r>
          </a:p>
          <a:p>
            <a:pPr algn="l"/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 --global </a:t>
            </a:r>
            <a:r>
              <a:rPr lang="en-US" b="1" dirty="0" err="1" smtClean="0"/>
              <a:t>user.email</a:t>
            </a:r>
            <a:r>
              <a:rPr lang="en-US" b="1" dirty="0" smtClean="0"/>
              <a:t> “email”</a:t>
            </a:r>
          </a:p>
          <a:p>
            <a:pPr algn="l"/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3564835"/>
            <a:ext cx="8176592" cy="3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0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524000" y="1076644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2365" y="3070340"/>
            <a:ext cx="11186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Note: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Use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global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 set the username and e-mail for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every repository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on your computer.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you want to set the username/e-mail for just the current repo, you can remove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global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0" y="1122364"/>
            <a:ext cx="10230679" cy="10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8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+mn-lt"/>
              </a:rPr>
              <a:t>Git</a:t>
            </a:r>
            <a:r>
              <a:rPr lang="en-US" sz="4800" b="1" dirty="0" smtClean="0">
                <a:latin typeface="+mn-lt"/>
              </a:rPr>
              <a:t> staging environment</a:t>
            </a:r>
            <a:endParaRPr lang="en-IN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85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69777" y="365125"/>
            <a:ext cx="1714500" cy="1322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24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status:</a:t>
            </a:r>
            <a:r>
              <a:rPr lang="en-US" dirty="0" smtClean="0"/>
              <a:t> Used to check the status of file i.e. check which files are present in which stage( untracked, added, committed and modified)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Files in your </a:t>
            </a:r>
            <a:r>
              <a:rPr lang="en-US" dirty="0" err="1"/>
              <a:t>Git</a:t>
            </a:r>
            <a:r>
              <a:rPr lang="en-US" dirty="0"/>
              <a:t> repository folder can be in one of 2 states:</a:t>
            </a:r>
          </a:p>
          <a:p>
            <a:r>
              <a:rPr lang="en-US" dirty="0"/>
              <a:t>Tracked - files that </a:t>
            </a:r>
            <a:r>
              <a:rPr lang="en-US" dirty="0" err="1"/>
              <a:t>Git</a:t>
            </a:r>
            <a:r>
              <a:rPr lang="en-US" dirty="0"/>
              <a:t> knows about and are added to the repository</a:t>
            </a:r>
          </a:p>
          <a:p>
            <a:r>
              <a:rPr lang="en-US" dirty="0"/>
              <a:t>Untracked - files that are in your working directory, but not added to the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status  --short: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gives short description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5951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566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Initialize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 on a folder.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git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init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After this </a:t>
            </a:r>
            <a:r>
              <a:rPr lang="en-US" sz="2400" dirty="0" err="1" smtClean="0"/>
              <a:t>git</a:t>
            </a:r>
            <a:r>
              <a:rPr lang="en-US" sz="2400" dirty="0" smtClean="0"/>
              <a:t> create a hidden folder inside that folder to keep 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track of changes.</a:t>
            </a:r>
          </a:p>
          <a:p>
            <a:pPr marL="0" indent="0">
              <a:buNone/>
            </a:pPr>
            <a:r>
              <a:rPr lang="en-US" sz="2400" dirty="0" smtClean="0"/>
              <a:t>	At this moment no file is tracked by </a:t>
            </a:r>
            <a:r>
              <a:rPr lang="en-US" sz="2400" dirty="0" err="1" smtClean="0"/>
              <a:t>git</a:t>
            </a:r>
            <a:r>
              <a:rPr lang="en-US" sz="2400" dirty="0" smtClean="0"/>
              <a:t> and are untracked.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AutoNum type="arabicPeriod" startAt="2"/>
            </a:pPr>
            <a:r>
              <a:rPr lang="en-US" sz="2400" dirty="0" smtClean="0"/>
              <a:t>Add files to staging area (Tracked file)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add &lt;file name&gt; : </a:t>
            </a:r>
            <a:r>
              <a:rPr lang="en-US" dirty="0" smtClean="0"/>
              <a:t> Add specific file to staging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add --all </a:t>
            </a:r>
            <a:r>
              <a:rPr lang="en-US" dirty="0" smtClean="0"/>
              <a:t> or  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add –A: </a:t>
            </a:r>
            <a:r>
              <a:rPr lang="en-US" dirty="0" smtClean="0"/>
              <a:t> Add all files to staging area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Staged</a:t>
            </a:r>
            <a:r>
              <a:rPr lang="en-US" dirty="0"/>
              <a:t> files are files that are ready to be </a:t>
            </a:r>
            <a:r>
              <a:rPr lang="en-US" b="1" dirty="0"/>
              <a:t>committed</a:t>
            </a:r>
            <a:r>
              <a:rPr lang="en-US" dirty="0"/>
              <a:t> to the repository you are working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5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844"/>
            <a:ext cx="10515600" cy="618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Modified files:</a:t>
            </a:r>
          </a:p>
          <a:p>
            <a:pPr marL="0" indent="0">
              <a:buNone/>
            </a:pPr>
            <a:r>
              <a:rPr lang="en-US" sz="2400" dirty="0" smtClean="0"/>
              <a:t>	when a file is modify it comes in modified stage and can not be committed, 	to commit this file you have to add this file into stage/ tracked/ added area.	</a:t>
            </a:r>
          </a:p>
          <a:p>
            <a:pPr marL="0" indent="0">
              <a:buNone/>
            </a:pPr>
            <a:r>
              <a:rPr lang="en-US" sz="2400" dirty="0" smtClean="0"/>
              <a:t>4. Committed area: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Adding commits keep track of our progress and changes as we work. </a:t>
            </a:r>
            <a:r>
              <a:rPr lang="en-US" sz="2400" dirty="0" err="1" smtClean="0"/>
              <a:t>Git</a:t>
            </a:r>
            <a:r>
              <a:rPr lang="en-US" sz="2400" dirty="0" smtClean="0"/>
              <a:t> 	considers each commit change point or “save point”. It is a point in the 	project you can go back to if you find a bug, or want to make a change.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commit -m “message”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-m message: </a:t>
            </a:r>
            <a:r>
              <a:rPr lang="en-US" sz="2400" dirty="0" smtClean="0"/>
              <a:t>It is description message of commit.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only files which are in staged are can committed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4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497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 </vt:lpstr>
      <vt:lpstr> </vt:lpstr>
      <vt:lpstr>Configure git</vt:lpstr>
      <vt:lpstr> </vt:lpstr>
      <vt:lpstr>Git staging environment</vt:lpstr>
      <vt:lpstr> </vt:lpstr>
      <vt:lpstr>   </vt:lpstr>
      <vt:lpstr> </vt:lpstr>
      <vt:lpstr> </vt:lpstr>
      <vt:lpstr> </vt:lpstr>
      <vt:lpstr> </vt:lpstr>
      <vt:lpstr>Git branch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Acer</dc:creator>
  <cp:lastModifiedBy>Acer</cp:lastModifiedBy>
  <cp:revision>20</cp:revision>
  <dcterms:created xsi:type="dcterms:W3CDTF">2023-06-06T04:14:39Z</dcterms:created>
  <dcterms:modified xsi:type="dcterms:W3CDTF">2023-06-06T09:50:49Z</dcterms:modified>
</cp:coreProperties>
</file>