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3" r:id="rId2"/>
    <p:sldId id="260" r:id="rId3"/>
    <p:sldId id="263" r:id="rId4"/>
    <p:sldId id="264" r:id="rId5"/>
    <p:sldId id="281" r:id="rId6"/>
    <p:sldId id="282" r:id="rId7"/>
    <p:sldId id="266" r:id="rId8"/>
    <p:sldId id="267" r:id="rId9"/>
    <p:sldId id="26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5" d="100"/>
          <a:sy n="65" d="100"/>
        </p:scale>
        <p:origin x="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11589-7D67-4D90-A47E-0AF9C41C7E7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06C26-6B47-401D-8629-29A84EA3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0AE29-C4A0-4750-B7FA-5FEF5819506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1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BE06B-A61E-423E-B5DB-E279EBE3E3A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0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F3F66-D5AE-4494-9808-DCC7503F5BC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22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10928" y="934065"/>
            <a:ext cx="8716297" cy="4041058"/>
          </a:xfrm>
        </p:spPr>
        <p:txBody>
          <a:bodyPr/>
          <a:lstStyle/>
          <a:p>
            <a:pPr algn="ctr"/>
            <a:r>
              <a:rPr lang="en-US" sz="4000" b="1" dirty="0">
                <a:sym typeface="+mn-ea"/>
              </a:rPr>
              <a:t>Smart Vision for Safer </a:t>
            </a:r>
            <a:r>
              <a:rPr lang="en-US" sz="4000" b="1" dirty="0" smtClean="0">
                <a:sym typeface="+mn-ea"/>
              </a:rPr>
              <a:t>Road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&amp;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/>
              <a:t>Real-Time Object Detection for “Smart” Vehicles</a:t>
            </a:r>
            <a:br>
              <a:rPr lang="en-US" altLang="en-US" dirty="0"/>
            </a:br>
            <a:endParaRPr lang="en-US" alt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71251" y="4975123"/>
            <a:ext cx="6400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 dirty="0" smtClean="0">
                <a:solidFill>
                  <a:schemeClr val="bg2"/>
                </a:solidFill>
              </a:rPr>
              <a:t>Presenters: Sakina </a:t>
            </a:r>
            <a:r>
              <a:rPr lang="en-US" altLang="en-US" b="1" dirty="0" err="1" smtClean="0">
                <a:solidFill>
                  <a:schemeClr val="bg2"/>
                </a:solidFill>
              </a:rPr>
              <a:t>Ishaq</a:t>
            </a:r>
            <a:r>
              <a:rPr lang="en-US" altLang="en-US" b="1" dirty="0" smtClean="0">
                <a:solidFill>
                  <a:schemeClr val="bg2"/>
                </a:solidFill>
              </a:rPr>
              <a:t> &amp; </a:t>
            </a:r>
            <a:r>
              <a:rPr lang="en-US" altLang="en-US" b="1" dirty="0" err="1" smtClean="0">
                <a:solidFill>
                  <a:schemeClr val="bg2"/>
                </a:solidFill>
              </a:rPr>
              <a:t>Amanat</a:t>
            </a:r>
            <a:r>
              <a:rPr lang="en-US" altLang="en-US" b="1" dirty="0" smtClean="0">
                <a:solidFill>
                  <a:schemeClr val="bg2"/>
                </a:solidFill>
              </a:rPr>
              <a:t> Ali</a:t>
            </a:r>
            <a:endParaRPr lang="en-US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 Overview </a:t>
            </a:r>
            <a:r>
              <a:rPr lang="en-US" b="1" dirty="0"/>
              <a:t>Of Project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174750"/>
            <a:ext cx="10274935" cy="580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today's fast-paced world, road safety remains a paramount concern. Accurate and real-time detection of road signs, as well as the recognition of all road related things and  plays a pivotal role in maintaining safety and security on our roads</a:t>
            </a:r>
            <a:r>
              <a:rPr lang="en-US" dirty="0" smtClean="0"/>
              <a:t>. </a:t>
            </a:r>
            <a:r>
              <a:rPr lang="en-US" dirty="0" smtClean="0"/>
              <a:t>And it can be used in smart vehicles.</a:t>
            </a:r>
            <a:r>
              <a:rPr lang="en-US" dirty="0" smtClean="0"/>
              <a:t> </a:t>
            </a:r>
            <a:r>
              <a:rPr lang="en-US" dirty="0"/>
              <a:t>The "Smart Vision for Safer Road" project seeks to address these issues by implementing a robust computer vision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Goals and Objectives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goals of this project are as follows:</a:t>
            </a:r>
          </a:p>
          <a:p>
            <a:endParaRPr lang="en-US" dirty="0"/>
          </a:p>
          <a:p>
            <a:r>
              <a:rPr lang="en-US" dirty="0"/>
              <a:t>- Develop a real-time computer vision system for the detection and recognition of road signs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-Make a vehicle driverless.</a:t>
            </a:r>
            <a:endParaRPr lang="en-US" dirty="0"/>
          </a:p>
          <a:p>
            <a:r>
              <a:rPr lang="en-US" dirty="0"/>
              <a:t>- Enhance road safety by providing critical road-related information to drivers.</a:t>
            </a:r>
          </a:p>
          <a:p>
            <a:r>
              <a:rPr lang="en-US" dirty="0"/>
              <a:t>- Aid law enforcement agencies in traffic monitoring and violation detection.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Work: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scope of work for the "Smart Vision for Safer Road" project includes the following components:</a:t>
            </a:r>
          </a:p>
          <a:p>
            <a:endParaRPr lang="en-US"/>
          </a:p>
          <a:p>
            <a:r>
              <a:rPr lang="en-US"/>
              <a:t>- Data collection and annotation of road signs and object on road like person .</a:t>
            </a:r>
          </a:p>
          <a:p>
            <a:r>
              <a:rPr lang="en-US"/>
              <a:t>- Model selection and training for object detection.</a:t>
            </a:r>
          </a:p>
          <a:p>
            <a:r>
              <a:rPr lang="en-US"/>
              <a:t>- Integration of the system into existing road infrastructure.</a:t>
            </a:r>
          </a:p>
          <a:p>
            <a:r>
              <a:rPr lang="en-US"/>
              <a:t>- Performance evaluation and optimization of the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Edge-Based Target Recognition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7467600" cy="1828800"/>
          </a:xfrm>
        </p:spPr>
        <p:txBody>
          <a:bodyPr/>
          <a:lstStyle/>
          <a:p>
            <a:r>
              <a:rPr lang="en-US" altLang="en-US"/>
              <a:t>What are we trying to achieve?</a:t>
            </a:r>
          </a:p>
          <a:p>
            <a:pPr lvl="1"/>
            <a:r>
              <a:rPr lang="en-US" altLang="en-US"/>
              <a:t>We want to determine the presence and location of a template T in an image I.</a:t>
            </a:r>
          </a:p>
        </p:txBody>
      </p:sp>
      <p:pic>
        <p:nvPicPr>
          <p:cNvPr id="6152" name="Picture 8" descr="ped_tem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18875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ped_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3200400"/>
            <a:ext cx="21748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362200" y="5181600"/>
            <a:ext cx="34290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Edge-Template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(hand-drawn from footage, or automatically generated from CAD models)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4419600" y="4267200"/>
            <a:ext cx="22098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257800" y="3505201"/>
            <a:ext cx="60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40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705600" y="5486400"/>
            <a:ext cx="26670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Image Scene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Real world, real time video footage.</a:t>
            </a:r>
          </a:p>
        </p:txBody>
      </p:sp>
    </p:spTree>
    <p:extLst>
      <p:ext uri="{BB962C8B-B14F-4D97-AF65-F5344CB8AC3E}">
        <p14:creationId xmlns:p14="http://schemas.microsoft.com/office/powerpoint/2010/main" val="11823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Let’s look at the application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1"/>
            <a:ext cx="7239000" cy="4646613"/>
          </a:xfrm>
        </p:spPr>
        <p:txBody>
          <a:bodyPr/>
          <a:lstStyle/>
          <a:p>
            <a:r>
              <a:rPr lang="en-US" altLang="en-US" dirty="0"/>
              <a:t>Our Goal:</a:t>
            </a:r>
          </a:p>
          <a:p>
            <a:pPr lvl="1"/>
            <a:r>
              <a:rPr lang="en-US" altLang="en-US" dirty="0"/>
              <a:t>We want to assist the driver:</a:t>
            </a:r>
          </a:p>
          <a:p>
            <a:pPr lvl="2"/>
            <a:r>
              <a:rPr lang="en-US" altLang="en-US" dirty="0"/>
              <a:t>Avoid Pedestrians</a:t>
            </a:r>
          </a:p>
          <a:p>
            <a:pPr lvl="2"/>
            <a:r>
              <a:rPr lang="en-US" altLang="en-US" dirty="0"/>
              <a:t>Recognize Road </a:t>
            </a:r>
            <a:r>
              <a:rPr lang="en-US" altLang="en-US" dirty="0" smtClean="0"/>
              <a:t>Signs</a:t>
            </a:r>
          </a:p>
          <a:p>
            <a:pPr lvl="2"/>
            <a:r>
              <a:rPr lang="en-US" altLang="en-US" dirty="0" smtClean="0"/>
              <a:t>Recognize Any other Vehicles on road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0"/>
            <a:ext cx="2971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3581400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6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"Smart Vision for Safer Road" project will utilize cutting-edge computer vision and machine learning techniques for object detection, including convolutional neural networks (CNNs) and deep learning frameworks. Real-time data processing will be a core component, ensuring timely recognition and analysis of road related things.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80667"/>
            <a:ext cx="10972800" cy="582613"/>
          </a:xfrm>
        </p:spPr>
        <p:txBody>
          <a:bodyPr/>
          <a:lstStyle/>
          <a:p>
            <a:r>
              <a:rPr lang="en-US" b="1" dirty="0"/>
              <a:t>Expected Outcomes: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Upon </a:t>
            </a:r>
            <a:r>
              <a:rPr lang="en-US" dirty="0"/>
              <a:t>completion, the project is expected to deliver the following outcomes:</a:t>
            </a:r>
          </a:p>
          <a:p>
            <a:endParaRPr lang="en-US" dirty="0" smtClean="0"/>
          </a:p>
          <a:p>
            <a:r>
              <a:rPr lang="en-US" dirty="0" smtClean="0"/>
              <a:t>-Best Option for Smarts Cars.</a:t>
            </a:r>
            <a:endParaRPr lang="en-US" dirty="0"/>
          </a:p>
          <a:p>
            <a:r>
              <a:rPr lang="en-US" dirty="0"/>
              <a:t>- </a:t>
            </a:r>
            <a:r>
              <a:rPr lang="en-US" altLang="en-US" dirty="0"/>
              <a:t>Recognize Road </a:t>
            </a:r>
            <a:r>
              <a:rPr lang="en-US" altLang="en-US" dirty="0" smtClean="0"/>
              <a:t>Signs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- Enhanced road safety through better information dissemination.</a:t>
            </a:r>
          </a:p>
          <a:p>
            <a:r>
              <a:rPr lang="en-US" dirty="0"/>
              <a:t>- Improved traffic monitoring and violation detection capabilities for law enforcement.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Conclusion: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"Smart Vision for Safer Road" project represents a significant step forward in road safety and traffic management. By developing an advanced computer vision system for road sign and  all  road </a:t>
            </a:r>
            <a:r>
              <a:rPr lang="en-US" dirty="0" err="1"/>
              <a:t>releated</a:t>
            </a:r>
            <a:r>
              <a:rPr lang="en-US" dirty="0"/>
              <a:t> things, we are committed to making our roads safer and more secure for 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be used in smart cars to detect </a:t>
            </a:r>
            <a:r>
              <a:rPr lang="en-US" dirty="0" err="1" smtClean="0"/>
              <a:t>obeject</a:t>
            </a:r>
            <a:r>
              <a:rPr lang="en-US" dirty="0" smtClean="0"/>
              <a:t> on road.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472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SimSun</vt:lpstr>
      <vt:lpstr>Arial</vt:lpstr>
      <vt:lpstr>Calibri</vt:lpstr>
      <vt:lpstr>Gear Drives</vt:lpstr>
      <vt:lpstr>Smart Vision for Safer Road &amp; Real-Time Object Detection for “Smart” Vehicles </vt:lpstr>
      <vt:lpstr>Introduction</vt:lpstr>
      <vt:lpstr>Project Goals and Objectives:</vt:lpstr>
      <vt:lpstr>Scope of Work:</vt:lpstr>
      <vt:lpstr>Edge-Based Target Recognition</vt:lpstr>
      <vt:lpstr>Let’s look at the application</vt:lpstr>
      <vt:lpstr>Methodology:</vt:lpstr>
      <vt:lpstr>Expected Outcomes:</vt:lpstr>
      <vt:lpstr> Conclusion:</vt:lpstr>
      <vt:lpstr>Final Overview Of Project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PC</dc:creator>
  <cp:lastModifiedBy>MRT www.Win2Farsi.com</cp:lastModifiedBy>
  <cp:revision>9</cp:revision>
  <dcterms:created xsi:type="dcterms:W3CDTF">2023-10-26T16:33:00Z</dcterms:created>
  <dcterms:modified xsi:type="dcterms:W3CDTF">2023-11-12T03:02:19Z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6D7E1164171C40459DA7580C44BF56BA_11</vt:lpwstr>
  </property>
  <property fmtid="{D5CDD505-2E9C-101B-9397-08002B2CF9AE}" pid="3" name="KSOProductBuildVer">
    <vt:lpwstr>1033-12.2.0.13266</vt:lpwstr>
  </property>
</Properties>
</file>