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2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CB9-82E7-A245-A075-38CE01C8B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Rust Support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5F469-2B41-634A-84EF-DFC397203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</a:t>
            </a:r>
            <a:r>
              <a:rPr lang="en-US" dirty="0" err="1"/>
              <a:t>Carnaffan</a:t>
            </a:r>
            <a:r>
              <a:rPr lang="en-US" dirty="0"/>
              <a:t> • </a:t>
            </a:r>
            <a:r>
              <a:rPr lang="en-US" dirty="0" err="1"/>
              <a:t>Divy</a:t>
            </a:r>
            <a:r>
              <a:rPr lang="en-US" dirty="0"/>
              <a:t> </a:t>
            </a:r>
            <a:r>
              <a:rPr lang="en-US" dirty="0" err="1"/>
              <a:t>Raval</a:t>
            </a:r>
            <a:r>
              <a:rPr lang="en-US" dirty="0"/>
              <a:t> • Aman Bhargava</a:t>
            </a:r>
          </a:p>
        </p:txBody>
      </p:sp>
    </p:spTree>
    <p:extLst>
      <p:ext uri="{BB962C8B-B14F-4D97-AF65-F5344CB8AC3E}">
        <p14:creationId xmlns:p14="http://schemas.microsoft.com/office/powerpoint/2010/main" val="60592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BBC9-B84B-ED48-987C-FD2FFD8A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0FE9-ADB7-7241-B8F4-9DFB03C3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Second-Year Engineering Science at University of Toronto.</a:t>
            </a:r>
          </a:p>
          <a:p>
            <a:r>
              <a:rPr lang="en-US" b="1" dirty="0"/>
              <a:t>Adam</a:t>
            </a:r>
            <a:r>
              <a:rPr lang="en-US" dirty="0"/>
              <a:t>: Software &amp; Network Engineering.</a:t>
            </a:r>
          </a:p>
          <a:p>
            <a:r>
              <a:rPr lang="en-US" b="1" dirty="0" err="1"/>
              <a:t>Divy</a:t>
            </a:r>
            <a:r>
              <a:rPr lang="en-US" dirty="0"/>
              <a:t>: Algorithms &amp; Scripting</a:t>
            </a:r>
          </a:p>
          <a:p>
            <a:r>
              <a:rPr lang="en-US" b="1" dirty="0"/>
              <a:t>Aman</a:t>
            </a:r>
            <a:r>
              <a:rPr lang="en-US" dirty="0"/>
              <a:t>: Computer Vision &amp; 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 Fact: Same Engineering Design team!</a:t>
            </a:r>
          </a:p>
        </p:txBody>
      </p:sp>
    </p:spTree>
    <p:extLst>
      <p:ext uri="{BB962C8B-B14F-4D97-AF65-F5344CB8AC3E}">
        <p14:creationId xmlns:p14="http://schemas.microsoft.com/office/powerpoint/2010/main" val="310943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F33-194D-4501-8606-3E643A08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F-498B-4159-A603-CE9E232B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Main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Segmenting</a:t>
            </a:r>
            <a:r>
              <a:rPr lang="en-US" dirty="0"/>
              <a:t> the flyers into ad blocks.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Performing </a:t>
            </a:r>
            <a:r>
              <a:rPr lang="en-US" b="1" dirty="0"/>
              <a:t>Optical Character Recognition </a:t>
            </a:r>
            <a:r>
              <a:rPr lang="en-US" dirty="0"/>
              <a:t>(OCR)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Natural Language Processing </a:t>
            </a:r>
            <a:r>
              <a:rPr lang="en-US" dirty="0"/>
              <a:t>(NLP) to produce final CSV.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Optimizing For:</a:t>
            </a:r>
          </a:p>
          <a:p>
            <a:r>
              <a:rPr lang="en-US" dirty="0"/>
              <a:t>Rapid prototyping (minimum viable product/agile development).</a:t>
            </a:r>
          </a:p>
          <a:p>
            <a:r>
              <a:rPr lang="en-US" dirty="0"/>
              <a:t>Modular &amp; interpretable design.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2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78D3-2326-41BB-84C1-8B561C5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9E8D-2B8D-452D-8E39-11C97584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301916"/>
            <a:ext cx="8946541" cy="946483"/>
          </a:xfrm>
        </p:spPr>
        <p:txBody>
          <a:bodyPr/>
          <a:lstStyle/>
          <a:p>
            <a:r>
              <a:rPr lang="en-US" dirty="0"/>
              <a:t>Used K-means in combination with a concentration map created using OCR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EAE452-3740-4DED-9E26-6BA5CC3E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4" y="1528643"/>
            <a:ext cx="4634813" cy="347611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6F483D-053D-4C8E-9760-E18CDED3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564" y="1528643"/>
            <a:ext cx="4561134" cy="34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2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67C1-E83A-4EF5-AC29-ABF76EF9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1EAB-CE88-40C1-8D53-4BC4BF52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178338"/>
            <a:ext cx="8946541" cy="1070061"/>
          </a:xfrm>
        </p:spPr>
        <p:txBody>
          <a:bodyPr/>
          <a:lstStyle/>
          <a:p>
            <a:r>
              <a:rPr lang="en-US" dirty="0"/>
              <a:t>We used Tesseract to do text recognition with OCR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5A5BF6-774D-4EB9-8A1F-F56629D43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7" r="19496"/>
          <a:stretch/>
        </p:blipFill>
        <p:spPr bwMode="auto">
          <a:xfrm>
            <a:off x="295564" y="1679662"/>
            <a:ext cx="3371272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F0B52B-9ACA-4E9D-A06F-D179DA5EE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9" t="4678" r="20940"/>
          <a:stretch/>
        </p:blipFill>
        <p:spPr bwMode="auto">
          <a:xfrm>
            <a:off x="7311503" y="1584990"/>
            <a:ext cx="3443315" cy="35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63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C0C4-6890-4A59-909A-015A2BFD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F777-6B33-4C5C-9B5C-5932D13D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Regex to process and match with key words and trends.</a:t>
            </a:r>
          </a:p>
          <a:p>
            <a:r>
              <a:rPr lang="en-US" dirty="0"/>
              <a:t>Leveraged the </a:t>
            </a:r>
            <a:r>
              <a:rPr lang="en-US" dirty="0" err="1"/>
              <a:t>Levenshtein</a:t>
            </a:r>
            <a:r>
              <a:rPr lang="en-US" dirty="0"/>
              <a:t> distance-ratio to determine the best-fitting product name.</a:t>
            </a:r>
          </a:p>
        </p:txBody>
      </p:sp>
    </p:spTree>
    <p:extLst>
      <p:ext uri="{BB962C8B-B14F-4D97-AF65-F5344CB8AC3E}">
        <p14:creationId xmlns:p14="http://schemas.microsoft.com/office/powerpoint/2010/main" val="45184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1B18-46C6-444B-BD52-58D1B235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A9D9-3A94-4853-B057-D9C06ACA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OCR feeds back into the segmentation algorithm.</a:t>
            </a:r>
          </a:p>
          <a:p>
            <a:r>
              <a:rPr lang="en-US" dirty="0"/>
              <a:t>The segmentation algorithm then provided precise boundaries to the OCR to divide the text into ad blocks</a:t>
            </a:r>
          </a:p>
          <a:p>
            <a:r>
              <a:rPr lang="en-US" dirty="0"/>
              <a:t>These blocks where then sent along with data about size and style to the NLP to be able to determine the product data in each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76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195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The Rust Support Group</vt:lpstr>
      <vt:lpstr>About Us</vt:lpstr>
      <vt:lpstr>Strategy</vt:lpstr>
      <vt:lpstr>Segmenting</vt:lpstr>
      <vt:lpstr>OCR</vt:lpstr>
      <vt:lpstr>NLP</vt:lpstr>
      <vt:lpstr>The 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Rust Support Group</dc:title>
  <dc:creator>Aman Bhargava</dc:creator>
  <cp:lastModifiedBy>Adam Carnaffan</cp:lastModifiedBy>
  <cp:revision>8</cp:revision>
  <dcterms:created xsi:type="dcterms:W3CDTF">2020-01-26T12:28:36Z</dcterms:created>
  <dcterms:modified xsi:type="dcterms:W3CDTF">2020-01-26T14:50:54Z</dcterms:modified>
</cp:coreProperties>
</file>