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2"/>
    <p:restoredTop sz="94694"/>
  </p:normalViewPr>
  <p:slideViewPr>
    <p:cSldViewPr snapToGrid="0" snapToObjects="1">
      <p:cViewPr varScale="1">
        <p:scale>
          <a:sx n="144" d="100"/>
          <a:sy n="144" d="100"/>
        </p:scale>
        <p:origin x="21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3FCB9-82E7-A245-A075-38CE01C8B6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Rust Support Group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05F469-2B41-634A-84EF-DFC3972030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Adam </a:t>
            </a:r>
            <a:r>
              <a:rPr lang="en-US" dirty="0" err="1"/>
              <a:t>Carnaffan</a:t>
            </a:r>
            <a:r>
              <a:rPr lang="en-US" dirty="0"/>
              <a:t> • </a:t>
            </a:r>
            <a:r>
              <a:rPr lang="en-US" dirty="0" err="1"/>
              <a:t>Divy</a:t>
            </a:r>
            <a:r>
              <a:rPr lang="en-US" dirty="0"/>
              <a:t> </a:t>
            </a:r>
            <a:r>
              <a:rPr lang="en-US" dirty="0" err="1"/>
              <a:t>Raval</a:t>
            </a:r>
            <a:r>
              <a:rPr lang="en-US" dirty="0"/>
              <a:t> • Aman Bhargava</a:t>
            </a:r>
          </a:p>
        </p:txBody>
      </p:sp>
    </p:spTree>
    <p:extLst>
      <p:ext uri="{BB962C8B-B14F-4D97-AF65-F5344CB8AC3E}">
        <p14:creationId xmlns:p14="http://schemas.microsoft.com/office/powerpoint/2010/main" val="605928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7BBC9-B84B-ED48-987C-FD2FFD8A0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60FE9-ADB7-7241-B8F4-9DFB03C39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Second-Year Engineering Science at University of Toronto.</a:t>
            </a:r>
          </a:p>
          <a:p>
            <a:r>
              <a:rPr lang="en-US" b="1" dirty="0"/>
              <a:t>Adam</a:t>
            </a:r>
            <a:r>
              <a:rPr lang="en-US" dirty="0"/>
              <a:t>: Software &amp; Network Engineering.</a:t>
            </a:r>
          </a:p>
          <a:p>
            <a:r>
              <a:rPr lang="en-US" b="1" dirty="0" err="1"/>
              <a:t>Divy</a:t>
            </a:r>
            <a:r>
              <a:rPr lang="en-US" dirty="0"/>
              <a:t>: Algorithms &amp; Scripting</a:t>
            </a:r>
          </a:p>
          <a:p>
            <a:r>
              <a:rPr lang="en-US" b="1" dirty="0"/>
              <a:t>Aman</a:t>
            </a:r>
            <a:r>
              <a:rPr lang="en-US" dirty="0"/>
              <a:t>: Computer Vision &amp; ML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Fun Fact: Same Engineering Design team!</a:t>
            </a:r>
          </a:p>
        </p:txBody>
      </p:sp>
    </p:spTree>
    <p:extLst>
      <p:ext uri="{BB962C8B-B14F-4D97-AF65-F5344CB8AC3E}">
        <p14:creationId xmlns:p14="http://schemas.microsoft.com/office/powerpoint/2010/main" val="31094355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</TotalTime>
  <Words>48</Words>
  <Application>Microsoft Macintosh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The Rust Support Group</vt:lpstr>
      <vt:lpstr>About 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Rust Support Group</dc:title>
  <dc:creator>Aman Bhargava</dc:creator>
  <cp:lastModifiedBy>Aman Bhargava</cp:lastModifiedBy>
  <cp:revision>2</cp:revision>
  <dcterms:created xsi:type="dcterms:W3CDTF">2020-01-26T12:28:36Z</dcterms:created>
  <dcterms:modified xsi:type="dcterms:W3CDTF">2020-01-26T12:44:22Z</dcterms:modified>
</cp:coreProperties>
</file>