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36448D-ABDB-40F1-8520-D5D4B2E9821E}"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32F652-A067-40BA-8975-96222149B8CE}" type="slidenum">
              <a:rPr lang="en-IN" smtClean="0"/>
              <a:t>‹#›</a:t>
            </a:fld>
            <a:endParaRPr lang="en-IN"/>
          </a:p>
        </p:txBody>
      </p:sp>
    </p:spTree>
    <p:extLst>
      <p:ext uri="{BB962C8B-B14F-4D97-AF65-F5344CB8AC3E}">
        <p14:creationId xmlns:p14="http://schemas.microsoft.com/office/powerpoint/2010/main" val="1548836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36448D-ABDB-40F1-8520-D5D4B2E9821E}" type="datetimeFigureOut">
              <a:rPr lang="en-IN" smtClean="0"/>
              <a:t>07-05-2023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32F652-A067-40BA-8975-96222149B8CE}" type="slidenum">
              <a:rPr lang="en-IN" smtClean="0"/>
              <a:t>‹#›</a:t>
            </a:fld>
            <a:endParaRPr lang="en-IN"/>
          </a:p>
        </p:txBody>
      </p:sp>
    </p:spTree>
    <p:extLst>
      <p:ext uri="{BB962C8B-B14F-4D97-AF65-F5344CB8AC3E}">
        <p14:creationId xmlns:p14="http://schemas.microsoft.com/office/powerpoint/2010/main" val="2987555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F36448D-ABDB-40F1-8520-D5D4B2E9821E}"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32F652-A067-40BA-8975-96222149B8CE}" type="slidenum">
              <a:rPr lang="en-IN" smtClean="0"/>
              <a:t>‹#›</a:t>
            </a:fld>
            <a:endParaRPr lang="en-IN"/>
          </a:p>
        </p:txBody>
      </p:sp>
    </p:spTree>
    <p:extLst>
      <p:ext uri="{BB962C8B-B14F-4D97-AF65-F5344CB8AC3E}">
        <p14:creationId xmlns:p14="http://schemas.microsoft.com/office/powerpoint/2010/main" val="1264172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F36448D-ABDB-40F1-8520-D5D4B2E9821E}"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32F652-A067-40BA-8975-96222149B8C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43589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36448D-ABDB-40F1-8520-D5D4B2E9821E}"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32F652-A067-40BA-8975-96222149B8CE}" type="slidenum">
              <a:rPr lang="en-IN" smtClean="0"/>
              <a:t>‹#›</a:t>
            </a:fld>
            <a:endParaRPr lang="en-IN"/>
          </a:p>
        </p:txBody>
      </p:sp>
    </p:spTree>
    <p:extLst>
      <p:ext uri="{BB962C8B-B14F-4D97-AF65-F5344CB8AC3E}">
        <p14:creationId xmlns:p14="http://schemas.microsoft.com/office/powerpoint/2010/main" val="810405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F36448D-ABDB-40F1-8520-D5D4B2E9821E}" type="datetimeFigureOut">
              <a:rPr lang="en-IN" smtClean="0"/>
              <a:t>07-05-2023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32F652-A067-40BA-8975-96222149B8CE}" type="slidenum">
              <a:rPr lang="en-IN" smtClean="0"/>
              <a:t>‹#›</a:t>
            </a:fld>
            <a:endParaRPr lang="en-IN"/>
          </a:p>
        </p:txBody>
      </p:sp>
    </p:spTree>
    <p:extLst>
      <p:ext uri="{BB962C8B-B14F-4D97-AF65-F5344CB8AC3E}">
        <p14:creationId xmlns:p14="http://schemas.microsoft.com/office/powerpoint/2010/main" val="26111608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F36448D-ABDB-40F1-8520-D5D4B2E9821E}" type="datetimeFigureOut">
              <a:rPr lang="en-IN" smtClean="0"/>
              <a:t>07-05-2023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32F652-A067-40BA-8975-96222149B8CE}" type="slidenum">
              <a:rPr lang="en-IN" smtClean="0"/>
              <a:t>‹#›</a:t>
            </a:fld>
            <a:endParaRPr lang="en-IN"/>
          </a:p>
        </p:txBody>
      </p:sp>
    </p:spTree>
    <p:extLst>
      <p:ext uri="{BB962C8B-B14F-4D97-AF65-F5344CB8AC3E}">
        <p14:creationId xmlns:p14="http://schemas.microsoft.com/office/powerpoint/2010/main" val="1882869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36448D-ABDB-40F1-8520-D5D4B2E9821E}"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32F652-A067-40BA-8975-96222149B8CE}" type="slidenum">
              <a:rPr lang="en-IN" smtClean="0"/>
              <a:t>‹#›</a:t>
            </a:fld>
            <a:endParaRPr lang="en-IN"/>
          </a:p>
        </p:txBody>
      </p:sp>
    </p:spTree>
    <p:extLst>
      <p:ext uri="{BB962C8B-B14F-4D97-AF65-F5344CB8AC3E}">
        <p14:creationId xmlns:p14="http://schemas.microsoft.com/office/powerpoint/2010/main" val="3173871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36448D-ABDB-40F1-8520-D5D4B2E9821E}"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32F652-A067-40BA-8975-96222149B8CE}" type="slidenum">
              <a:rPr lang="en-IN" smtClean="0"/>
              <a:t>‹#›</a:t>
            </a:fld>
            <a:endParaRPr lang="en-IN"/>
          </a:p>
        </p:txBody>
      </p:sp>
    </p:spTree>
    <p:extLst>
      <p:ext uri="{BB962C8B-B14F-4D97-AF65-F5344CB8AC3E}">
        <p14:creationId xmlns:p14="http://schemas.microsoft.com/office/powerpoint/2010/main" val="202427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F36448D-ABDB-40F1-8520-D5D4B2E9821E}"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32F652-A067-40BA-8975-96222149B8CE}" type="slidenum">
              <a:rPr lang="en-IN" smtClean="0"/>
              <a:t>‹#›</a:t>
            </a:fld>
            <a:endParaRPr lang="en-IN"/>
          </a:p>
        </p:txBody>
      </p:sp>
    </p:spTree>
    <p:extLst>
      <p:ext uri="{BB962C8B-B14F-4D97-AF65-F5344CB8AC3E}">
        <p14:creationId xmlns:p14="http://schemas.microsoft.com/office/powerpoint/2010/main" val="1993129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36448D-ABDB-40F1-8520-D5D4B2E9821E}"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32F652-A067-40BA-8975-96222149B8CE}" type="slidenum">
              <a:rPr lang="en-IN" smtClean="0"/>
              <a:t>‹#›</a:t>
            </a:fld>
            <a:endParaRPr lang="en-IN"/>
          </a:p>
        </p:txBody>
      </p:sp>
    </p:spTree>
    <p:extLst>
      <p:ext uri="{BB962C8B-B14F-4D97-AF65-F5344CB8AC3E}">
        <p14:creationId xmlns:p14="http://schemas.microsoft.com/office/powerpoint/2010/main" val="1449946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36448D-ABDB-40F1-8520-D5D4B2E9821E}" type="datetimeFigureOut">
              <a:rPr lang="en-IN" smtClean="0"/>
              <a:t>07-05-2023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32F652-A067-40BA-8975-96222149B8CE}" type="slidenum">
              <a:rPr lang="en-IN" smtClean="0"/>
              <a:t>‹#›</a:t>
            </a:fld>
            <a:endParaRPr lang="en-IN"/>
          </a:p>
        </p:txBody>
      </p:sp>
    </p:spTree>
    <p:extLst>
      <p:ext uri="{BB962C8B-B14F-4D97-AF65-F5344CB8AC3E}">
        <p14:creationId xmlns:p14="http://schemas.microsoft.com/office/powerpoint/2010/main" val="890353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36448D-ABDB-40F1-8520-D5D4B2E9821E}" type="datetimeFigureOut">
              <a:rPr lang="en-IN" smtClean="0"/>
              <a:t>07-05-2023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32F652-A067-40BA-8975-96222149B8CE}" type="slidenum">
              <a:rPr lang="en-IN" smtClean="0"/>
              <a:t>‹#›</a:t>
            </a:fld>
            <a:endParaRPr lang="en-IN"/>
          </a:p>
        </p:txBody>
      </p:sp>
    </p:spTree>
    <p:extLst>
      <p:ext uri="{BB962C8B-B14F-4D97-AF65-F5344CB8AC3E}">
        <p14:creationId xmlns:p14="http://schemas.microsoft.com/office/powerpoint/2010/main" val="1016494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F36448D-ABDB-40F1-8520-D5D4B2E9821E}" type="datetimeFigureOut">
              <a:rPr lang="en-IN" smtClean="0"/>
              <a:t>07-05-2023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732F652-A067-40BA-8975-96222149B8CE}" type="slidenum">
              <a:rPr lang="en-IN" smtClean="0"/>
              <a:t>‹#›</a:t>
            </a:fld>
            <a:endParaRPr lang="en-IN"/>
          </a:p>
        </p:txBody>
      </p:sp>
    </p:spTree>
    <p:extLst>
      <p:ext uri="{BB962C8B-B14F-4D97-AF65-F5344CB8AC3E}">
        <p14:creationId xmlns:p14="http://schemas.microsoft.com/office/powerpoint/2010/main" val="1975648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F36448D-ABDB-40F1-8520-D5D4B2E9821E}" type="datetimeFigureOut">
              <a:rPr lang="en-IN" smtClean="0"/>
              <a:t>07-05-2023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732F652-A067-40BA-8975-96222149B8CE}" type="slidenum">
              <a:rPr lang="en-IN" smtClean="0"/>
              <a:t>‹#›</a:t>
            </a:fld>
            <a:endParaRPr lang="en-IN"/>
          </a:p>
        </p:txBody>
      </p:sp>
    </p:spTree>
    <p:extLst>
      <p:ext uri="{BB962C8B-B14F-4D97-AF65-F5344CB8AC3E}">
        <p14:creationId xmlns:p14="http://schemas.microsoft.com/office/powerpoint/2010/main" val="53404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F36448D-ABDB-40F1-8520-D5D4B2E9821E}" type="datetimeFigureOut">
              <a:rPr lang="en-IN" smtClean="0"/>
              <a:t>07-05-2023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732F652-A067-40BA-8975-96222149B8CE}" type="slidenum">
              <a:rPr lang="en-IN" smtClean="0"/>
              <a:t>‹#›</a:t>
            </a:fld>
            <a:endParaRPr lang="en-IN"/>
          </a:p>
        </p:txBody>
      </p:sp>
    </p:spTree>
    <p:extLst>
      <p:ext uri="{BB962C8B-B14F-4D97-AF65-F5344CB8AC3E}">
        <p14:creationId xmlns:p14="http://schemas.microsoft.com/office/powerpoint/2010/main" val="3135405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36448D-ABDB-40F1-8520-D5D4B2E9821E}" type="datetimeFigureOut">
              <a:rPr lang="en-IN" smtClean="0"/>
              <a:t>07-05-2023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32F652-A067-40BA-8975-96222149B8CE}" type="slidenum">
              <a:rPr lang="en-IN" smtClean="0"/>
              <a:t>‹#›</a:t>
            </a:fld>
            <a:endParaRPr lang="en-IN"/>
          </a:p>
        </p:txBody>
      </p:sp>
    </p:spTree>
    <p:extLst>
      <p:ext uri="{BB962C8B-B14F-4D97-AF65-F5344CB8AC3E}">
        <p14:creationId xmlns:p14="http://schemas.microsoft.com/office/powerpoint/2010/main" val="335255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F36448D-ABDB-40F1-8520-D5D4B2E9821E}" type="datetimeFigureOut">
              <a:rPr lang="en-IN" smtClean="0"/>
              <a:t>07-05-2023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732F652-A067-40BA-8975-96222149B8CE}" type="slidenum">
              <a:rPr lang="en-IN" smtClean="0"/>
              <a:t>‹#›</a:t>
            </a:fld>
            <a:endParaRPr lang="en-IN"/>
          </a:p>
        </p:txBody>
      </p:sp>
    </p:spTree>
    <p:extLst>
      <p:ext uri="{BB962C8B-B14F-4D97-AF65-F5344CB8AC3E}">
        <p14:creationId xmlns:p14="http://schemas.microsoft.com/office/powerpoint/2010/main" val="16057153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0896" y="3694176"/>
            <a:ext cx="9006840" cy="3600986"/>
          </a:xfrm>
          <a:prstGeom prst="rect">
            <a:avLst/>
          </a:prstGeom>
          <a:noFill/>
        </p:spPr>
        <p:txBody>
          <a:bodyPr wrap="square" rtlCol="0">
            <a:spAutoFit/>
          </a:bodyPr>
          <a:lstStyle/>
          <a:p>
            <a:r>
              <a:rPr lang="en-IN" sz="3200" dirty="0"/>
              <a:t>MINI PROJECT : AI DESKTOP ASSISTANT</a:t>
            </a:r>
          </a:p>
          <a:p>
            <a:endParaRPr lang="en-IN" sz="3200" dirty="0"/>
          </a:p>
          <a:p>
            <a:r>
              <a:rPr lang="en-IN" sz="3200" dirty="0"/>
              <a:t>MADE BY : AMAN,ASHISH SHARMA</a:t>
            </a:r>
          </a:p>
          <a:p>
            <a:r>
              <a:rPr lang="en-IN" sz="3200" dirty="0"/>
              <a:t>ROLL NO. : (201500071) (201500166)</a:t>
            </a:r>
          </a:p>
          <a:p>
            <a:r>
              <a:rPr lang="en-IN" sz="3200" dirty="0"/>
              <a:t>SEC: K</a:t>
            </a:r>
          </a:p>
          <a:p>
            <a:endParaRPr lang="en-IN" sz="3200" dirty="0"/>
          </a:p>
          <a:p>
            <a:endParaRPr lang="en-IN" dirty="0"/>
          </a:p>
          <a:p>
            <a:endParaRPr lang="en-IN" dirty="0"/>
          </a:p>
        </p:txBody>
      </p:sp>
      <p:pic>
        <p:nvPicPr>
          <p:cNvPr id="5" name="image1.jpeg"/>
          <p:cNvPicPr/>
          <p:nvPr/>
        </p:nvPicPr>
        <p:blipFill>
          <a:blip r:embed="rId2" cstate="print"/>
          <a:stretch>
            <a:fillRect/>
          </a:stretch>
        </p:blipFill>
        <p:spPr>
          <a:xfrm>
            <a:off x="5251958" y="205549"/>
            <a:ext cx="1358900" cy="1381125"/>
          </a:xfrm>
          <a:prstGeom prst="rect">
            <a:avLst/>
          </a:prstGeom>
        </p:spPr>
      </p:pic>
      <p:sp>
        <p:nvSpPr>
          <p:cNvPr id="6" name="TextBox 5"/>
          <p:cNvSpPr txBox="1"/>
          <p:nvPr/>
        </p:nvSpPr>
        <p:spPr>
          <a:xfrm>
            <a:off x="832104" y="1737360"/>
            <a:ext cx="10826496" cy="923330"/>
          </a:xfrm>
          <a:prstGeom prst="rect">
            <a:avLst/>
          </a:prstGeom>
          <a:noFill/>
        </p:spPr>
        <p:txBody>
          <a:bodyPr wrap="square" rtlCol="0">
            <a:spAutoFit/>
          </a:bodyPr>
          <a:lstStyle/>
          <a:p>
            <a:r>
              <a:rPr lang="en-IN" dirty="0"/>
              <a:t>                            		</a:t>
            </a:r>
            <a:endParaRPr lang="en-IN" sz="3600" dirty="0"/>
          </a:p>
          <a:p>
            <a:r>
              <a:rPr lang="en-IN" sz="3600" dirty="0"/>
              <a:t>		  GLA UNIVERSITY MATHURA</a:t>
            </a:r>
          </a:p>
        </p:txBody>
      </p:sp>
    </p:spTree>
    <p:extLst>
      <p:ext uri="{BB962C8B-B14F-4D97-AF65-F5344CB8AC3E}">
        <p14:creationId xmlns:p14="http://schemas.microsoft.com/office/powerpoint/2010/main" val="2972492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SAMPLE OUTPUT:</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21208" y="1350329"/>
            <a:ext cx="7654349" cy="2796424"/>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885190" y="4475226"/>
            <a:ext cx="6032500" cy="1546860"/>
          </a:xfrm>
          <a:prstGeom prst="rect">
            <a:avLst/>
          </a:prstGeom>
        </p:spPr>
      </p:pic>
    </p:spTree>
    <p:extLst>
      <p:ext uri="{BB962C8B-B14F-4D97-AF65-F5344CB8AC3E}">
        <p14:creationId xmlns:p14="http://schemas.microsoft.com/office/powerpoint/2010/main" val="2457619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82718" y="1280802"/>
            <a:ext cx="2583442" cy="794886"/>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738246" y="2681478"/>
            <a:ext cx="6131314" cy="2503170"/>
          </a:xfrm>
          <a:prstGeom prst="rect">
            <a:avLst/>
          </a:prstGeom>
        </p:spPr>
      </p:pic>
      <p:sp>
        <p:nvSpPr>
          <p:cNvPr id="6" name="TextBox 5"/>
          <p:cNvSpPr txBox="1"/>
          <p:nvPr/>
        </p:nvSpPr>
        <p:spPr>
          <a:xfrm>
            <a:off x="738246" y="292608"/>
            <a:ext cx="4601849" cy="369332"/>
          </a:xfrm>
          <a:prstGeom prst="rect">
            <a:avLst/>
          </a:prstGeom>
          <a:noFill/>
        </p:spPr>
        <p:txBody>
          <a:bodyPr wrap="square" rtlCol="0">
            <a:spAutoFit/>
          </a:bodyPr>
          <a:lstStyle/>
          <a:p>
            <a:r>
              <a:rPr lang="en-IN" dirty="0"/>
              <a:t>FUNCTION FOR WISHING</a:t>
            </a:r>
          </a:p>
        </p:txBody>
      </p:sp>
    </p:spTree>
    <p:extLst>
      <p:ext uri="{BB962C8B-B14F-4D97-AF65-F5344CB8AC3E}">
        <p14:creationId xmlns:p14="http://schemas.microsoft.com/office/powerpoint/2010/main" val="2700460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QUERY FOR BROWSER AND PLAYING MUSIC.</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58413" y="2335397"/>
            <a:ext cx="4737715" cy="1221619"/>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011174" y="3880104"/>
            <a:ext cx="7099554" cy="2356104"/>
          </a:xfrm>
          <a:prstGeom prst="rect">
            <a:avLst/>
          </a:prstGeom>
        </p:spPr>
      </p:pic>
    </p:spTree>
    <p:extLst>
      <p:ext uri="{BB962C8B-B14F-4D97-AF65-F5344CB8AC3E}">
        <p14:creationId xmlns:p14="http://schemas.microsoft.com/office/powerpoint/2010/main" val="2334919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6600" dirty="0"/>
              <a:t>THANK YOU</a:t>
            </a:r>
          </a:p>
        </p:txBody>
      </p:sp>
    </p:spTree>
    <p:extLst>
      <p:ext uri="{BB962C8B-B14F-4D97-AF65-F5344CB8AC3E}">
        <p14:creationId xmlns:p14="http://schemas.microsoft.com/office/powerpoint/2010/main" val="1147079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this A.I. assistant do for you?</a:t>
            </a:r>
            <a:br>
              <a:rPr lang="en-IN" dirty="0"/>
            </a:br>
            <a:br>
              <a:rPr lang="en-IN" dirty="0"/>
            </a:br>
            <a:r>
              <a:rPr lang="en-US" sz="2000" dirty="0"/>
              <a:t>•	It can send emails for you.</a:t>
            </a:r>
            <a:br>
              <a:rPr lang="en-IN" sz="2000" dirty="0"/>
            </a:br>
            <a:r>
              <a:rPr lang="en-US" sz="2000" dirty="0"/>
              <a:t>•	It can play music for you.</a:t>
            </a:r>
            <a:br>
              <a:rPr lang="en-IN" sz="2000" dirty="0"/>
            </a:br>
            <a:r>
              <a:rPr lang="en-US" sz="2000" dirty="0"/>
              <a:t>•	It can do Wikipedia searches for you.</a:t>
            </a:r>
            <a:br>
              <a:rPr lang="en-IN" sz="2000" dirty="0"/>
            </a:br>
            <a:r>
              <a:rPr lang="en-US" sz="2000" dirty="0"/>
              <a:t>•	It is capable of opening websites like Google, </a:t>
            </a:r>
            <a:r>
              <a:rPr lang="en-US" sz="2000" dirty="0" err="1"/>
              <a:t>Youtube</a:t>
            </a:r>
            <a:r>
              <a:rPr lang="en-US" sz="2000" dirty="0"/>
              <a:t>, etc., in a web browser.</a:t>
            </a:r>
            <a:br>
              <a:rPr lang="en-IN" sz="2000" dirty="0"/>
            </a:br>
            <a:r>
              <a:rPr lang="en-US" sz="2000" dirty="0"/>
              <a:t>•	It is capable of opening your </a:t>
            </a:r>
            <a:r>
              <a:rPr lang="en-US" sz="1800" dirty="0"/>
              <a:t>code editor or IDE with a single voice command.</a:t>
            </a:r>
            <a:br>
              <a:rPr lang="en-IN" dirty="0"/>
            </a:br>
            <a:br>
              <a:rPr lang="en-US" dirty="0"/>
            </a:br>
            <a:endParaRPr lang="en-IN" dirty="0"/>
          </a:p>
        </p:txBody>
      </p:sp>
    </p:spTree>
    <p:extLst>
      <p:ext uri="{BB962C8B-B14F-4D97-AF65-F5344CB8AC3E}">
        <p14:creationId xmlns:p14="http://schemas.microsoft.com/office/powerpoint/2010/main" val="3106383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MODULES USED: HERE ARE SOME OF THEM USED IN THE CODE.</a:t>
            </a:r>
          </a:p>
        </p:txBody>
      </p:sp>
      <p:sp>
        <p:nvSpPr>
          <p:cNvPr id="3" name="Content Placeholder 2"/>
          <p:cNvSpPr>
            <a:spLocks noGrp="1"/>
          </p:cNvSpPr>
          <p:nvPr>
            <p:ph idx="1"/>
          </p:nvPr>
        </p:nvSpPr>
        <p:spPr/>
        <p:txBody>
          <a:bodyPr>
            <a:normAutofit fontScale="85000" lnSpcReduction="20000"/>
          </a:bodyPr>
          <a:lstStyle/>
          <a:p>
            <a:pPr fontAlgn="base"/>
            <a:r>
              <a:rPr lang="en-US" b="1" dirty="0"/>
              <a:t> MODULES USED</a:t>
            </a:r>
            <a:endParaRPr lang="en-IN" dirty="0"/>
          </a:p>
          <a:p>
            <a:pPr lvl="0" fontAlgn="base"/>
            <a:r>
              <a:rPr lang="en-IN" b="1" dirty="0"/>
              <a:t> </a:t>
            </a:r>
            <a:r>
              <a:rPr lang="en-IN" b="1" dirty="0" err="1"/>
              <a:t>Subprocess</a:t>
            </a:r>
            <a:r>
              <a:rPr lang="en-IN" b="1" dirty="0"/>
              <a:t>:-</a:t>
            </a:r>
            <a:r>
              <a:rPr lang="en-IN" dirty="0"/>
              <a:t> This module is used for getting system </a:t>
            </a:r>
            <a:r>
              <a:rPr lang="en-IN" dirty="0" err="1"/>
              <a:t>subprocess</a:t>
            </a:r>
            <a:r>
              <a:rPr lang="en-IN" dirty="0"/>
              <a:t> details which are used in various commands </a:t>
            </a:r>
            <a:r>
              <a:rPr lang="en-IN" dirty="0" err="1"/>
              <a:t>i.e</a:t>
            </a:r>
            <a:r>
              <a:rPr lang="en-IN" dirty="0"/>
              <a:t> Shutdown, Sleep, etc. This module comes </a:t>
            </a:r>
            <a:r>
              <a:rPr lang="en-IN" dirty="0" err="1"/>
              <a:t>buit</a:t>
            </a:r>
            <a:r>
              <a:rPr lang="en-IN" dirty="0"/>
              <a:t>-in with Python.</a:t>
            </a:r>
          </a:p>
          <a:p>
            <a:pPr lvl="0" fontAlgn="base"/>
            <a:r>
              <a:rPr lang="en-IN" b="1" dirty="0"/>
              <a:t>Pyttsx3:-</a:t>
            </a:r>
            <a:r>
              <a:rPr lang="en-IN" dirty="0"/>
              <a:t> This module is used for conversion of text to speech in a program it works offline. To install this module type the below command in the terminal.</a:t>
            </a:r>
          </a:p>
          <a:p>
            <a:pPr fontAlgn="base"/>
            <a:r>
              <a:rPr lang="en-IN" b="1" dirty="0"/>
              <a:t>pip install pyttsx3</a:t>
            </a:r>
            <a:r>
              <a:rPr lang="en-IN" dirty="0"/>
              <a:t>.</a:t>
            </a:r>
          </a:p>
          <a:p>
            <a:pPr lvl="0" fontAlgn="base"/>
            <a:r>
              <a:rPr lang="en-IN" b="1" dirty="0"/>
              <a:t>Wikipedia:-</a:t>
            </a:r>
            <a:r>
              <a:rPr lang="en-IN" dirty="0"/>
              <a:t> As we all know Wikipedia is a great source of knowledge just like Geeks for Geeks we have used Wikipedia module to get information from Wikipedia or to perform Wikipedia search. To install this module type the below command in the terminal.							</a:t>
            </a:r>
          </a:p>
          <a:p>
            <a:pPr lvl="0" fontAlgn="base"/>
            <a:r>
              <a:rPr lang="en-IN" b="1" dirty="0"/>
              <a:t>Speech Recognition:-</a:t>
            </a:r>
            <a:r>
              <a:rPr lang="en-IN" dirty="0"/>
              <a:t> Since we’re building an Application of voice assistant, one of the most important things in this is that your assistant recognizes your voice (means what you want to say/ ask). To install this module type the below command in the terminal.</a:t>
            </a:r>
          </a:p>
          <a:p>
            <a:endParaRPr lang="en-IN" dirty="0"/>
          </a:p>
        </p:txBody>
      </p:sp>
    </p:spTree>
    <p:extLst>
      <p:ext uri="{BB962C8B-B14F-4D97-AF65-F5344CB8AC3E}">
        <p14:creationId xmlns:p14="http://schemas.microsoft.com/office/powerpoint/2010/main" val="1254990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pyttsx3?</a:t>
            </a:r>
            <a:br>
              <a:rPr lang="en-IN" dirty="0"/>
            </a:br>
            <a:br>
              <a:rPr lang="en-IN"/>
            </a:br>
            <a:endParaRPr lang="en-IN" dirty="0"/>
          </a:p>
        </p:txBody>
      </p:sp>
      <p:sp>
        <p:nvSpPr>
          <p:cNvPr id="3" name="Content Placeholder 2"/>
          <p:cNvSpPr>
            <a:spLocks noGrp="1"/>
          </p:cNvSpPr>
          <p:nvPr>
            <p:ph idx="1"/>
          </p:nvPr>
        </p:nvSpPr>
        <p:spPr>
          <a:xfrm>
            <a:off x="966641" y="2155000"/>
            <a:ext cx="8946541" cy="4195481"/>
          </a:xfrm>
        </p:spPr>
        <p:txBody>
          <a:bodyPr/>
          <a:lstStyle/>
          <a:p>
            <a:r>
              <a:rPr lang="en-US" dirty="0"/>
              <a:t>A python library which will help us to convert text to speech. In short, it is a text-to-speech library.</a:t>
            </a:r>
            <a:br>
              <a:rPr lang="en-IN" dirty="0"/>
            </a:br>
            <a:r>
              <a:rPr lang="en-US" dirty="0"/>
              <a:t>It works </a:t>
            </a:r>
            <a:r>
              <a:rPr lang="en-US" dirty="0" err="1"/>
              <a:t>offline,and</a:t>
            </a:r>
            <a:r>
              <a:rPr lang="en-US" dirty="0"/>
              <a:t> it is compatible with Python 2 as well the Python3</a:t>
            </a:r>
            <a:br>
              <a:rPr lang="en-IN" dirty="0"/>
            </a:br>
            <a:endParaRPr lang="en-IN" dirty="0"/>
          </a:p>
          <a:p>
            <a:endParaRPr lang="en-IN" dirty="0"/>
          </a:p>
        </p:txBody>
      </p:sp>
      <p:sp>
        <p:nvSpPr>
          <p:cNvPr id="4" name="Rectangle 1"/>
          <p:cNvSpPr>
            <a:spLocks noChangeArrowheads="1"/>
          </p:cNvSpPr>
          <p:nvPr/>
        </p:nvSpPr>
        <p:spPr bwMode="auto">
          <a:xfrm rot="10800000" flipV="1">
            <a:off x="1399032" y="4073221"/>
            <a:ext cx="8887968" cy="338506"/>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6176" rIns="9144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Then, install pypiwin32 by typing the below command in the terminal :</a:t>
            </a:r>
            <a:r>
              <a:rPr kumimoji="0" lang="en-US" altLang="en-US" sz="1000" b="0"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F8F8F2"/>
                </a:solidFill>
                <a:effectLst/>
                <a:latin typeface="Consolas" panose="020B0609020204030204" pitchFamily="49" charset="0"/>
                <a:ea typeface="Times New Roman" panose="02020603050405020304" pitchFamily="18" charset="0"/>
                <a:cs typeface="Courier New" panose="02070309020205020404" pitchFamily="49" charset="0"/>
              </a:rPr>
              <a:t>pip install pypiwin32.</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9518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8152" y="3453397"/>
            <a:ext cx="2735263" cy="5937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5960" y="4479366"/>
            <a:ext cx="3344863" cy="113506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a:spLocks noChangeArrowheads="1"/>
          </p:cNvSpPr>
          <p:nvPr/>
        </p:nvSpPr>
        <p:spPr bwMode="auto">
          <a:xfrm>
            <a:off x="566927" y="158857"/>
            <a:ext cx="9420799"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Defining Take command Function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The next most important thing for our A.I. assistant is that it should be able to take command with the help of the microphone of the user's system. So, now we will make a </a:t>
            </a:r>
            <a:r>
              <a:rPr kumimoji="0" lang="en-US" altLang="en-US" sz="20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takeCommand</a:t>
            </a:r>
            <a:r>
              <a:rPr kumimoji="0" lang="en-US" alt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function.  With the help of the </a:t>
            </a:r>
            <a:r>
              <a:rPr kumimoji="0" lang="en-US" altLang="en-US" sz="20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takeCommand</a:t>
            </a:r>
            <a:r>
              <a:rPr kumimoji="0" lang="en-US" alt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function, our A.I. assistant will be able to return a string output by taking microphone input from the user.</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Before defining the </a:t>
            </a:r>
            <a:r>
              <a:rPr kumimoji="0" lang="en-US" altLang="en-US" sz="20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takeCommand</a:t>
            </a:r>
            <a:r>
              <a:rPr kumimoji="0" lang="en-US" alt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function, we need to install a module called </a:t>
            </a:r>
            <a:r>
              <a:rPr kumimoji="0" lang="en-US" altLang="en-US" sz="20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speechRecognition</a:t>
            </a:r>
            <a:r>
              <a:rPr kumimoji="0" lang="en-US" alt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Install this module by:</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p:cNvSpPr>
            <a:spLocks noChangeArrowheads="1"/>
          </p:cNvSpPr>
          <p:nvPr/>
        </p:nvSpPr>
        <p:spPr bwMode="auto">
          <a:xfrm>
            <a:off x="0" y="14801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Rectangle 10"/>
          <p:cNvSpPr>
            <a:spLocks noChangeArrowheads="1"/>
          </p:cNvSpPr>
          <p:nvPr/>
        </p:nvSpPr>
        <p:spPr bwMode="auto">
          <a:xfrm>
            <a:off x="0" y="26151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816377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04872" y="1920240"/>
            <a:ext cx="7683328" cy="3740673"/>
          </a:xfrm>
          <a:prstGeom prst="rect">
            <a:avLst/>
          </a:prstGeom>
        </p:spPr>
      </p:pic>
      <p:sp>
        <p:nvSpPr>
          <p:cNvPr id="5" name="TextBox 4"/>
          <p:cNvSpPr txBox="1"/>
          <p:nvPr/>
        </p:nvSpPr>
        <p:spPr>
          <a:xfrm>
            <a:off x="475488" y="420624"/>
            <a:ext cx="4590288" cy="369332"/>
          </a:xfrm>
          <a:prstGeom prst="rect">
            <a:avLst/>
          </a:prstGeom>
          <a:noFill/>
        </p:spPr>
        <p:txBody>
          <a:bodyPr wrap="square" rtlCol="0">
            <a:spAutoFit/>
          </a:bodyPr>
          <a:lstStyle/>
          <a:p>
            <a:r>
              <a:rPr lang="en-IN" dirty="0"/>
              <a:t>TAKE COMMAND FUNCTION:</a:t>
            </a:r>
          </a:p>
        </p:txBody>
      </p:sp>
    </p:spTree>
    <p:extLst>
      <p:ext uri="{BB962C8B-B14F-4D97-AF65-F5344CB8AC3E}">
        <p14:creationId xmlns:p14="http://schemas.microsoft.com/office/powerpoint/2010/main" val="1438560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03313" y="2798868"/>
            <a:ext cx="8947150" cy="2703302"/>
          </a:xfrm>
          <a:prstGeom prst="rect">
            <a:avLst/>
          </a:prstGeom>
        </p:spPr>
      </p:pic>
      <p:sp>
        <p:nvSpPr>
          <p:cNvPr id="5" name="TextBox 4"/>
          <p:cNvSpPr txBox="1"/>
          <p:nvPr/>
        </p:nvSpPr>
        <p:spPr>
          <a:xfrm>
            <a:off x="649224" y="402336"/>
            <a:ext cx="6556248" cy="369332"/>
          </a:xfrm>
          <a:prstGeom prst="rect">
            <a:avLst/>
          </a:prstGeom>
          <a:noFill/>
        </p:spPr>
        <p:txBody>
          <a:bodyPr wrap="square" rtlCol="0">
            <a:spAutoFit/>
          </a:bodyPr>
          <a:lstStyle/>
          <a:p>
            <a:r>
              <a:rPr lang="en-IN" dirty="0"/>
              <a:t>SETTING THE SPEECH RECOGNITION:</a:t>
            </a:r>
          </a:p>
        </p:txBody>
      </p:sp>
    </p:spTree>
    <p:extLst>
      <p:ext uri="{BB962C8B-B14F-4D97-AF65-F5344CB8AC3E}">
        <p14:creationId xmlns:p14="http://schemas.microsoft.com/office/powerpoint/2010/main" val="63441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Task 1: To search something on Wikipedia </a:t>
            </a:r>
            <a:br>
              <a:rPr lang="en-IN" dirty="0"/>
            </a:br>
            <a:r>
              <a:rPr lang="en-US"/>
              <a:t> </a:t>
            </a:r>
            <a:endParaRPr lang="en-IN" sz="1800" dirty="0"/>
          </a:p>
        </p:txBody>
      </p:sp>
      <p:sp>
        <p:nvSpPr>
          <p:cNvPr id="3" name="Content Placeholder 2"/>
          <p:cNvSpPr>
            <a:spLocks noGrp="1"/>
          </p:cNvSpPr>
          <p:nvPr>
            <p:ph idx="1"/>
          </p:nvPr>
        </p:nvSpPr>
        <p:spPr/>
        <p:txBody>
          <a:bodyPr/>
          <a:lstStyle/>
          <a:p>
            <a:r>
              <a:rPr lang="en-US" dirty="0"/>
              <a:t>To do Wikipedia searches, we need to install and import the Wikipedia module into our program. Type the below command to install the Wikipedia module :</a:t>
            </a:r>
            <a:br>
              <a:rPr lang="en-IN" dirty="0"/>
            </a:b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522476" y="3525818"/>
            <a:ext cx="2270760" cy="624840"/>
          </a:xfrm>
          <a:prstGeom prst="rect">
            <a:avLst/>
          </a:prstGeom>
        </p:spPr>
      </p:pic>
    </p:spTree>
    <p:extLst>
      <p:ext uri="{BB962C8B-B14F-4D97-AF65-F5344CB8AC3E}">
        <p14:creationId xmlns:p14="http://schemas.microsoft.com/office/powerpoint/2010/main" val="687576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85800" y="786384"/>
            <a:ext cx="10168128" cy="5193792"/>
          </a:xfrm>
          <a:prstGeom prst="rect">
            <a:avLst/>
          </a:prstGeom>
        </p:spPr>
      </p:pic>
    </p:spTree>
    <p:extLst>
      <p:ext uri="{BB962C8B-B14F-4D97-AF65-F5344CB8AC3E}">
        <p14:creationId xmlns:p14="http://schemas.microsoft.com/office/powerpoint/2010/main" val="41334498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143</TotalTime>
  <Words>535</Words>
  <Application>Microsoft Office PowerPoint</Application>
  <PresentationFormat>Widescreen</PresentationFormat>
  <Paragraphs>31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Unicode MS</vt:lpstr>
      <vt:lpstr>Century Gothic</vt:lpstr>
      <vt:lpstr>Consolas</vt:lpstr>
      <vt:lpstr>Wingdings 3</vt:lpstr>
      <vt:lpstr>Ion</vt:lpstr>
      <vt:lpstr>PowerPoint Presentation</vt:lpstr>
      <vt:lpstr>What can this A.I. assistant do for you?  • It can send emails for you. • It can play music for you. • It can do Wikipedia searches for you. • It is capable of opening websites like Google, Youtube, etc., in a web browser. • It is capable of opening your code editor or IDE with a single voice command.  </vt:lpstr>
      <vt:lpstr>MODULES USED: HERE ARE SOME OF THEM USED IN THE CODE.</vt:lpstr>
      <vt:lpstr>What is pyttsx3?  </vt:lpstr>
      <vt:lpstr>PowerPoint Presentation</vt:lpstr>
      <vt:lpstr>PowerPoint Presentation</vt:lpstr>
      <vt:lpstr>PowerPoint Presentation</vt:lpstr>
      <vt:lpstr>Defining Task 1: To search something on Wikipedia   </vt:lpstr>
      <vt:lpstr>PowerPoint Presentation</vt:lpstr>
      <vt:lpstr>SAMPLE OUTPUT:</vt:lpstr>
      <vt:lpstr>PowerPoint Presentation</vt:lpstr>
      <vt:lpstr>QUERY FOR BROWSER AND PLAYING MUSIC.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AMAN BABU</cp:lastModifiedBy>
  <cp:revision>6</cp:revision>
  <dcterms:created xsi:type="dcterms:W3CDTF">2020-12-09T08:35:51Z</dcterms:created>
  <dcterms:modified xsi:type="dcterms:W3CDTF">2023-05-07T13:58:08Z</dcterms:modified>
</cp:coreProperties>
</file>