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84" r:id="rId2"/>
    <p:sldId id="285" r:id="rId3"/>
    <p:sldId id="286" r:id="rId4"/>
    <p:sldId id="287" r:id="rId5"/>
    <p:sldId id="288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2D73-1907-2C4D-8228-91EE212E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9E5D8-EB5C-9B4D-881D-DD9C790D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33F2-6128-C944-AC79-5AD4DC17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6097-040A-C448-BD66-E13E1066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2C40-1182-D246-8F15-798341AA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5FFA-2FA1-CD44-B66D-09AEB3E0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198EF-B210-0948-B6B4-164A60FD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6C44-C9D1-E64D-B06F-1F9966EC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F175-68AD-DC48-9394-66B0D56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ECA5-2723-E74A-9ABB-FA11B32D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0C443-4CC1-784B-B6D2-7EA89405B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1296-B0E5-6E4C-BDA8-5E856329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5E4B-BFA8-C143-B208-5FB08636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FB0D-F743-C24C-A6E6-3D7102E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7596-CB33-0A4D-814C-AF6788D1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AA87-135B-804C-8625-692CBAA6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8252-44D6-7143-AD92-1BA1603E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4F84-664B-4E44-AB31-423D7BBE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2822-5A55-354A-915C-49B5B62C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59B-DC23-894C-8984-5BDE748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7FE9-F529-1348-ADD6-67E1370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23B-3223-DA4C-8142-7F1966E3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3869-C942-4848-8E5A-77A3E6D6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3D88-836D-9643-B876-E3693C14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1ADE-C649-E544-AB1C-4540565D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642F-5409-4548-A0A9-FB6A7210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E78B-77B1-5240-9A5C-A039B5145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88A4-1863-944A-8EC8-B8E739EC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F25A-753E-4C47-868C-0746FB6A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280E-3AAC-B34C-AFBE-78B9065A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308D-56CB-F24D-914E-C4DB9789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451-0418-334B-9332-8D73851A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8193-BCB0-C348-8238-2BFBD4737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13712-F9B0-3F42-A0AC-22F1BE9C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3F64D-B50D-794E-823F-7BEE94CBB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AE27A-BFDC-7049-A80C-FABF71478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38C09-A12C-5949-9842-9FFAEF24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92071-F914-4946-A402-3DDDDA74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63FFB-3929-9E48-83E1-D627258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2C54-EA1A-6044-9312-1EDE57B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C489-5B6E-654C-A946-E9397BC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78918-C4BD-7E42-8196-BA13F6D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236EA-AD44-E648-9F1D-C694FBF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BCD3D-2C6F-F54C-A7F4-1F18590B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F8DE5-A235-D74C-A4A6-35990817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0FE3F-60C8-9746-A1AC-75B064A6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421D-E53A-7E4C-B1F0-217708CA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2898-C010-4443-A390-F6E88FD6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538E-BBE4-8E4A-965D-8430EB381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2F50-EDFB-3C4E-A927-19935D8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DCA-7113-B748-A8DF-4EE98551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BE55-1116-474A-9F4B-01549807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5E8F-F5EC-8141-AB37-588F4325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668B1-3FE5-3C40-AAAB-0F680A3A8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7A60A-E02C-D640-BBD4-BDB3248F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B292-337F-D34F-80E9-EAF630D1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E658-F69F-EA42-9B29-2FF63B26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0E86-40C1-7840-A3EB-C9CE653D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494B3-72B9-6549-8D99-59D8D047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7F164-F7E4-6246-B843-138B8EA8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B498-BB7C-0544-ADE9-02AF5D1CF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0467-B04D-7448-8E8A-E4DE30827AE8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7EFF-2123-B04D-B6AF-D1ADE0E57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3724-CCF8-634C-AA09-076B98D3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7C4-6358-A944-A615-2FEBDF5B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139A89-5E33-AF4F-8955-E461DD1A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9" y="200758"/>
            <a:ext cx="1107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29C1B5-B198-984C-8524-5C83ADAC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715107"/>
            <a:ext cx="6845300" cy="54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D422B-0EB1-6F43-BCB1-CFF9A5FB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715108"/>
            <a:ext cx="7950200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3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D422B-0EB1-6F43-BCB1-CFF9A5FB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823546"/>
            <a:ext cx="7950200" cy="529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2698D-0E38-C041-B400-80F2E27E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11" y="1022838"/>
            <a:ext cx="318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D422B-0EB1-6F43-BCB1-CFF9A5FB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823546"/>
            <a:ext cx="7950200" cy="5307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2698D-0E38-C041-B400-80F2E27E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952500"/>
            <a:ext cx="31877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67AA0-240D-6F4F-8F37-F4550ECAE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100" y="2552700"/>
            <a:ext cx="3263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D422B-0EB1-6F43-BCB1-CFF9A5FB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823546"/>
            <a:ext cx="7950200" cy="5319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2698D-0E38-C041-B400-80F2E27E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999392"/>
            <a:ext cx="31877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C4928-EA16-A846-95CC-3FB337E3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835" y="2423746"/>
            <a:ext cx="2654300" cy="139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67AA0-240D-6F4F-8F37-F4550ECAE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100" y="2459160"/>
            <a:ext cx="3263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Bansal</dc:creator>
  <cp:lastModifiedBy>Aman Bansal</cp:lastModifiedBy>
  <cp:revision>163</cp:revision>
  <dcterms:created xsi:type="dcterms:W3CDTF">2019-03-16T07:29:37Z</dcterms:created>
  <dcterms:modified xsi:type="dcterms:W3CDTF">2019-04-28T11:31:27Z</dcterms:modified>
</cp:coreProperties>
</file>