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6"/>
  </p:notesMasterIdLst>
  <p:sldIdLst>
    <p:sldId id="302" r:id="rId2"/>
    <p:sldId id="303" r:id="rId3"/>
    <p:sldId id="304" r:id="rId4"/>
    <p:sldId id="305"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6"/>
  </p:normalViewPr>
  <p:slideViewPr>
    <p:cSldViewPr snapToGrid="0" snapToObjects="1">
      <p:cViewPr varScale="1">
        <p:scale>
          <a:sx n="109" d="100"/>
          <a:sy n="109" d="100"/>
        </p:scale>
        <p:origin x="6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6CA5B6-5F71-8344-81A0-A4040C992DE1}" type="datetimeFigureOut">
              <a:rPr lang="en-US" smtClean="0"/>
              <a:t>4/28/19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5C843F-5B76-9048-BF49-564E391D0F55}" type="slidenum">
              <a:rPr lang="en-US" smtClean="0"/>
              <a:t>‹#›</a:t>
            </a:fld>
            <a:endParaRPr lang="en-US"/>
          </a:p>
        </p:txBody>
      </p:sp>
    </p:spTree>
    <p:extLst>
      <p:ext uri="{BB962C8B-B14F-4D97-AF65-F5344CB8AC3E}">
        <p14:creationId xmlns:p14="http://schemas.microsoft.com/office/powerpoint/2010/main" val="3986930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42D73-1907-2C4D-8228-91EE212EFA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19E5D8-EB5C-9B4D-881D-DD9C790D30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6533F2-6128-C944-AC79-5AD4DC17EDAF}"/>
              </a:ext>
            </a:extLst>
          </p:cNvPr>
          <p:cNvSpPr>
            <a:spLocks noGrp="1"/>
          </p:cNvSpPr>
          <p:nvPr>
            <p:ph type="dt" sz="half" idx="10"/>
          </p:nvPr>
        </p:nvSpPr>
        <p:spPr/>
        <p:txBody>
          <a:bodyPr/>
          <a:lstStyle/>
          <a:p>
            <a:fld id="{B4250467-B04D-7448-8E8A-E4DE30827AE8}" type="datetimeFigureOut">
              <a:rPr lang="en-US" smtClean="0"/>
              <a:t>4/28/19</a:t>
            </a:fld>
            <a:endParaRPr lang="en-US"/>
          </a:p>
        </p:txBody>
      </p:sp>
      <p:sp>
        <p:nvSpPr>
          <p:cNvPr id="5" name="Footer Placeholder 4">
            <a:extLst>
              <a:ext uri="{FF2B5EF4-FFF2-40B4-BE49-F238E27FC236}">
                <a16:creationId xmlns:a16="http://schemas.microsoft.com/office/drawing/2014/main" id="{75CA6097-040A-C448-BD66-E13E10663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92C40-1182-D246-8F15-798341AA9E20}"/>
              </a:ext>
            </a:extLst>
          </p:cNvPr>
          <p:cNvSpPr>
            <a:spLocks noGrp="1"/>
          </p:cNvSpPr>
          <p:nvPr>
            <p:ph type="sldNum" sz="quarter" idx="12"/>
          </p:nvPr>
        </p:nvSpPr>
        <p:spPr/>
        <p:txBody>
          <a:bodyPr/>
          <a:lstStyle/>
          <a:p>
            <a:fld id="{E84ED7C4-6358-A944-A615-2FEBDF5BA6DD}" type="slidenum">
              <a:rPr lang="en-US" smtClean="0"/>
              <a:t>‹#›</a:t>
            </a:fld>
            <a:endParaRPr lang="en-US"/>
          </a:p>
        </p:txBody>
      </p:sp>
    </p:spTree>
    <p:extLst>
      <p:ext uri="{BB962C8B-B14F-4D97-AF65-F5344CB8AC3E}">
        <p14:creationId xmlns:p14="http://schemas.microsoft.com/office/powerpoint/2010/main" val="2542776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15FFA-2FA1-CD44-B66D-09AEB3E00F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7198EF-B210-0948-B6B4-164A60FDF45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496C44-C9D1-E64D-B06F-1F9966EC8214}"/>
              </a:ext>
            </a:extLst>
          </p:cNvPr>
          <p:cNvSpPr>
            <a:spLocks noGrp="1"/>
          </p:cNvSpPr>
          <p:nvPr>
            <p:ph type="dt" sz="half" idx="10"/>
          </p:nvPr>
        </p:nvSpPr>
        <p:spPr/>
        <p:txBody>
          <a:bodyPr/>
          <a:lstStyle/>
          <a:p>
            <a:fld id="{B4250467-B04D-7448-8E8A-E4DE30827AE8}" type="datetimeFigureOut">
              <a:rPr lang="en-US" smtClean="0"/>
              <a:t>4/28/19</a:t>
            </a:fld>
            <a:endParaRPr lang="en-US"/>
          </a:p>
        </p:txBody>
      </p:sp>
      <p:sp>
        <p:nvSpPr>
          <p:cNvPr id="5" name="Footer Placeholder 4">
            <a:extLst>
              <a:ext uri="{FF2B5EF4-FFF2-40B4-BE49-F238E27FC236}">
                <a16:creationId xmlns:a16="http://schemas.microsoft.com/office/drawing/2014/main" id="{597DF175-68AD-DC48-9394-66B0D5611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58ECA5-2723-E74A-9ABB-FA11B32D62B3}"/>
              </a:ext>
            </a:extLst>
          </p:cNvPr>
          <p:cNvSpPr>
            <a:spLocks noGrp="1"/>
          </p:cNvSpPr>
          <p:nvPr>
            <p:ph type="sldNum" sz="quarter" idx="12"/>
          </p:nvPr>
        </p:nvSpPr>
        <p:spPr/>
        <p:txBody>
          <a:bodyPr/>
          <a:lstStyle/>
          <a:p>
            <a:fld id="{E84ED7C4-6358-A944-A615-2FEBDF5BA6DD}" type="slidenum">
              <a:rPr lang="en-US" smtClean="0"/>
              <a:t>‹#›</a:t>
            </a:fld>
            <a:endParaRPr lang="en-US"/>
          </a:p>
        </p:txBody>
      </p:sp>
    </p:spTree>
    <p:extLst>
      <p:ext uri="{BB962C8B-B14F-4D97-AF65-F5344CB8AC3E}">
        <p14:creationId xmlns:p14="http://schemas.microsoft.com/office/powerpoint/2010/main" val="3128247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A0C443-4CC1-784B-B6D2-7EA89405B9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FC1296-B0E5-6E4C-BDA8-5E856329B8E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F85E4B-BFA8-C143-B208-5FB0863676C3}"/>
              </a:ext>
            </a:extLst>
          </p:cNvPr>
          <p:cNvSpPr>
            <a:spLocks noGrp="1"/>
          </p:cNvSpPr>
          <p:nvPr>
            <p:ph type="dt" sz="half" idx="10"/>
          </p:nvPr>
        </p:nvSpPr>
        <p:spPr/>
        <p:txBody>
          <a:bodyPr/>
          <a:lstStyle/>
          <a:p>
            <a:fld id="{B4250467-B04D-7448-8E8A-E4DE30827AE8}" type="datetimeFigureOut">
              <a:rPr lang="en-US" smtClean="0"/>
              <a:t>4/28/19</a:t>
            </a:fld>
            <a:endParaRPr lang="en-US"/>
          </a:p>
        </p:txBody>
      </p:sp>
      <p:sp>
        <p:nvSpPr>
          <p:cNvPr id="5" name="Footer Placeholder 4">
            <a:extLst>
              <a:ext uri="{FF2B5EF4-FFF2-40B4-BE49-F238E27FC236}">
                <a16:creationId xmlns:a16="http://schemas.microsoft.com/office/drawing/2014/main" id="{25B7FB0D-F743-C24C-A6E6-3D7102EF6B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D7596-CB33-0A4D-814C-AF6788D1B406}"/>
              </a:ext>
            </a:extLst>
          </p:cNvPr>
          <p:cNvSpPr>
            <a:spLocks noGrp="1"/>
          </p:cNvSpPr>
          <p:nvPr>
            <p:ph type="sldNum" sz="quarter" idx="12"/>
          </p:nvPr>
        </p:nvSpPr>
        <p:spPr/>
        <p:txBody>
          <a:bodyPr/>
          <a:lstStyle/>
          <a:p>
            <a:fld id="{E84ED7C4-6358-A944-A615-2FEBDF5BA6DD}" type="slidenum">
              <a:rPr lang="en-US" smtClean="0"/>
              <a:t>‹#›</a:t>
            </a:fld>
            <a:endParaRPr lang="en-US"/>
          </a:p>
        </p:txBody>
      </p:sp>
    </p:spTree>
    <p:extLst>
      <p:ext uri="{BB962C8B-B14F-4D97-AF65-F5344CB8AC3E}">
        <p14:creationId xmlns:p14="http://schemas.microsoft.com/office/powerpoint/2010/main" val="2285346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AA87-135B-804C-8625-692CBAA6CE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6D8252-44D6-7143-AD92-1BA1603E1E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04F84-664B-4E44-AB31-423D7BBE4A54}"/>
              </a:ext>
            </a:extLst>
          </p:cNvPr>
          <p:cNvSpPr>
            <a:spLocks noGrp="1"/>
          </p:cNvSpPr>
          <p:nvPr>
            <p:ph type="dt" sz="half" idx="10"/>
          </p:nvPr>
        </p:nvSpPr>
        <p:spPr/>
        <p:txBody>
          <a:bodyPr/>
          <a:lstStyle/>
          <a:p>
            <a:fld id="{B4250467-B04D-7448-8E8A-E4DE30827AE8}" type="datetimeFigureOut">
              <a:rPr lang="en-US" smtClean="0"/>
              <a:t>4/28/19</a:t>
            </a:fld>
            <a:endParaRPr lang="en-US"/>
          </a:p>
        </p:txBody>
      </p:sp>
      <p:sp>
        <p:nvSpPr>
          <p:cNvPr id="5" name="Footer Placeholder 4">
            <a:extLst>
              <a:ext uri="{FF2B5EF4-FFF2-40B4-BE49-F238E27FC236}">
                <a16:creationId xmlns:a16="http://schemas.microsoft.com/office/drawing/2014/main" id="{EB332822-5A55-354A-915C-49B5B62CFD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8F59B-DC23-894C-8984-5BDE7489AE46}"/>
              </a:ext>
            </a:extLst>
          </p:cNvPr>
          <p:cNvSpPr>
            <a:spLocks noGrp="1"/>
          </p:cNvSpPr>
          <p:nvPr>
            <p:ph type="sldNum" sz="quarter" idx="12"/>
          </p:nvPr>
        </p:nvSpPr>
        <p:spPr/>
        <p:txBody>
          <a:bodyPr/>
          <a:lstStyle/>
          <a:p>
            <a:fld id="{E84ED7C4-6358-A944-A615-2FEBDF5BA6DD}" type="slidenum">
              <a:rPr lang="en-US" smtClean="0"/>
              <a:t>‹#›</a:t>
            </a:fld>
            <a:endParaRPr lang="en-US"/>
          </a:p>
        </p:txBody>
      </p:sp>
    </p:spTree>
    <p:extLst>
      <p:ext uri="{BB962C8B-B14F-4D97-AF65-F5344CB8AC3E}">
        <p14:creationId xmlns:p14="http://schemas.microsoft.com/office/powerpoint/2010/main" val="4083775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77FE9-F529-1348-ADD6-67E1370536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10D23B-3223-DA4C-8142-7F1966E326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C093869-C942-4848-8E5A-77A3E6D61016}"/>
              </a:ext>
            </a:extLst>
          </p:cNvPr>
          <p:cNvSpPr>
            <a:spLocks noGrp="1"/>
          </p:cNvSpPr>
          <p:nvPr>
            <p:ph type="dt" sz="half" idx="10"/>
          </p:nvPr>
        </p:nvSpPr>
        <p:spPr/>
        <p:txBody>
          <a:bodyPr/>
          <a:lstStyle/>
          <a:p>
            <a:fld id="{B4250467-B04D-7448-8E8A-E4DE30827AE8}" type="datetimeFigureOut">
              <a:rPr lang="en-US" smtClean="0"/>
              <a:t>4/28/19</a:t>
            </a:fld>
            <a:endParaRPr lang="en-US"/>
          </a:p>
        </p:txBody>
      </p:sp>
      <p:sp>
        <p:nvSpPr>
          <p:cNvPr id="5" name="Footer Placeholder 4">
            <a:extLst>
              <a:ext uri="{FF2B5EF4-FFF2-40B4-BE49-F238E27FC236}">
                <a16:creationId xmlns:a16="http://schemas.microsoft.com/office/drawing/2014/main" id="{68213D88-836D-9643-B876-E3693C1454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7F1ADE-C649-E544-AB1C-4540565D3A60}"/>
              </a:ext>
            </a:extLst>
          </p:cNvPr>
          <p:cNvSpPr>
            <a:spLocks noGrp="1"/>
          </p:cNvSpPr>
          <p:nvPr>
            <p:ph type="sldNum" sz="quarter" idx="12"/>
          </p:nvPr>
        </p:nvSpPr>
        <p:spPr/>
        <p:txBody>
          <a:bodyPr/>
          <a:lstStyle/>
          <a:p>
            <a:fld id="{E84ED7C4-6358-A944-A615-2FEBDF5BA6DD}" type="slidenum">
              <a:rPr lang="en-US" smtClean="0"/>
              <a:t>‹#›</a:t>
            </a:fld>
            <a:endParaRPr lang="en-US"/>
          </a:p>
        </p:txBody>
      </p:sp>
    </p:spTree>
    <p:extLst>
      <p:ext uri="{BB962C8B-B14F-4D97-AF65-F5344CB8AC3E}">
        <p14:creationId xmlns:p14="http://schemas.microsoft.com/office/powerpoint/2010/main" val="2948706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C642F-5409-4548-A0A9-FB6A721002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D4E78B-77B1-5240-9A5C-A039B5145D3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A288A4-1863-944A-8EC8-B8E739EC540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75F25A-753E-4C47-868C-0746FB6A0BC2}"/>
              </a:ext>
            </a:extLst>
          </p:cNvPr>
          <p:cNvSpPr>
            <a:spLocks noGrp="1"/>
          </p:cNvSpPr>
          <p:nvPr>
            <p:ph type="dt" sz="half" idx="10"/>
          </p:nvPr>
        </p:nvSpPr>
        <p:spPr/>
        <p:txBody>
          <a:bodyPr/>
          <a:lstStyle/>
          <a:p>
            <a:fld id="{B4250467-B04D-7448-8E8A-E4DE30827AE8}" type="datetimeFigureOut">
              <a:rPr lang="en-US" smtClean="0"/>
              <a:t>4/28/19</a:t>
            </a:fld>
            <a:endParaRPr lang="en-US"/>
          </a:p>
        </p:txBody>
      </p:sp>
      <p:sp>
        <p:nvSpPr>
          <p:cNvPr id="6" name="Footer Placeholder 5">
            <a:extLst>
              <a:ext uri="{FF2B5EF4-FFF2-40B4-BE49-F238E27FC236}">
                <a16:creationId xmlns:a16="http://schemas.microsoft.com/office/drawing/2014/main" id="{970B280E-3AAC-B34C-AFBE-78B9065A9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13308D-56CB-F24D-914E-C4DB97898B53}"/>
              </a:ext>
            </a:extLst>
          </p:cNvPr>
          <p:cNvSpPr>
            <a:spLocks noGrp="1"/>
          </p:cNvSpPr>
          <p:nvPr>
            <p:ph type="sldNum" sz="quarter" idx="12"/>
          </p:nvPr>
        </p:nvSpPr>
        <p:spPr/>
        <p:txBody>
          <a:bodyPr/>
          <a:lstStyle/>
          <a:p>
            <a:fld id="{E84ED7C4-6358-A944-A615-2FEBDF5BA6DD}" type="slidenum">
              <a:rPr lang="en-US" smtClean="0"/>
              <a:t>‹#›</a:t>
            </a:fld>
            <a:endParaRPr lang="en-US"/>
          </a:p>
        </p:txBody>
      </p:sp>
    </p:spTree>
    <p:extLst>
      <p:ext uri="{BB962C8B-B14F-4D97-AF65-F5344CB8AC3E}">
        <p14:creationId xmlns:p14="http://schemas.microsoft.com/office/powerpoint/2010/main" val="3071387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51451-0418-334B-9332-8D73851A13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D78193-BCB0-C348-8238-2BFBD4737B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9013712-F9B0-3F42-A0AC-22F1BE9C3B7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23F64D-B50D-794E-823F-7BEE94CBBB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21AE27A-BFDC-7049-A80C-FABF71478B2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938C09-A12C-5949-9842-9FFAEF248EC1}"/>
              </a:ext>
            </a:extLst>
          </p:cNvPr>
          <p:cNvSpPr>
            <a:spLocks noGrp="1"/>
          </p:cNvSpPr>
          <p:nvPr>
            <p:ph type="dt" sz="half" idx="10"/>
          </p:nvPr>
        </p:nvSpPr>
        <p:spPr/>
        <p:txBody>
          <a:bodyPr/>
          <a:lstStyle/>
          <a:p>
            <a:fld id="{B4250467-B04D-7448-8E8A-E4DE30827AE8}" type="datetimeFigureOut">
              <a:rPr lang="en-US" smtClean="0"/>
              <a:t>4/28/19</a:t>
            </a:fld>
            <a:endParaRPr lang="en-US"/>
          </a:p>
        </p:txBody>
      </p:sp>
      <p:sp>
        <p:nvSpPr>
          <p:cNvPr id="8" name="Footer Placeholder 7">
            <a:extLst>
              <a:ext uri="{FF2B5EF4-FFF2-40B4-BE49-F238E27FC236}">
                <a16:creationId xmlns:a16="http://schemas.microsoft.com/office/drawing/2014/main" id="{93D92071-F914-4946-A402-3DDDDA74E5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963FFB-3929-9E48-83E1-D62725871789}"/>
              </a:ext>
            </a:extLst>
          </p:cNvPr>
          <p:cNvSpPr>
            <a:spLocks noGrp="1"/>
          </p:cNvSpPr>
          <p:nvPr>
            <p:ph type="sldNum" sz="quarter" idx="12"/>
          </p:nvPr>
        </p:nvSpPr>
        <p:spPr/>
        <p:txBody>
          <a:bodyPr/>
          <a:lstStyle/>
          <a:p>
            <a:fld id="{E84ED7C4-6358-A944-A615-2FEBDF5BA6DD}" type="slidenum">
              <a:rPr lang="en-US" smtClean="0"/>
              <a:t>‹#›</a:t>
            </a:fld>
            <a:endParaRPr lang="en-US"/>
          </a:p>
        </p:txBody>
      </p:sp>
    </p:spTree>
    <p:extLst>
      <p:ext uri="{BB962C8B-B14F-4D97-AF65-F5344CB8AC3E}">
        <p14:creationId xmlns:p14="http://schemas.microsoft.com/office/powerpoint/2010/main" val="419880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62C54-EA1A-6044-9312-1EDE57B172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C7C489-5B6E-654C-A946-E9397BC6B842}"/>
              </a:ext>
            </a:extLst>
          </p:cNvPr>
          <p:cNvSpPr>
            <a:spLocks noGrp="1"/>
          </p:cNvSpPr>
          <p:nvPr>
            <p:ph type="dt" sz="half" idx="10"/>
          </p:nvPr>
        </p:nvSpPr>
        <p:spPr/>
        <p:txBody>
          <a:bodyPr/>
          <a:lstStyle/>
          <a:p>
            <a:fld id="{B4250467-B04D-7448-8E8A-E4DE30827AE8}" type="datetimeFigureOut">
              <a:rPr lang="en-US" smtClean="0"/>
              <a:t>4/28/19</a:t>
            </a:fld>
            <a:endParaRPr lang="en-US"/>
          </a:p>
        </p:txBody>
      </p:sp>
      <p:sp>
        <p:nvSpPr>
          <p:cNvPr id="4" name="Footer Placeholder 3">
            <a:extLst>
              <a:ext uri="{FF2B5EF4-FFF2-40B4-BE49-F238E27FC236}">
                <a16:creationId xmlns:a16="http://schemas.microsoft.com/office/drawing/2014/main" id="{C6278918-C4BD-7E42-8196-BA13F6D31E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E236EA-AD44-E648-9F1D-C694FBFF353A}"/>
              </a:ext>
            </a:extLst>
          </p:cNvPr>
          <p:cNvSpPr>
            <a:spLocks noGrp="1"/>
          </p:cNvSpPr>
          <p:nvPr>
            <p:ph type="sldNum" sz="quarter" idx="12"/>
          </p:nvPr>
        </p:nvSpPr>
        <p:spPr/>
        <p:txBody>
          <a:bodyPr/>
          <a:lstStyle/>
          <a:p>
            <a:fld id="{E84ED7C4-6358-A944-A615-2FEBDF5BA6DD}" type="slidenum">
              <a:rPr lang="en-US" smtClean="0"/>
              <a:t>‹#›</a:t>
            </a:fld>
            <a:endParaRPr lang="en-US"/>
          </a:p>
        </p:txBody>
      </p:sp>
    </p:spTree>
    <p:extLst>
      <p:ext uri="{BB962C8B-B14F-4D97-AF65-F5344CB8AC3E}">
        <p14:creationId xmlns:p14="http://schemas.microsoft.com/office/powerpoint/2010/main" val="573635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1BCD3D-2C6F-F54C-A7F4-1F18590BF091}"/>
              </a:ext>
            </a:extLst>
          </p:cNvPr>
          <p:cNvSpPr>
            <a:spLocks noGrp="1"/>
          </p:cNvSpPr>
          <p:nvPr>
            <p:ph type="dt" sz="half" idx="10"/>
          </p:nvPr>
        </p:nvSpPr>
        <p:spPr/>
        <p:txBody>
          <a:bodyPr/>
          <a:lstStyle/>
          <a:p>
            <a:fld id="{B4250467-B04D-7448-8E8A-E4DE30827AE8}" type="datetimeFigureOut">
              <a:rPr lang="en-US" smtClean="0"/>
              <a:t>4/28/19</a:t>
            </a:fld>
            <a:endParaRPr lang="en-US"/>
          </a:p>
        </p:txBody>
      </p:sp>
      <p:sp>
        <p:nvSpPr>
          <p:cNvPr id="3" name="Footer Placeholder 2">
            <a:extLst>
              <a:ext uri="{FF2B5EF4-FFF2-40B4-BE49-F238E27FC236}">
                <a16:creationId xmlns:a16="http://schemas.microsoft.com/office/drawing/2014/main" id="{EA9F8DE5-A235-D74C-A4A6-35990817C2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80FE3F-60C8-9746-A1AC-75B064A6B3A0}"/>
              </a:ext>
            </a:extLst>
          </p:cNvPr>
          <p:cNvSpPr>
            <a:spLocks noGrp="1"/>
          </p:cNvSpPr>
          <p:nvPr>
            <p:ph type="sldNum" sz="quarter" idx="12"/>
          </p:nvPr>
        </p:nvSpPr>
        <p:spPr/>
        <p:txBody>
          <a:bodyPr/>
          <a:lstStyle/>
          <a:p>
            <a:fld id="{E84ED7C4-6358-A944-A615-2FEBDF5BA6DD}" type="slidenum">
              <a:rPr lang="en-US" smtClean="0"/>
              <a:t>‹#›</a:t>
            </a:fld>
            <a:endParaRPr lang="en-US"/>
          </a:p>
        </p:txBody>
      </p:sp>
    </p:spTree>
    <p:extLst>
      <p:ext uri="{BB962C8B-B14F-4D97-AF65-F5344CB8AC3E}">
        <p14:creationId xmlns:p14="http://schemas.microsoft.com/office/powerpoint/2010/main" val="3451451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3421D-E53A-7E4C-B1F0-217708CA09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782898-C010-4443-A390-F6E88FD63A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94538E-BBE4-8E4A-965D-8430EB381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972F50-EDFB-3C4E-A927-19935D8B87CA}"/>
              </a:ext>
            </a:extLst>
          </p:cNvPr>
          <p:cNvSpPr>
            <a:spLocks noGrp="1"/>
          </p:cNvSpPr>
          <p:nvPr>
            <p:ph type="dt" sz="half" idx="10"/>
          </p:nvPr>
        </p:nvSpPr>
        <p:spPr/>
        <p:txBody>
          <a:bodyPr/>
          <a:lstStyle/>
          <a:p>
            <a:fld id="{B4250467-B04D-7448-8E8A-E4DE30827AE8}" type="datetimeFigureOut">
              <a:rPr lang="en-US" smtClean="0"/>
              <a:t>4/28/19</a:t>
            </a:fld>
            <a:endParaRPr lang="en-US"/>
          </a:p>
        </p:txBody>
      </p:sp>
      <p:sp>
        <p:nvSpPr>
          <p:cNvPr id="6" name="Footer Placeholder 5">
            <a:extLst>
              <a:ext uri="{FF2B5EF4-FFF2-40B4-BE49-F238E27FC236}">
                <a16:creationId xmlns:a16="http://schemas.microsoft.com/office/drawing/2014/main" id="{DA721DCA-7113-B748-A8DF-4EE98551CE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91BE55-1116-474A-9F4B-015498079AE2}"/>
              </a:ext>
            </a:extLst>
          </p:cNvPr>
          <p:cNvSpPr>
            <a:spLocks noGrp="1"/>
          </p:cNvSpPr>
          <p:nvPr>
            <p:ph type="sldNum" sz="quarter" idx="12"/>
          </p:nvPr>
        </p:nvSpPr>
        <p:spPr/>
        <p:txBody>
          <a:bodyPr/>
          <a:lstStyle/>
          <a:p>
            <a:fld id="{E84ED7C4-6358-A944-A615-2FEBDF5BA6DD}" type="slidenum">
              <a:rPr lang="en-US" smtClean="0"/>
              <a:t>‹#›</a:t>
            </a:fld>
            <a:endParaRPr lang="en-US"/>
          </a:p>
        </p:txBody>
      </p:sp>
    </p:spTree>
    <p:extLst>
      <p:ext uri="{BB962C8B-B14F-4D97-AF65-F5344CB8AC3E}">
        <p14:creationId xmlns:p14="http://schemas.microsoft.com/office/powerpoint/2010/main" val="3703562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B5E8F-F5EC-8141-AB37-588F4325E9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9668B1-3FE5-3C40-AAAB-0F680A3A86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67A60A-E02C-D640-BBD4-BDB3248F0A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4AAB292-337F-D34F-80E9-EAF630D11421}"/>
              </a:ext>
            </a:extLst>
          </p:cNvPr>
          <p:cNvSpPr>
            <a:spLocks noGrp="1"/>
          </p:cNvSpPr>
          <p:nvPr>
            <p:ph type="dt" sz="half" idx="10"/>
          </p:nvPr>
        </p:nvSpPr>
        <p:spPr/>
        <p:txBody>
          <a:bodyPr/>
          <a:lstStyle/>
          <a:p>
            <a:fld id="{B4250467-B04D-7448-8E8A-E4DE30827AE8}" type="datetimeFigureOut">
              <a:rPr lang="en-US" smtClean="0"/>
              <a:t>4/28/19</a:t>
            </a:fld>
            <a:endParaRPr lang="en-US"/>
          </a:p>
        </p:txBody>
      </p:sp>
      <p:sp>
        <p:nvSpPr>
          <p:cNvPr id="6" name="Footer Placeholder 5">
            <a:extLst>
              <a:ext uri="{FF2B5EF4-FFF2-40B4-BE49-F238E27FC236}">
                <a16:creationId xmlns:a16="http://schemas.microsoft.com/office/drawing/2014/main" id="{6F0EE658-F69F-EA42-9B29-2FF63B26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3E0E86-40C1-7840-A3EB-C9CE653D4886}"/>
              </a:ext>
            </a:extLst>
          </p:cNvPr>
          <p:cNvSpPr>
            <a:spLocks noGrp="1"/>
          </p:cNvSpPr>
          <p:nvPr>
            <p:ph type="sldNum" sz="quarter" idx="12"/>
          </p:nvPr>
        </p:nvSpPr>
        <p:spPr/>
        <p:txBody>
          <a:bodyPr/>
          <a:lstStyle/>
          <a:p>
            <a:fld id="{E84ED7C4-6358-A944-A615-2FEBDF5BA6DD}" type="slidenum">
              <a:rPr lang="en-US" smtClean="0"/>
              <a:t>‹#›</a:t>
            </a:fld>
            <a:endParaRPr lang="en-US"/>
          </a:p>
        </p:txBody>
      </p:sp>
    </p:spTree>
    <p:extLst>
      <p:ext uri="{BB962C8B-B14F-4D97-AF65-F5344CB8AC3E}">
        <p14:creationId xmlns:p14="http://schemas.microsoft.com/office/powerpoint/2010/main" val="3358669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494B3-72B9-6549-8D99-59D8D0471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37F164-F7E4-6246-B843-138B8EA8E0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ADB498-BB7C-0544-ADE9-02AF5D1CFC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250467-B04D-7448-8E8A-E4DE30827AE8}" type="datetimeFigureOut">
              <a:rPr lang="en-US" smtClean="0"/>
              <a:t>4/28/19</a:t>
            </a:fld>
            <a:endParaRPr lang="en-US"/>
          </a:p>
        </p:txBody>
      </p:sp>
      <p:sp>
        <p:nvSpPr>
          <p:cNvPr id="5" name="Footer Placeholder 4">
            <a:extLst>
              <a:ext uri="{FF2B5EF4-FFF2-40B4-BE49-F238E27FC236}">
                <a16:creationId xmlns:a16="http://schemas.microsoft.com/office/drawing/2014/main" id="{1C0F7EFF-2123-B04D-B6AF-D1ADE0E576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043724-CCF8-634C-AA09-076B98D318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4ED7C4-6358-A944-A615-2FEBDF5BA6DD}" type="slidenum">
              <a:rPr lang="en-US" smtClean="0"/>
              <a:t>‹#›</a:t>
            </a:fld>
            <a:endParaRPr lang="en-US"/>
          </a:p>
        </p:txBody>
      </p:sp>
    </p:spTree>
    <p:extLst>
      <p:ext uri="{BB962C8B-B14F-4D97-AF65-F5344CB8AC3E}">
        <p14:creationId xmlns:p14="http://schemas.microsoft.com/office/powerpoint/2010/main" val="75335125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jumpcloud.com/blog/what-is-iam/" TargetMode="External"/><Relationship Id="rId2" Type="http://schemas.openxmlformats.org/officeDocument/2006/relationships/hyperlink" Target="https://jumpcloud.com/blog/what-is-aw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aws.amazon.com/IAM/latest/UserGuide/introduction.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F9E90-1492-5249-803D-580E27D1126B}"/>
              </a:ext>
            </a:extLst>
          </p:cNvPr>
          <p:cNvSpPr>
            <a:spLocks noGrp="1"/>
          </p:cNvSpPr>
          <p:nvPr>
            <p:ph type="title"/>
          </p:nvPr>
        </p:nvSpPr>
        <p:spPr/>
        <p:txBody>
          <a:bodyPr>
            <a:normAutofit/>
          </a:bodyPr>
          <a:lstStyle/>
          <a:p>
            <a:r>
              <a:rPr lang="en-IN" sz="2400" b="1" dirty="0">
                <a:solidFill>
                  <a:srgbClr val="0070C0"/>
                </a:solidFill>
              </a:rPr>
              <a:t>What is AWS IAM?</a:t>
            </a:r>
            <a:endParaRPr lang="en-US" sz="2400" b="1" dirty="0">
              <a:solidFill>
                <a:srgbClr val="0070C0"/>
              </a:solidFill>
            </a:endParaRPr>
          </a:p>
        </p:txBody>
      </p:sp>
      <p:sp>
        <p:nvSpPr>
          <p:cNvPr id="3" name="Content Placeholder 2">
            <a:extLst>
              <a:ext uri="{FF2B5EF4-FFF2-40B4-BE49-F238E27FC236}">
                <a16:creationId xmlns:a16="http://schemas.microsoft.com/office/drawing/2014/main" id="{055D9086-1091-3445-AB69-E27EA85CA114}"/>
              </a:ext>
            </a:extLst>
          </p:cNvPr>
          <p:cNvSpPr>
            <a:spLocks noGrp="1"/>
          </p:cNvSpPr>
          <p:nvPr>
            <p:ph idx="1"/>
          </p:nvPr>
        </p:nvSpPr>
        <p:spPr/>
        <p:txBody>
          <a:bodyPr>
            <a:normAutofit/>
          </a:bodyPr>
          <a:lstStyle/>
          <a:p>
            <a:r>
              <a:rPr lang="en-IN" sz="1600" dirty="0"/>
              <a:t>AWS IAM stands for </a:t>
            </a:r>
            <a:r>
              <a:rPr lang="en-IN" sz="1600" dirty="0">
                <a:hlinkClick r:id="rId2"/>
              </a:rPr>
              <a:t>Amazon Web Services</a:t>
            </a:r>
            <a:r>
              <a:rPr lang="en-IN" sz="1600" dirty="0"/>
              <a:t> (AWS) </a:t>
            </a:r>
            <a:r>
              <a:rPr lang="en-IN" sz="1600" dirty="0">
                <a:hlinkClick r:id="rId3"/>
              </a:rPr>
              <a:t>Identity and Access Management</a:t>
            </a:r>
            <a:r>
              <a:rPr lang="en-IN" sz="1600" dirty="0"/>
              <a:t> (IAM).</a:t>
            </a:r>
          </a:p>
          <a:p>
            <a:r>
              <a:rPr lang="en-IN" sz="1600" dirty="0"/>
              <a:t>IAM is a web service that helps you securely control access to AWS resources. You use IAM to control who is authenticated (signed in) and authorized (has permissions) to use resources means which users have permission to access various AWS resources and the type of actions they can perform.</a:t>
            </a:r>
            <a:endParaRPr lang="en-US" sz="1600" dirty="0"/>
          </a:p>
        </p:txBody>
      </p:sp>
    </p:spTree>
    <p:extLst>
      <p:ext uri="{BB962C8B-B14F-4D97-AF65-F5344CB8AC3E}">
        <p14:creationId xmlns:p14="http://schemas.microsoft.com/office/powerpoint/2010/main" val="3565284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F9E90-1492-5249-803D-580E27D1126B}"/>
              </a:ext>
            </a:extLst>
          </p:cNvPr>
          <p:cNvSpPr>
            <a:spLocks noGrp="1"/>
          </p:cNvSpPr>
          <p:nvPr>
            <p:ph type="title"/>
          </p:nvPr>
        </p:nvSpPr>
        <p:spPr/>
        <p:txBody>
          <a:bodyPr>
            <a:normAutofit/>
          </a:bodyPr>
          <a:lstStyle/>
          <a:p>
            <a:r>
              <a:rPr lang="en-IN" sz="2400" b="1" dirty="0">
                <a:solidFill>
                  <a:srgbClr val="0070C0"/>
                </a:solidFill>
              </a:rPr>
              <a:t>Key Terminology For IAM</a:t>
            </a:r>
            <a:endParaRPr lang="en-US" sz="2400" b="1" dirty="0">
              <a:solidFill>
                <a:srgbClr val="0070C0"/>
              </a:solidFill>
            </a:endParaRPr>
          </a:p>
        </p:txBody>
      </p:sp>
      <p:sp>
        <p:nvSpPr>
          <p:cNvPr id="3" name="Content Placeholder 2">
            <a:extLst>
              <a:ext uri="{FF2B5EF4-FFF2-40B4-BE49-F238E27FC236}">
                <a16:creationId xmlns:a16="http://schemas.microsoft.com/office/drawing/2014/main" id="{055D9086-1091-3445-AB69-E27EA85CA114}"/>
              </a:ext>
            </a:extLst>
          </p:cNvPr>
          <p:cNvSpPr>
            <a:spLocks noGrp="1"/>
          </p:cNvSpPr>
          <p:nvPr>
            <p:ph idx="1"/>
          </p:nvPr>
        </p:nvSpPr>
        <p:spPr/>
        <p:txBody>
          <a:bodyPr>
            <a:normAutofit/>
          </a:bodyPr>
          <a:lstStyle/>
          <a:p>
            <a:pPr marL="514350" indent="-514350">
              <a:buAutoNum type="arabicPeriod"/>
            </a:pPr>
            <a:r>
              <a:rPr lang="en-IN" sz="1600" b="1" dirty="0">
                <a:solidFill>
                  <a:srgbClr val="0070C0"/>
                </a:solidFill>
              </a:rPr>
              <a:t>Users:</a:t>
            </a:r>
          </a:p>
          <a:p>
            <a:pPr marL="457200" lvl="1" indent="0">
              <a:buNone/>
            </a:pPr>
            <a:r>
              <a:rPr lang="en-IN" sz="1600" dirty="0"/>
              <a:t>	Users represent actual AWS customers and are used to authenticate individual user identities and provision access</a:t>
            </a:r>
          </a:p>
          <a:p>
            <a:pPr marL="514350" indent="-514350">
              <a:buFont typeface="Arial" panose="020B0604020202020204" pitchFamily="34" charset="0"/>
              <a:buAutoNum type="arabicPeriod"/>
            </a:pPr>
            <a:r>
              <a:rPr lang="en-IN" sz="1600" b="1" dirty="0">
                <a:solidFill>
                  <a:srgbClr val="0070C0"/>
                </a:solidFill>
              </a:rPr>
              <a:t>Groups:</a:t>
            </a:r>
          </a:p>
          <a:p>
            <a:pPr marL="457200" lvl="1" indent="0">
              <a:buNone/>
            </a:pPr>
            <a:r>
              <a:rPr lang="en-IN" sz="1600" dirty="0"/>
              <a:t>	Groups are a collection of users, which allow admins to manage multiple users at once</a:t>
            </a:r>
          </a:p>
          <a:p>
            <a:pPr marL="514350" indent="-514350">
              <a:buFont typeface="Arial" panose="020B0604020202020204" pitchFamily="34" charset="0"/>
              <a:buAutoNum type="arabicPeriod"/>
            </a:pPr>
            <a:r>
              <a:rPr lang="en-IN" sz="1600" b="1" dirty="0">
                <a:solidFill>
                  <a:srgbClr val="0070C0"/>
                </a:solidFill>
              </a:rPr>
              <a:t>Permissions (Roles &amp; Policy):</a:t>
            </a:r>
          </a:p>
          <a:p>
            <a:pPr marL="457200" lvl="1" indent="0" fontAlgn="base">
              <a:buNone/>
            </a:pPr>
            <a:r>
              <a:rPr lang="en-IN" sz="1600" dirty="0"/>
              <a:t>	Finally, Permissions determine which AWS resources a particular user or a group of users has permission to access 	and the actions they can perform.</a:t>
            </a:r>
          </a:p>
          <a:p>
            <a:pPr marL="0" indent="0">
              <a:buNone/>
            </a:pPr>
            <a:br>
              <a:rPr lang="en-IN" sz="1600" dirty="0"/>
            </a:br>
            <a:endParaRPr lang="en-IN" sz="1600" dirty="0"/>
          </a:p>
          <a:p>
            <a:pPr marL="457200" lvl="1" indent="0">
              <a:buNone/>
            </a:pPr>
            <a:endParaRPr lang="en-US" sz="1600" dirty="0"/>
          </a:p>
        </p:txBody>
      </p:sp>
    </p:spTree>
    <p:extLst>
      <p:ext uri="{BB962C8B-B14F-4D97-AF65-F5344CB8AC3E}">
        <p14:creationId xmlns:p14="http://schemas.microsoft.com/office/powerpoint/2010/main" val="756008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F9E90-1492-5249-803D-580E27D1126B}"/>
              </a:ext>
            </a:extLst>
          </p:cNvPr>
          <p:cNvSpPr>
            <a:spLocks noGrp="1"/>
          </p:cNvSpPr>
          <p:nvPr>
            <p:ph type="title"/>
          </p:nvPr>
        </p:nvSpPr>
        <p:spPr/>
        <p:txBody>
          <a:bodyPr>
            <a:normAutofit/>
          </a:bodyPr>
          <a:lstStyle/>
          <a:p>
            <a:r>
              <a:rPr lang="en-IN" sz="2400" b="1" dirty="0">
                <a:solidFill>
                  <a:srgbClr val="0070C0"/>
                </a:solidFill>
              </a:rPr>
              <a:t>Does IAM Cost?</a:t>
            </a:r>
            <a:endParaRPr lang="en-US" sz="2400" b="1" dirty="0">
              <a:solidFill>
                <a:srgbClr val="0070C0"/>
              </a:solidFill>
            </a:endParaRPr>
          </a:p>
        </p:txBody>
      </p:sp>
      <p:sp>
        <p:nvSpPr>
          <p:cNvPr id="3" name="Content Placeholder 2">
            <a:extLst>
              <a:ext uri="{FF2B5EF4-FFF2-40B4-BE49-F238E27FC236}">
                <a16:creationId xmlns:a16="http://schemas.microsoft.com/office/drawing/2014/main" id="{055D9086-1091-3445-AB69-E27EA85CA114}"/>
              </a:ext>
            </a:extLst>
          </p:cNvPr>
          <p:cNvSpPr>
            <a:spLocks noGrp="1"/>
          </p:cNvSpPr>
          <p:nvPr>
            <p:ph idx="1"/>
          </p:nvPr>
        </p:nvSpPr>
        <p:spPr/>
        <p:txBody>
          <a:bodyPr>
            <a:normAutofit/>
          </a:bodyPr>
          <a:lstStyle/>
          <a:p>
            <a:pPr marL="0" indent="0">
              <a:buNone/>
            </a:pPr>
            <a:endParaRPr lang="en-IN" dirty="0"/>
          </a:p>
          <a:p>
            <a:pPr marL="0" indent="0">
              <a:buNone/>
            </a:pPr>
            <a:r>
              <a:rPr lang="en-IN" sz="1600" dirty="0"/>
              <a:t>IAM is a feature of your AWS account offered at no additional charge. You will be charged only for use of other AWS services by your users/groups.</a:t>
            </a:r>
            <a:br>
              <a:rPr lang="en-IN" sz="1600" dirty="0"/>
            </a:br>
            <a:endParaRPr lang="en-IN" sz="1600" dirty="0"/>
          </a:p>
          <a:p>
            <a:pPr marL="457200" lvl="1" indent="0">
              <a:buNone/>
            </a:pPr>
            <a:endParaRPr lang="en-US" dirty="0"/>
          </a:p>
        </p:txBody>
      </p:sp>
    </p:spTree>
    <p:extLst>
      <p:ext uri="{BB962C8B-B14F-4D97-AF65-F5344CB8AC3E}">
        <p14:creationId xmlns:p14="http://schemas.microsoft.com/office/powerpoint/2010/main" val="1709113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F9E90-1492-5249-803D-580E27D1126B}"/>
              </a:ext>
            </a:extLst>
          </p:cNvPr>
          <p:cNvSpPr>
            <a:spLocks noGrp="1"/>
          </p:cNvSpPr>
          <p:nvPr>
            <p:ph type="title"/>
          </p:nvPr>
        </p:nvSpPr>
        <p:spPr/>
        <p:txBody>
          <a:bodyPr>
            <a:normAutofit/>
          </a:bodyPr>
          <a:lstStyle/>
          <a:p>
            <a:r>
              <a:rPr lang="en-IN" sz="2400" b="1" dirty="0">
                <a:solidFill>
                  <a:srgbClr val="0070C0"/>
                </a:solidFill>
              </a:rPr>
              <a:t>IAM Features</a:t>
            </a:r>
          </a:p>
        </p:txBody>
      </p:sp>
      <p:sp>
        <p:nvSpPr>
          <p:cNvPr id="6" name="TextBox 5">
            <a:extLst>
              <a:ext uri="{FF2B5EF4-FFF2-40B4-BE49-F238E27FC236}">
                <a16:creationId xmlns:a16="http://schemas.microsoft.com/office/drawing/2014/main" id="{C184988A-4AB9-D44B-B8F6-73DD4DCC5DE4}"/>
              </a:ext>
            </a:extLst>
          </p:cNvPr>
          <p:cNvSpPr txBox="1"/>
          <p:nvPr/>
        </p:nvSpPr>
        <p:spPr>
          <a:xfrm>
            <a:off x="4149969" y="1910862"/>
            <a:ext cx="184731" cy="369332"/>
          </a:xfrm>
          <a:prstGeom prst="rect">
            <a:avLst/>
          </a:prstGeom>
          <a:noFill/>
        </p:spPr>
        <p:txBody>
          <a:bodyPr wrap="none" rtlCol="0">
            <a:spAutoFit/>
          </a:bodyPr>
          <a:lstStyle/>
          <a:p>
            <a:endParaRPr lang="en-US" dirty="0"/>
          </a:p>
        </p:txBody>
      </p:sp>
      <p:sp>
        <p:nvSpPr>
          <p:cNvPr id="10" name="Content Placeholder 9">
            <a:extLst>
              <a:ext uri="{FF2B5EF4-FFF2-40B4-BE49-F238E27FC236}">
                <a16:creationId xmlns:a16="http://schemas.microsoft.com/office/drawing/2014/main" id="{78BD694C-2F35-F648-9AD4-868467667193}"/>
              </a:ext>
            </a:extLst>
          </p:cNvPr>
          <p:cNvSpPr>
            <a:spLocks noGrp="1"/>
          </p:cNvSpPr>
          <p:nvPr>
            <p:ph idx="1"/>
          </p:nvPr>
        </p:nvSpPr>
        <p:spPr/>
        <p:txBody>
          <a:bodyPr>
            <a:normAutofit/>
          </a:bodyPr>
          <a:lstStyle/>
          <a:p>
            <a:r>
              <a:rPr lang="en-IN" sz="1600" dirty="0"/>
              <a:t>Shared access to your AWS account</a:t>
            </a:r>
          </a:p>
          <a:p>
            <a:r>
              <a:rPr lang="en-IN" sz="1600" dirty="0"/>
              <a:t>Granular permissions</a:t>
            </a:r>
          </a:p>
          <a:p>
            <a:r>
              <a:rPr lang="en-IN" sz="1600" dirty="0"/>
              <a:t>Secure access to AWS resources for applications that run on Amazon EC2</a:t>
            </a:r>
          </a:p>
          <a:p>
            <a:r>
              <a:rPr lang="en-IN" sz="1600" dirty="0"/>
              <a:t>Multi-factor authentication (MFA)</a:t>
            </a:r>
          </a:p>
          <a:p>
            <a:r>
              <a:rPr lang="en-IN" sz="1600" dirty="0"/>
              <a:t>Identity federation</a:t>
            </a:r>
          </a:p>
          <a:p>
            <a:r>
              <a:rPr lang="en-IN" sz="1600" dirty="0"/>
              <a:t>Identity information for assurance</a:t>
            </a:r>
          </a:p>
          <a:p>
            <a:r>
              <a:rPr lang="en-IN" sz="1600" dirty="0"/>
              <a:t>PCI DSS Compliance</a:t>
            </a:r>
          </a:p>
          <a:p>
            <a:r>
              <a:rPr lang="en-IN" sz="1600" dirty="0"/>
              <a:t>Integrated with many AWS services</a:t>
            </a:r>
          </a:p>
          <a:p>
            <a:r>
              <a:rPr lang="en-IN" sz="1600" dirty="0"/>
              <a:t>Eventually Consistent</a:t>
            </a:r>
          </a:p>
          <a:p>
            <a:endParaRPr lang="en-IN" sz="1600" dirty="0"/>
          </a:p>
          <a:p>
            <a:pPr marL="457200" lvl="1" indent="0">
              <a:buNone/>
            </a:pPr>
            <a:r>
              <a:rPr lang="en-IN" sz="1600" dirty="0">
                <a:hlinkClick r:id="rId2"/>
              </a:rPr>
              <a:t>https://docs.aws.amazon.com/IAM/latest/UserGuide/introduction.html</a:t>
            </a:r>
            <a:endParaRPr lang="en-IN" sz="1600" dirty="0"/>
          </a:p>
          <a:p>
            <a:endParaRPr lang="en-US" sz="2000" dirty="0"/>
          </a:p>
        </p:txBody>
      </p:sp>
    </p:spTree>
    <p:extLst>
      <p:ext uri="{BB962C8B-B14F-4D97-AF65-F5344CB8AC3E}">
        <p14:creationId xmlns:p14="http://schemas.microsoft.com/office/powerpoint/2010/main" val="363753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1589</TotalTime>
  <Words>112</Words>
  <Application>Microsoft Macintosh PowerPoint</Application>
  <PresentationFormat>Widescreen</PresentationFormat>
  <Paragraphs>26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What is AWS IAM?</vt:lpstr>
      <vt:lpstr>Key Terminology For IAM</vt:lpstr>
      <vt:lpstr>Does IAM Cost?</vt:lpstr>
      <vt:lpstr>IAM Features</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 Bansal</dc:creator>
  <cp:lastModifiedBy>Aman Bansal</cp:lastModifiedBy>
  <cp:revision>127</cp:revision>
  <dcterms:created xsi:type="dcterms:W3CDTF">2019-03-16T07:29:37Z</dcterms:created>
  <dcterms:modified xsi:type="dcterms:W3CDTF">2019-04-28T11:27:58Z</dcterms:modified>
</cp:coreProperties>
</file>