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63" r:id="rId6"/>
    <p:sldId id="265" r:id="rId7"/>
    <p:sldId id="266" r:id="rId8"/>
    <p:sldId id="268" r:id="rId9"/>
    <p:sldId id="270" r:id="rId10"/>
    <p:sldId id="276" r:id="rId11"/>
    <p:sldId id="277" r:id="rId12"/>
    <p:sldId id="278" r:id="rId13"/>
    <p:sldId id="282" r:id="rId14"/>
    <p:sldId id="274" r:id="rId15"/>
    <p:sldId id="273" r:id="rId16"/>
    <p:sldId id="283" r:id="rId17"/>
    <p:sldId id="279" r:id="rId18"/>
    <p:sldId id="280" r:id="rId19"/>
    <p:sldId id="284" r:id="rId20"/>
    <p:sldId id="285"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Oval 1"/>
          <p:cNvSpPr/>
          <p:nvPr userDrawn="1"/>
        </p:nvSpPr>
        <p:spPr>
          <a:xfrm>
            <a:off x="3599723" y="932723"/>
            <a:ext cx="4992555" cy="4992555"/>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599723" y="2908307"/>
            <a:ext cx="4992555" cy="768084"/>
          </a:xfrm>
          <a:prstGeom prst="rect">
            <a:avLst/>
          </a:prstGeom>
        </p:spPr>
        <p:txBody>
          <a:bodyPr anchor="ctr"/>
          <a:lstStyle>
            <a:lvl1pPr marL="0" indent="0" algn="ctr">
              <a:buNone/>
              <a:defRPr sz="48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3599525" y="3676392"/>
            <a:ext cx="4992555"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2" name="Rectangle 1"/>
          <p:cNvSpPr/>
          <p:nvPr userDrawn="1"/>
        </p:nvSpPr>
        <p:spPr>
          <a:xfrm>
            <a:off x="0" y="0"/>
            <a:ext cx="12192000" cy="1412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64637"/>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ctrTitle"/>
          </p:nvPr>
        </p:nvSpPr>
        <p:spPr>
          <a:xfrm>
            <a:off x="474345" y="138430"/>
            <a:ext cx="11243310" cy="1122680"/>
          </a:xfrm>
        </p:spPr>
        <p:txBody>
          <a:bodyPr>
            <a:normAutofit fontScale="90000"/>
          </a:bodyPr>
          <a:p>
            <a:r>
              <a:rPr lang="en-IN" altLang="en-US">
                <a:solidFill>
                  <a:schemeClr val="accent4"/>
                </a:solidFill>
              </a:rPr>
              <a:t>Project:- Second Level Authentication</a:t>
            </a:r>
            <a:endParaRPr lang="en-IN" altLang="en-US">
              <a:solidFill>
                <a:schemeClr val="accent4"/>
              </a:solidFill>
            </a:endParaRPr>
          </a:p>
        </p:txBody>
      </p:sp>
      <p:pic>
        <p:nvPicPr>
          <p:cNvPr id="4" name="Content Placeholder 3" descr="dotsquares-logo"/>
          <p:cNvPicPr>
            <a:picLocks noChangeAspect="1"/>
          </p:cNvPicPr>
          <p:nvPr>
            <p:ph sz="half" idx="4294967295"/>
          </p:nvPr>
        </p:nvPicPr>
        <p:blipFill>
          <a:blip r:embed="rId2"/>
          <a:stretch>
            <a:fillRect/>
          </a:stretch>
        </p:blipFill>
        <p:spPr>
          <a:xfrm>
            <a:off x="3225800" y="2628265"/>
            <a:ext cx="5376545" cy="3752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7540"/>
            <a:ext cx="10515600" cy="1714500"/>
          </a:xfrm>
        </p:spPr>
        <p:txBody>
          <a:bodyPr>
            <a:normAutofit fontScale="90000"/>
          </a:bodyPr>
          <a:p>
            <a:r>
              <a:rPr lang="en-US">
                <a:sym typeface="+mn-ea"/>
              </a:rPr>
              <a:t>      </a:t>
            </a:r>
            <a:r>
              <a:rPr lang="en-US">
                <a:solidFill>
                  <a:schemeClr val="accent4"/>
                </a:solidFill>
                <a:latin typeface="Times New Roman" panose="02020603050405020304" charset="0"/>
                <a:cs typeface="Times New Roman" panose="02020603050405020304" charset="0"/>
                <a:sym typeface="+mn-ea"/>
              </a:rPr>
              <a:t>VerifyEmail Page Back Button Fucntionality</a:t>
            </a:r>
            <a:br>
              <a:rPr lang="en-US">
                <a:solidFill>
                  <a:schemeClr val="accent4"/>
                </a:solidFill>
                <a:sym typeface="+mn-ea"/>
              </a:rPr>
            </a:br>
            <a:br>
              <a:rPr lang="en-US">
                <a:solidFill>
                  <a:schemeClr val="accent4"/>
                </a:solidFill>
                <a:sym typeface="+mn-ea"/>
              </a:rPr>
            </a:br>
            <a:r>
              <a:rPr lang="en-IN" altLang="en-US" sz="2665" b="1">
                <a:latin typeface="Times New Roman" panose="02020603050405020304" charset="0"/>
                <a:cs typeface="Times New Roman" panose="02020603050405020304" charset="0"/>
                <a:sym typeface="+mn-ea"/>
              </a:rPr>
              <a:t>Back Button</a:t>
            </a:r>
            <a:r>
              <a:rPr lang="en-IN" altLang="en-US" sz="2665">
                <a:latin typeface="Times New Roman" panose="02020603050405020304" charset="0"/>
                <a:cs typeface="Times New Roman" panose="02020603050405020304" charset="0"/>
                <a:sym typeface="+mn-ea"/>
              </a:rPr>
              <a:t>:- On Pressing the back button it will lead user to come back to previous </a:t>
            </a:r>
            <a:r>
              <a:rPr lang="en-US" altLang="en-IN" sz="2665">
                <a:latin typeface="Times New Roman" panose="02020603050405020304" charset="0"/>
                <a:cs typeface="Times New Roman" panose="02020603050405020304" charset="0"/>
                <a:sym typeface="+mn-ea"/>
              </a:rPr>
              <a:t>screen</a:t>
            </a:r>
            <a:r>
              <a:rPr lang="en-IN" altLang="en-US" sz="2665">
                <a:latin typeface="Times New Roman" panose="02020603050405020304" charset="0"/>
                <a:cs typeface="Times New Roman" panose="02020603050405020304" charset="0"/>
                <a:sym typeface="+mn-ea"/>
              </a:rPr>
              <a:t>.</a:t>
            </a:r>
            <a:br>
              <a:rPr lang="en-US" sz="2665">
                <a:solidFill>
                  <a:schemeClr val="accent4"/>
                </a:solidFill>
                <a:latin typeface="Times New Roman" panose="02020603050405020304" charset="0"/>
                <a:cs typeface="Times New Roman" panose="02020603050405020304" charset="0"/>
                <a:sym typeface="+mn-ea"/>
              </a:rPr>
            </a:br>
            <a:br>
              <a:rPr lang="en-US" sz="2665">
                <a:solidFill>
                  <a:schemeClr val="accent4"/>
                </a:solidFill>
                <a:latin typeface="Times New Roman" panose="02020603050405020304" charset="0"/>
                <a:cs typeface="Times New Roman" panose="02020603050405020304" charset="0"/>
                <a:sym typeface="+mn-ea"/>
              </a:rPr>
            </a:br>
            <a:endParaRPr lang="en-US" sz="2665">
              <a:solidFill>
                <a:schemeClr val="accent4"/>
              </a:solidFill>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sz="half" idx="1"/>
          </p:nvPr>
        </p:nvPicPr>
        <p:blipFill>
          <a:blip r:embed="rId1"/>
          <a:stretch>
            <a:fillRect/>
          </a:stretch>
        </p:blipFill>
        <p:spPr>
          <a:xfrm>
            <a:off x="909320" y="2272030"/>
            <a:ext cx="5038725" cy="3905250"/>
          </a:xfrm>
          <a:prstGeom prst="rect">
            <a:avLst/>
          </a:prstGeom>
        </p:spPr>
      </p:pic>
      <p:pic>
        <p:nvPicPr>
          <p:cNvPr id="6" name="Content Placeholder 5"/>
          <p:cNvPicPr>
            <a:picLocks noChangeAspect="1"/>
          </p:cNvPicPr>
          <p:nvPr>
            <p:ph sz="half" idx="2"/>
          </p:nvPr>
        </p:nvPicPr>
        <p:blipFill>
          <a:blip r:embed="rId2"/>
          <a:stretch>
            <a:fillRect/>
          </a:stretch>
        </p:blipFill>
        <p:spPr>
          <a:xfrm>
            <a:off x="6750685" y="2272665"/>
            <a:ext cx="5181600" cy="3904615"/>
          </a:xfrm>
          <a:prstGeom prst="rect">
            <a:avLst/>
          </a:prstGeom>
        </p:spPr>
      </p:pic>
      <p:cxnSp>
        <p:nvCxnSpPr>
          <p:cNvPr id="7" name="Straight Arrow Connector 6"/>
          <p:cNvCxnSpPr/>
          <p:nvPr/>
        </p:nvCxnSpPr>
        <p:spPr>
          <a:xfrm flipV="1">
            <a:off x="6014085" y="3620770"/>
            <a:ext cx="68961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8175"/>
            <a:ext cx="10515600" cy="2636520"/>
          </a:xfrm>
        </p:spPr>
        <p:txBody>
          <a:bodyPr>
            <a:normAutofit fontScale="90000"/>
          </a:bodyPr>
          <a:p>
            <a:r>
              <a:rPr lang="en-US">
                <a:solidFill>
                  <a:schemeClr val="accent4"/>
                </a:solidFill>
                <a:sym typeface="+mn-ea"/>
              </a:rPr>
              <a:t>   </a:t>
            </a:r>
            <a:br>
              <a:rPr lang="en-US">
                <a:solidFill>
                  <a:schemeClr val="accent4"/>
                </a:solidFill>
                <a:sym typeface="+mn-ea"/>
              </a:rPr>
            </a:br>
            <a:r>
              <a:rPr lang="en-US">
                <a:solidFill>
                  <a:schemeClr val="accent4"/>
                </a:solidFill>
                <a:sym typeface="+mn-ea"/>
              </a:rPr>
              <a:t>        </a:t>
            </a:r>
            <a:r>
              <a:rPr lang="en-US">
                <a:solidFill>
                  <a:schemeClr val="accent4"/>
                </a:solidFill>
                <a:latin typeface="Times New Roman" panose="02020603050405020304" charset="0"/>
                <a:cs typeface="Times New Roman" panose="02020603050405020304" charset="0"/>
                <a:sym typeface="+mn-ea"/>
              </a:rPr>
              <a:t>VerifyEmail Page Next Button Fucntionality</a:t>
            </a:r>
            <a:br>
              <a:rPr lang="en-US">
                <a:solidFill>
                  <a:schemeClr val="accent4"/>
                </a:solidFill>
                <a:sym typeface="+mn-ea"/>
              </a:rPr>
            </a:br>
            <a:br>
              <a:rPr lang="en-US">
                <a:solidFill>
                  <a:schemeClr val="accent4"/>
                </a:solidFill>
                <a:sym typeface="+mn-ea"/>
              </a:rPr>
            </a:br>
            <a:r>
              <a:rPr lang="en-IN" altLang="en-US" sz="2665" b="1">
                <a:latin typeface="Times New Roman" panose="02020603050405020304" charset="0"/>
                <a:cs typeface="Times New Roman" panose="02020603050405020304" charset="0"/>
                <a:sym typeface="+mn-ea"/>
              </a:rPr>
              <a:t>Next button</a:t>
            </a:r>
            <a:r>
              <a:rPr lang="en-IN" altLang="en-US" sz="2665">
                <a:latin typeface="Times New Roman" panose="02020603050405020304" charset="0"/>
                <a:cs typeface="Times New Roman" panose="02020603050405020304" charset="0"/>
                <a:sym typeface="+mn-ea"/>
              </a:rPr>
              <a:t>:- </a:t>
            </a:r>
            <a:r>
              <a:rPr lang="en-US" altLang="en-IN" sz="2665">
                <a:latin typeface="Times New Roman" panose="02020603050405020304" charset="0"/>
                <a:cs typeface="Times New Roman" panose="02020603050405020304" charset="0"/>
                <a:sym typeface="+mn-ea"/>
              </a:rPr>
              <a:t>When</a:t>
            </a:r>
            <a:r>
              <a:rPr lang="en-IN" altLang="en-US" sz="2665">
                <a:latin typeface="Times New Roman" panose="02020603050405020304" charset="0"/>
                <a:cs typeface="Times New Roman" panose="02020603050405020304" charset="0"/>
                <a:sym typeface="+mn-ea"/>
              </a:rPr>
              <a:t> user </a:t>
            </a:r>
            <a:r>
              <a:rPr lang="en-US" altLang="en-IN" sz="2665">
                <a:latin typeface="Times New Roman" panose="02020603050405020304" charset="0"/>
                <a:cs typeface="Times New Roman" panose="02020603050405020304" charset="0"/>
                <a:sym typeface="+mn-ea"/>
              </a:rPr>
              <a:t>enter his/her valid register email id,</a:t>
            </a:r>
            <a:r>
              <a:rPr lang="en-IN" altLang="en-US" sz="2665">
                <a:latin typeface="Times New Roman" panose="02020603050405020304" charset="0"/>
                <a:cs typeface="Times New Roman" panose="02020603050405020304" charset="0"/>
                <a:sym typeface="+mn-ea"/>
              </a:rPr>
              <a:t> then by pressing on next button user </a:t>
            </a:r>
            <a:r>
              <a:rPr lang="en-US" altLang="en-IN" sz="2665">
                <a:latin typeface="Times New Roman" panose="02020603050405020304" charset="0"/>
                <a:cs typeface="Times New Roman" panose="02020603050405020304" charset="0"/>
                <a:sym typeface="+mn-ea"/>
              </a:rPr>
              <a:t>will get an otp on his/her register mobile number and system route user to the verify otp page</a:t>
            </a:r>
            <a:r>
              <a:rPr lang="en-IN" altLang="en-US">
                <a:sym typeface="+mn-ea"/>
              </a:rPr>
              <a:t>.</a:t>
            </a:r>
            <a:br>
              <a:rPr lang="en-IN" altLang="en-US"/>
            </a:br>
            <a:br>
              <a:rPr lang="en-US"/>
            </a:br>
            <a:br>
              <a:rPr lang="en-US">
                <a:solidFill>
                  <a:schemeClr val="accent4"/>
                </a:solidFill>
                <a:sym typeface="+mn-ea"/>
              </a:rPr>
            </a:br>
            <a:endParaRPr lang="en-US">
              <a:solidFill>
                <a:schemeClr val="accent4"/>
              </a:solidFill>
              <a:sym typeface="+mn-ea"/>
            </a:endParaRPr>
          </a:p>
        </p:txBody>
      </p:sp>
      <p:pic>
        <p:nvPicPr>
          <p:cNvPr id="5" name="Content Placeholder 4"/>
          <p:cNvPicPr>
            <a:picLocks noChangeAspect="1"/>
          </p:cNvPicPr>
          <p:nvPr>
            <p:ph sz="half" idx="1"/>
          </p:nvPr>
        </p:nvPicPr>
        <p:blipFill>
          <a:blip r:embed="rId1"/>
          <a:stretch>
            <a:fillRect/>
          </a:stretch>
        </p:blipFill>
        <p:spPr>
          <a:xfrm>
            <a:off x="909320" y="2667635"/>
            <a:ext cx="5038725" cy="3509645"/>
          </a:xfrm>
          <a:prstGeom prst="rect">
            <a:avLst/>
          </a:prstGeom>
        </p:spPr>
      </p:pic>
      <p:pic>
        <p:nvPicPr>
          <p:cNvPr id="6" name="Content Placeholder 5"/>
          <p:cNvPicPr>
            <a:picLocks noChangeAspect="1"/>
          </p:cNvPicPr>
          <p:nvPr>
            <p:ph sz="half" idx="2"/>
          </p:nvPr>
        </p:nvPicPr>
        <p:blipFill>
          <a:blip r:embed="rId2"/>
          <a:stretch>
            <a:fillRect/>
          </a:stretch>
        </p:blipFill>
        <p:spPr>
          <a:xfrm>
            <a:off x="7807960" y="2667635"/>
            <a:ext cx="3796030" cy="3509645"/>
          </a:xfrm>
          <a:prstGeom prst="rect">
            <a:avLst/>
          </a:prstGeom>
        </p:spPr>
      </p:pic>
      <p:cxnSp>
        <p:nvCxnSpPr>
          <p:cNvPr id="7" name="Straight Arrow Connector 6"/>
          <p:cNvCxnSpPr/>
          <p:nvPr/>
        </p:nvCxnSpPr>
        <p:spPr>
          <a:xfrm flipV="1">
            <a:off x="6014085" y="3671570"/>
            <a:ext cx="168402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chemeClr val="accent4"/>
                </a:solidFill>
                <a:sym typeface="+mn-ea"/>
              </a:rPr>
              <a:t>       </a:t>
            </a:r>
            <a:r>
              <a:rPr lang="en-US">
                <a:solidFill>
                  <a:schemeClr val="accent4"/>
                </a:solidFill>
                <a:latin typeface="Times New Roman" panose="02020603050405020304" charset="0"/>
                <a:cs typeface="Times New Roman" panose="02020603050405020304" charset="0"/>
                <a:sym typeface="+mn-ea"/>
              </a:rPr>
              <a:t>VerifyEmail Page Next Button Fucntionality</a:t>
            </a:r>
            <a:br>
              <a:rPr lang="en-US">
                <a:solidFill>
                  <a:schemeClr val="accent4"/>
                </a:solidFill>
                <a:latin typeface="Times New Roman" panose="02020603050405020304" charset="0"/>
                <a:cs typeface="Times New Roman" panose="02020603050405020304" charset="0"/>
                <a:sym typeface="+mn-ea"/>
              </a:rPr>
            </a:br>
            <a:endParaRPr lang="en-US">
              <a:solidFill>
                <a:schemeClr val="accent4"/>
              </a:solidFill>
              <a:latin typeface="Times New Roman" panose="02020603050405020304" charset="0"/>
              <a:cs typeface="Times New Roman" panose="02020603050405020304" charset="0"/>
              <a:sym typeface="+mn-ea"/>
            </a:endParaRPr>
          </a:p>
        </p:txBody>
      </p:sp>
      <p:sp>
        <p:nvSpPr>
          <p:cNvPr id="4" name="Content Placeholder 3"/>
          <p:cNvSpPr>
            <a:spLocks noGrp="1"/>
          </p:cNvSpPr>
          <p:nvPr>
            <p:ph sz="half" idx="1"/>
          </p:nvPr>
        </p:nvSpPr>
        <p:spPr>
          <a:xfrm>
            <a:off x="838200" y="1339215"/>
            <a:ext cx="10222230" cy="1694180"/>
          </a:xfrm>
        </p:spPr>
        <p:txBody>
          <a:bodyPr>
            <a:normAutofit/>
          </a:bodyPr>
          <a:p>
            <a:r>
              <a:rPr lang="en-IN" altLang="en-US" b="1">
                <a:latin typeface="Times New Roman" panose="02020603050405020304" charset="0"/>
                <a:cs typeface="Times New Roman" panose="02020603050405020304" charset="0"/>
                <a:sym typeface="+mn-ea"/>
              </a:rPr>
              <a:t>Next button</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When</a:t>
            </a:r>
            <a:r>
              <a:rPr lang="en-IN" altLang="en-US">
                <a:latin typeface="Times New Roman" panose="02020603050405020304" charset="0"/>
                <a:cs typeface="Times New Roman" panose="02020603050405020304" charset="0"/>
                <a:sym typeface="+mn-ea"/>
              </a:rPr>
              <a:t> user </a:t>
            </a:r>
            <a:r>
              <a:rPr lang="en-US" altLang="en-IN">
                <a:latin typeface="Times New Roman" panose="02020603050405020304" charset="0"/>
                <a:cs typeface="Times New Roman" panose="02020603050405020304" charset="0"/>
                <a:sym typeface="+mn-ea"/>
              </a:rPr>
              <a:t>enter  email id which is not register,</a:t>
            </a:r>
            <a:r>
              <a:rPr lang="en-IN" altLang="en-US">
                <a:latin typeface="Times New Roman" panose="02020603050405020304" charset="0"/>
                <a:cs typeface="Times New Roman" panose="02020603050405020304" charset="0"/>
                <a:sym typeface="+mn-ea"/>
              </a:rPr>
              <a:t> then by pressing on next button user </a:t>
            </a:r>
            <a:r>
              <a:rPr lang="en-US" altLang="en-IN">
                <a:latin typeface="Times New Roman" panose="02020603050405020304" charset="0"/>
                <a:cs typeface="Times New Roman" panose="02020603050405020304" charset="0"/>
                <a:sym typeface="+mn-ea"/>
              </a:rPr>
              <a:t>will get an alert message which say “You are not register with us”.</a:t>
            </a:r>
            <a:endParaRPr lang="en-US" altLang="en-IN">
              <a:latin typeface="Times New Roman" panose="02020603050405020304" charset="0"/>
              <a:cs typeface="Times New Roman" panose="02020603050405020304" charset="0"/>
              <a:sym typeface="+mn-ea"/>
            </a:endParaRPr>
          </a:p>
          <a:p>
            <a:endParaRPr lang="en-US"/>
          </a:p>
        </p:txBody>
      </p:sp>
      <p:pic>
        <p:nvPicPr>
          <p:cNvPr id="5" name="Content Placeholder 4"/>
          <p:cNvPicPr>
            <a:picLocks noChangeAspect="1"/>
          </p:cNvPicPr>
          <p:nvPr>
            <p:ph sz="half" idx="2"/>
          </p:nvPr>
        </p:nvPicPr>
        <p:blipFill>
          <a:blip r:embed="rId1"/>
          <a:stretch>
            <a:fillRect/>
          </a:stretch>
        </p:blipFill>
        <p:spPr>
          <a:xfrm>
            <a:off x="7192645" y="3033395"/>
            <a:ext cx="4052570" cy="3517265"/>
          </a:xfrm>
          <a:prstGeom prst="rect">
            <a:avLst/>
          </a:prstGeom>
        </p:spPr>
      </p:pic>
      <p:pic>
        <p:nvPicPr>
          <p:cNvPr id="6" name="Picture 5"/>
          <p:cNvPicPr>
            <a:picLocks noChangeAspect="1"/>
          </p:cNvPicPr>
          <p:nvPr/>
        </p:nvPicPr>
        <p:blipFill>
          <a:blip r:embed="rId2"/>
          <a:stretch>
            <a:fillRect/>
          </a:stretch>
        </p:blipFill>
        <p:spPr>
          <a:xfrm>
            <a:off x="586740" y="3033395"/>
            <a:ext cx="3999865" cy="3517265"/>
          </a:xfrm>
          <a:prstGeom prst="rect">
            <a:avLst/>
          </a:prstGeom>
        </p:spPr>
      </p:pic>
      <p:cxnSp>
        <p:nvCxnSpPr>
          <p:cNvPr id="7" name="Straight Arrow Connector 6"/>
          <p:cNvCxnSpPr/>
          <p:nvPr/>
        </p:nvCxnSpPr>
        <p:spPr>
          <a:xfrm>
            <a:off x="4634865" y="5335270"/>
            <a:ext cx="2545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solidFill>
                  <a:schemeClr val="accent4"/>
                </a:solidFill>
                <a:latin typeface="Times New Roman" panose="02020603050405020304" charset="0"/>
                <a:cs typeface="Times New Roman" panose="02020603050405020304" charset="0"/>
                <a:sym typeface="+mn-ea"/>
              </a:rPr>
              <a:t>             </a:t>
            </a:r>
            <a:r>
              <a:rPr lang="en-US" altLang="en-IN">
                <a:solidFill>
                  <a:schemeClr val="accent4"/>
                </a:solidFill>
                <a:latin typeface="Times New Roman" panose="02020603050405020304" charset="0"/>
                <a:cs typeface="Times New Roman" panose="02020603050405020304" charset="0"/>
                <a:sym typeface="+mn-ea"/>
              </a:rPr>
              <a:t>        Verify Otp Page</a:t>
            </a:r>
            <a:endParaRPr lang="en-US"/>
          </a:p>
        </p:txBody>
      </p:sp>
      <p:sp>
        <p:nvSpPr>
          <p:cNvPr id="4" name="Content Placeholder 3"/>
          <p:cNvSpPr>
            <a:spLocks noGrp="1"/>
          </p:cNvSpPr>
          <p:nvPr>
            <p:ph sz="half" idx="2"/>
          </p:nvPr>
        </p:nvSpPr>
        <p:spPr>
          <a:xfrm>
            <a:off x="1019175" y="1825625"/>
            <a:ext cx="10334625" cy="4351655"/>
          </a:xfrm>
        </p:spPr>
        <p:txBody>
          <a:bodyPr>
            <a:normAutofit fontScale="70000"/>
          </a:bodyPr>
          <a:p>
            <a:pPr marL="0" indent="0" algn="just">
              <a:buNone/>
            </a:pP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Upon entering valid email id in otp</a:t>
            </a:r>
            <a:r>
              <a:rPr lang="en-US" altLang="en-IN"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Verification page and press verify otp button it will route use to the directed page set by client.</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In otp verification page user is provided with  three button functionality.</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b="1">
                <a:latin typeface="Times New Roman" panose="02020603050405020304" charset="0"/>
                <a:cs typeface="Times New Roman" panose="02020603050405020304" charset="0"/>
              </a:rPr>
              <a:t>Resend Button</a:t>
            </a:r>
            <a:r>
              <a:rPr lang="en-IN" altLang="en-US" sz="2400">
                <a:latin typeface="Times New Roman" panose="02020603050405020304" charset="0"/>
                <a:cs typeface="Times New Roman" panose="02020603050405020304" charset="0"/>
              </a:rPr>
              <a:t>:- If the otp has been expired somehow and user want to get another otp on his register number then by pressing resend otp button user can generate  another otp</a:t>
            </a:r>
            <a:r>
              <a:rPr lang="en-US" altLang="en-IN" sz="2400">
                <a:latin typeface="Times New Roman" panose="02020603050405020304" charset="0"/>
                <a:cs typeface="Times New Roman" panose="02020603050405020304" charset="0"/>
              </a:rPr>
              <a:t> which will be sent to his/her register number</a:t>
            </a:r>
            <a:r>
              <a:rPr lang="en-IN" altLang="en-US" sz="2400">
                <a:latin typeface="Times New Roman" panose="02020603050405020304" charset="0"/>
                <a:cs typeface="Times New Roman" panose="02020603050405020304" charset="0"/>
              </a:rPr>
              <a:t>.</a:t>
            </a:r>
            <a:endParaRPr lang="en-IN" altLang="en-US" sz="2400">
              <a:latin typeface="Times New Roman" panose="02020603050405020304" charset="0"/>
              <a:cs typeface="Times New Roman" panose="02020603050405020304" charset="0"/>
            </a:endParaRPr>
          </a:p>
          <a:p>
            <a:pPr algn="just"/>
            <a:r>
              <a:rPr lang="en-US" altLang="en-IN" sz="2400">
                <a:latin typeface="Times New Roman" panose="02020603050405020304" charset="0"/>
                <a:cs typeface="Times New Roman" panose="02020603050405020304" charset="0"/>
                <a:sym typeface="+mn-ea"/>
              </a:rPr>
              <a:t>If there is a case where user generated multiple otp, then only the recent otp is valid one all other are invalid otp.</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b="1">
                <a:latin typeface="Times New Roman" panose="02020603050405020304" charset="0"/>
                <a:cs typeface="Times New Roman" panose="02020603050405020304" charset="0"/>
              </a:rPr>
              <a:t>Verify otp</a:t>
            </a:r>
            <a:r>
              <a:rPr lang="en-IN" altLang="en-US" sz="2400">
                <a:latin typeface="Times New Roman" panose="02020603050405020304" charset="0"/>
                <a:cs typeface="Times New Roman" panose="02020603050405020304" charset="0"/>
              </a:rPr>
              <a:t>:- On pressing verify otp button system verify if enter otp is valid or not</a:t>
            </a:r>
            <a:r>
              <a:rPr lang="en-US" altLang="en-IN" sz="2400">
                <a:latin typeface="Times New Roman" panose="02020603050405020304" charset="0"/>
                <a:cs typeface="Times New Roman" panose="02020603050405020304" charset="0"/>
              </a:rPr>
              <a:t>.</a:t>
            </a:r>
            <a:r>
              <a:rPr lang="en-IN" altLang="en-US" sz="2400">
                <a:latin typeface="Times New Roman" panose="02020603050405020304" charset="0"/>
                <a:cs typeface="Times New Roman" panose="02020603050405020304" charset="0"/>
              </a:rPr>
              <a:t>On valid otp it will route user to directed page set by client.</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b="1">
                <a:latin typeface="Times New Roman" panose="02020603050405020304" charset="0"/>
                <a:cs typeface="Times New Roman" panose="02020603050405020304" charset="0"/>
              </a:rPr>
              <a:t>Back button</a:t>
            </a:r>
            <a:r>
              <a:rPr lang="en-IN" altLang="en-US" sz="2400">
                <a:latin typeface="Times New Roman" panose="02020603050405020304" charset="0"/>
                <a:cs typeface="Times New Roman" panose="02020603050405020304" charset="0"/>
              </a:rPr>
              <a:t>:- This button lead user to go back to previous page.</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588260"/>
          </a:xfrm>
        </p:spPr>
        <p:txBody>
          <a:bodyPr>
            <a:normAutofit fontScale="90000"/>
          </a:bodyPr>
          <a:p>
            <a:r>
              <a:rPr lang="en-US" altLang="en-IN">
                <a:solidFill>
                  <a:schemeClr val="accent4"/>
                </a:solidFill>
                <a:latin typeface="Times New Roman" panose="02020603050405020304" charset="0"/>
                <a:cs typeface="Times New Roman" panose="02020603050405020304" charset="0"/>
                <a:sym typeface="+mn-ea"/>
              </a:rPr>
              <a:t>             Verify Otp Button Functionality</a:t>
            </a:r>
            <a:br>
              <a:rPr lang="en-US" altLang="en-IN">
                <a:solidFill>
                  <a:schemeClr val="accent4"/>
                </a:solidFill>
                <a:latin typeface="Times New Roman" panose="02020603050405020304" charset="0"/>
                <a:cs typeface="Times New Roman" panose="02020603050405020304" charset="0"/>
                <a:sym typeface="+mn-ea"/>
              </a:rPr>
            </a:br>
            <a:br>
              <a:rPr lang="en-US"/>
            </a:br>
            <a:r>
              <a:rPr lang="en-IN" altLang="en-US" sz="3110" b="1">
                <a:latin typeface="Times New Roman" panose="02020603050405020304" charset="0"/>
                <a:cs typeface="Times New Roman" panose="02020603050405020304" charset="0"/>
                <a:sym typeface="+mn-ea"/>
              </a:rPr>
              <a:t>Verify otp</a:t>
            </a:r>
            <a:r>
              <a:rPr lang="en-IN" altLang="en-US" sz="3110">
                <a:latin typeface="Times New Roman" panose="02020603050405020304" charset="0"/>
                <a:cs typeface="Times New Roman" panose="02020603050405020304" charset="0"/>
                <a:sym typeface="+mn-ea"/>
              </a:rPr>
              <a:t>:- On pressing verify otp button system verify if enter otp is valid or not.On valid otp it will route user to directed page set by Admin for client.</a:t>
            </a:r>
            <a:br>
              <a:rPr lang="en-IN" altLang="en-US">
                <a:latin typeface="Times New Roman" panose="02020603050405020304" charset="0"/>
                <a:cs typeface="Times New Roman" panose="02020603050405020304" charset="0"/>
              </a:rPr>
            </a:br>
            <a:br>
              <a:rPr lang="en-IN" altLang="en-US">
                <a:latin typeface="Times New Roman" panose="02020603050405020304" charset="0"/>
                <a:cs typeface="Times New Roman" panose="02020603050405020304" charset="0"/>
              </a:rPr>
            </a:br>
            <a:endParaRPr lang="en-US"/>
          </a:p>
        </p:txBody>
      </p:sp>
      <p:pic>
        <p:nvPicPr>
          <p:cNvPr id="7" name="Content Placeholder 6"/>
          <p:cNvPicPr>
            <a:picLocks noChangeAspect="1"/>
          </p:cNvPicPr>
          <p:nvPr>
            <p:ph sz="half" idx="1"/>
          </p:nvPr>
        </p:nvPicPr>
        <p:blipFill>
          <a:blip r:embed="rId1"/>
          <a:stretch>
            <a:fillRect/>
          </a:stretch>
        </p:blipFill>
        <p:spPr>
          <a:xfrm>
            <a:off x="1699895" y="2690495"/>
            <a:ext cx="3457575" cy="3486785"/>
          </a:xfrm>
          <a:prstGeom prst="rect">
            <a:avLst/>
          </a:prstGeom>
        </p:spPr>
      </p:pic>
      <p:pic>
        <p:nvPicPr>
          <p:cNvPr id="8" name="Content Placeholder 7"/>
          <p:cNvPicPr>
            <a:picLocks noChangeAspect="1"/>
          </p:cNvPicPr>
          <p:nvPr>
            <p:ph sz="half" idx="2"/>
          </p:nvPr>
        </p:nvPicPr>
        <p:blipFill>
          <a:blip r:embed="rId2"/>
          <a:stretch>
            <a:fillRect/>
          </a:stretch>
        </p:blipFill>
        <p:spPr>
          <a:xfrm>
            <a:off x="6172200" y="2690495"/>
            <a:ext cx="5181600" cy="2620645"/>
          </a:xfrm>
          <a:prstGeom prst="rect">
            <a:avLst/>
          </a:prstGeom>
        </p:spPr>
      </p:pic>
      <p:cxnSp>
        <p:nvCxnSpPr>
          <p:cNvPr id="9" name="Straight Arrow Connector 8"/>
          <p:cNvCxnSpPr/>
          <p:nvPr/>
        </p:nvCxnSpPr>
        <p:spPr>
          <a:xfrm flipV="1">
            <a:off x="5212715" y="3783330"/>
            <a:ext cx="88265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solidFill>
                  <a:schemeClr val="accent4"/>
                </a:solidFill>
                <a:latin typeface="Times New Roman" panose="02020603050405020304" charset="0"/>
                <a:cs typeface="Times New Roman" panose="02020603050405020304" charset="0"/>
                <a:sym typeface="+mn-ea"/>
              </a:rPr>
              <a:t>            Verify Otp Button Functionality</a:t>
            </a:r>
            <a:endParaRPr lang="en-US"/>
          </a:p>
        </p:txBody>
      </p:sp>
      <p:sp>
        <p:nvSpPr>
          <p:cNvPr id="4" name="Content Placeholder 3"/>
          <p:cNvSpPr>
            <a:spLocks noGrp="1"/>
          </p:cNvSpPr>
          <p:nvPr>
            <p:ph sz="half" idx="1"/>
          </p:nvPr>
        </p:nvSpPr>
        <p:spPr>
          <a:xfrm>
            <a:off x="838200" y="1461135"/>
            <a:ext cx="10628630" cy="1652905"/>
          </a:xfrm>
        </p:spPr>
        <p:txBody>
          <a:bodyPr>
            <a:normAutofit fontScale="70000"/>
          </a:bodyPr>
          <a:p>
            <a:r>
              <a:rPr lang="en-IN" altLang="en-US" b="1">
                <a:latin typeface="Times New Roman" panose="02020603050405020304" charset="0"/>
                <a:cs typeface="Times New Roman" panose="02020603050405020304" charset="0"/>
                <a:sym typeface="+mn-ea"/>
              </a:rPr>
              <a:t>Verify otp</a:t>
            </a:r>
            <a:r>
              <a:rPr lang="en-IN" altLang="en-US">
                <a:latin typeface="Times New Roman" panose="02020603050405020304" charset="0"/>
                <a:cs typeface="Times New Roman" panose="02020603050405020304" charset="0"/>
                <a:sym typeface="+mn-ea"/>
              </a:rPr>
              <a:t>:- On pressing verify otp button system verify if enter otp is valid or not.</a:t>
            </a:r>
            <a:r>
              <a:rPr lang="en-US" altLang="en-IN">
                <a:latin typeface="Times New Roman" panose="02020603050405020304" charset="0"/>
                <a:cs typeface="Times New Roman" panose="02020603050405020304" charset="0"/>
                <a:sym typeface="+mn-ea"/>
              </a:rPr>
              <a:t>If Otp is</a:t>
            </a:r>
            <a:r>
              <a:rPr lang="en-IN" altLang="en-US">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in-</a:t>
            </a:r>
            <a:r>
              <a:rPr lang="en-IN" altLang="en-US">
                <a:latin typeface="Times New Roman" panose="02020603050405020304" charset="0"/>
                <a:cs typeface="Times New Roman" panose="02020603050405020304" charset="0"/>
                <a:sym typeface="+mn-ea"/>
              </a:rPr>
              <a:t>valid otp</a:t>
            </a:r>
            <a:r>
              <a:rPr lang="en-US" altLang="en-IN">
                <a:latin typeface="Times New Roman" panose="02020603050405020304" charset="0"/>
                <a:cs typeface="Times New Roman" panose="02020603050405020304" charset="0"/>
                <a:sym typeface="+mn-ea"/>
              </a:rPr>
              <a:t> or user had entered old otp</a:t>
            </a:r>
            <a:r>
              <a:rPr lang="en-IN" altLang="en-US">
                <a:latin typeface="Times New Roman" panose="02020603050405020304" charset="0"/>
                <a:cs typeface="Times New Roman" panose="02020603050405020304" charset="0"/>
                <a:sym typeface="+mn-ea"/>
              </a:rPr>
              <a:t> it will </a:t>
            </a:r>
            <a:r>
              <a:rPr lang="en-US" altLang="en-IN">
                <a:latin typeface="Times New Roman" panose="02020603050405020304" charset="0"/>
                <a:cs typeface="Times New Roman" panose="02020603050405020304" charset="0"/>
                <a:sym typeface="+mn-ea"/>
              </a:rPr>
              <a:t>give pop-up message saying “Unable to verify Otp”.After pressing verify otp button system will autoclear the entered otp.</a:t>
            </a:r>
            <a:endParaRPr lang="en-US" altLang="en-IN">
              <a:latin typeface="Times New Roman" panose="02020603050405020304" charset="0"/>
              <a:cs typeface="Times New Roman" panose="02020603050405020304" charset="0"/>
              <a:sym typeface="+mn-ea"/>
            </a:endParaRPr>
          </a:p>
          <a:p>
            <a:pPr marL="0" indent="0">
              <a:buNone/>
            </a:pPr>
            <a:br>
              <a:rPr lang="en-IN" altLang="en-US">
                <a:latin typeface="Times New Roman" panose="02020603050405020304" charset="0"/>
                <a:cs typeface="Times New Roman" panose="02020603050405020304" charset="0"/>
                <a:sym typeface="+mn-ea"/>
              </a:rPr>
            </a:br>
            <a:endParaRPr lang="en-US"/>
          </a:p>
        </p:txBody>
      </p:sp>
      <p:pic>
        <p:nvPicPr>
          <p:cNvPr id="5" name="Content Placeholder 4"/>
          <p:cNvPicPr>
            <a:picLocks noChangeAspect="1"/>
          </p:cNvPicPr>
          <p:nvPr>
            <p:ph sz="half" idx="2"/>
          </p:nvPr>
        </p:nvPicPr>
        <p:blipFill>
          <a:blip r:embed="rId1"/>
          <a:stretch>
            <a:fillRect/>
          </a:stretch>
        </p:blipFill>
        <p:spPr>
          <a:xfrm>
            <a:off x="6843395" y="2578735"/>
            <a:ext cx="4778375" cy="4127500"/>
          </a:xfrm>
          <a:prstGeom prst="rect">
            <a:avLst/>
          </a:prstGeom>
        </p:spPr>
      </p:pic>
      <p:cxnSp>
        <p:nvCxnSpPr>
          <p:cNvPr id="7" name="Straight Arrow Connector 6"/>
          <p:cNvCxnSpPr/>
          <p:nvPr/>
        </p:nvCxnSpPr>
        <p:spPr>
          <a:xfrm flipV="1">
            <a:off x="4654550" y="4128135"/>
            <a:ext cx="187642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216025" y="2719070"/>
            <a:ext cx="3318510" cy="3847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343275"/>
          </a:xfrm>
        </p:spPr>
        <p:txBody>
          <a:bodyPr>
            <a:normAutofit fontScale="90000"/>
          </a:bodyPr>
          <a:p>
            <a:r>
              <a:rPr lang="en-US" altLang="en-IN" sz="4000">
                <a:solidFill>
                  <a:schemeClr val="accent4"/>
                </a:solidFill>
                <a:latin typeface="Times New Roman" panose="02020603050405020304" charset="0"/>
                <a:cs typeface="Times New Roman" panose="02020603050405020304" charset="0"/>
                <a:sym typeface="+mn-ea"/>
              </a:rPr>
              <a:t>                     </a:t>
            </a:r>
            <a:br>
              <a:rPr lang="en-US" altLang="en-IN" sz="4000">
                <a:solidFill>
                  <a:schemeClr val="accent4"/>
                </a:solidFill>
                <a:latin typeface="Times New Roman" panose="02020603050405020304" charset="0"/>
                <a:cs typeface="Times New Roman" panose="02020603050405020304" charset="0"/>
                <a:sym typeface="+mn-ea"/>
              </a:rPr>
            </a:br>
            <a:r>
              <a:rPr lang="en-US" altLang="en-IN" sz="4000">
                <a:solidFill>
                  <a:schemeClr val="accent4"/>
                </a:solidFill>
                <a:latin typeface="Times New Roman" panose="02020603050405020304" charset="0"/>
                <a:cs typeface="Times New Roman" panose="02020603050405020304" charset="0"/>
                <a:sym typeface="+mn-ea"/>
              </a:rPr>
              <a:t>         Verify Otp Page Resend button Functionality</a:t>
            </a:r>
            <a:br>
              <a:rPr lang="en-US" altLang="en-IN" sz="4000">
                <a:solidFill>
                  <a:schemeClr val="accent4"/>
                </a:solidFill>
                <a:latin typeface="Times New Roman" panose="02020603050405020304" charset="0"/>
                <a:cs typeface="Times New Roman" panose="02020603050405020304" charset="0"/>
                <a:sym typeface="+mn-ea"/>
              </a:rPr>
            </a:br>
            <a:br>
              <a:rPr lang="en-IN" altLang="en-US" sz="2665" b="1">
                <a:latin typeface="Times New Roman" panose="02020603050405020304" charset="0"/>
                <a:cs typeface="Times New Roman" panose="02020603050405020304" charset="0"/>
                <a:sym typeface="+mn-ea"/>
              </a:rPr>
            </a:br>
            <a:r>
              <a:rPr lang="en-IN" altLang="en-US" sz="2665" b="1">
                <a:latin typeface="Times New Roman" panose="02020603050405020304" charset="0"/>
                <a:cs typeface="Times New Roman" panose="02020603050405020304" charset="0"/>
                <a:sym typeface="+mn-ea"/>
              </a:rPr>
              <a:t>Resend Button</a:t>
            </a:r>
            <a:r>
              <a:rPr lang="en-IN" altLang="en-US" sz="2665">
                <a:latin typeface="Times New Roman" panose="02020603050405020304" charset="0"/>
                <a:cs typeface="Times New Roman" panose="02020603050405020304" charset="0"/>
                <a:sym typeface="+mn-ea"/>
              </a:rPr>
              <a:t>:- If the otp has been expired somehow and user want to get another otp on his register number then by pressing resend otp button user can generate  another otp</a:t>
            </a:r>
            <a:r>
              <a:rPr lang="en-US" altLang="en-IN" sz="2665">
                <a:latin typeface="Times New Roman" panose="02020603050405020304" charset="0"/>
                <a:cs typeface="Times New Roman" panose="02020603050405020304" charset="0"/>
                <a:sym typeface="+mn-ea"/>
              </a:rPr>
              <a:t> which will be sent to his/her register number and a pop-up message will appear on screen which show otp is sent on which mobile number </a:t>
            </a:r>
            <a:r>
              <a:rPr lang="en-IN" altLang="en-US" sz="2665">
                <a:latin typeface="Times New Roman" panose="02020603050405020304" charset="0"/>
                <a:cs typeface="Times New Roman" panose="02020603050405020304" charset="0"/>
                <a:sym typeface="+mn-ea"/>
              </a:rPr>
              <a:t>.</a:t>
            </a:r>
            <a:br>
              <a:rPr lang="en-IN" altLang="en-US" sz="2665">
                <a:latin typeface="Times New Roman" panose="02020603050405020304" charset="0"/>
                <a:cs typeface="Times New Roman" panose="02020603050405020304" charset="0"/>
                <a:sym typeface="+mn-ea"/>
              </a:rPr>
            </a:br>
            <a:br>
              <a:rPr lang="en-IN" altLang="en-US" sz="2665">
                <a:latin typeface="Times New Roman" panose="02020603050405020304" charset="0"/>
                <a:cs typeface="Times New Roman" panose="02020603050405020304" charset="0"/>
                <a:sym typeface="+mn-ea"/>
              </a:rPr>
            </a:br>
            <a:r>
              <a:rPr lang="en-US" altLang="en-IN" sz="2665">
                <a:latin typeface="Times New Roman" panose="02020603050405020304" charset="0"/>
                <a:cs typeface="Times New Roman" panose="02020603050405020304" charset="0"/>
                <a:sym typeface="+mn-ea"/>
              </a:rPr>
              <a:t>On pressing resend otp button a 30 second count down timer will run which allow user to resend another otp only after 30 seconds timer get completes.</a:t>
            </a:r>
            <a:br>
              <a:rPr lang="en-IN" altLang="en-US" sz="2665">
                <a:latin typeface="Times New Roman" panose="02020603050405020304" charset="0"/>
                <a:cs typeface="Times New Roman" panose="02020603050405020304" charset="0"/>
                <a:sym typeface="+mn-ea"/>
              </a:rPr>
            </a:br>
            <a:br>
              <a:rPr lang="en-IN" altLang="en-US">
                <a:latin typeface="Times New Roman" panose="02020603050405020304" charset="0"/>
                <a:cs typeface="Times New Roman" panose="02020603050405020304" charset="0"/>
              </a:rPr>
            </a:br>
            <a:endParaRPr lang="en-US"/>
          </a:p>
        </p:txBody>
      </p:sp>
      <p:pic>
        <p:nvPicPr>
          <p:cNvPr id="5" name="Content Placeholder 4"/>
          <p:cNvPicPr>
            <a:picLocks noChangeAspect="1"/>
          </p:cNvPicPr>
          <p:nvPr>
            <p:ph sz="half" idx="1"/>
          </p:nvPr>
        </p:nvPicPr>
        <p:blipFill>
          <a:blip r:embed="rId1"/>
          <a:stretch>
            <a:fillRect/>
          </a:stretch>
        </p:blipFill>
        <p:spPr>
          <a:xfrm>
            <a:off x="949960" y="3708400"/>
            <a:ext cx="4152900" cy="2763520"/>
          </a:xfrm>
          <a:prstGeom prst="rect">
            <a:avLst/>
          </a:prstGeom>
        </p:spPr>
      </p:pic>
      <p:pic>
        <p:nvPicPr>
          <p:cNvPr id="6" name="Content Placeholder 5"/>
          <p:cNvPicPr>
            <a:picLocks noChangeAspect="1"/>
          </p:cNvPicPr>
          <p:nvPr>
            <p:ph sz="half" idx="2"/>
          </p:nvPr>
        </p:nvPicPr>
        <p:blipFill>
          <a:blip r:embed="rId2"/>
          <a:stretch>
            <a:fillRect/>
          </a:stretch>
        </p:blipFill>
        <p:spPr>
          <a:xfrm>
            <a:off x="8045450" y="3413760"/>
            <a:ext cx="3308350" cy="3139440"/>
          </a:xfrm>
          <a:prstGeom prst="rect">
            <a:avLst/>
          </a:prstGeom>
        </p:spPr>
      </p:pic>
      <p:cxnSp>
        <p:nvCxnSpPr>
          <p:cNvPr id="7" name="Straight Arrow Connector 6"/>
          <p:cNvCxnSpPr/>
          <p:nvPr/>
        </p:nvCxnSpPr>
        <p:spPr>
          <a:xfrm>
            <a:off x="5212715" y="4442460"/>
            <a:ext cx="2616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384425"/>
          </a:xfrm>
        </p:spPr>
        <p:txBody>
          <a:bodyPr>
            <a:normAutofit fontScale="90000"/>
          </a:bodyPr>
          <a:p>
            <a:r>
              <a:rPr lang="en-US" altLang="en-IN">
                <a:solidFill>
                  <a:schemeClr val="accent4"/>
                </a:solidFill>
                <a:latin typeface="Times New Roman" panose="02020603050405020304" charset="0"/>
                <a:cs typeface="Times New Roman" panose="02020603050405020304" charset="0"/>
                <a:sym typeface="+mn-ea"/>
              </a:rPr>
              <a:t>      Verify Otp Page Back button functionality</a:t>
            </a:r>
            <a:br>
              <a:rPr lang="en-US" altLang="en-IN">
                <a:solidFill>
                  <a:schemeClr val="accent4"/>
                </a:solidFill>
                <a:latin typeface="Times New Roman" panose="02020603050405020304" charset="0"/>
                <a:cs typeface="Times New Roman" panose="02020603050405020304" charset="0"/>
                <a:sym typeface="+mn-ea"/>
              </a:rPr>
            </a:br>
            <a:br>
              <a:rPr lang="en-US" altLang="en-IN">
                <a:solidFill>
                  <a:schemeClr val="accent4"/>
                </a:solidFill>
                <a:latin typeface="Times New Roman" panose="02020603050405020304" charset="0"/>
                <a:cs typeface="Times New Roman" panose="02020603050405020304" charset="0"/>
                <a:sym typeface="+mn-ea"/>
              </a:rPr>
            </a:br>
            <a:r>
              <a:rPr lang="en-IN" altLang="en-US" sz="2665" b="1">
                <a:latin typeface="Times New Roman" panose="02020603050405020304" charset="0"/>
                <a:cs typeface="Times New Roman" panose="02020603050405020304" charset="0"/>
                <a:sym typeface="+mn-ea"/>
              </a:rPr>
              <a:t>Back button</a:t>
            </a:r>
            <a:r>
              <a:rPr lang="en-IN" altLang="en-US" sz="2665">
                <a:latin typeface="Times New Roman" panose="02020603050405020304" charset="0"/>
                <a:cs typeface="Times New Roman" panose="02020603050405020304" charset="0"/>
                <a:sym typeface="+mn-ea"/>
              </a:rPr>
              <a:t>:- This button lead user to go back to previous page</a:t>
            </a:r>
            <a:r>
              <a:rPr lang="en-US" altLang="en-IN" sz="2665">
                <a:latin typeface="Times New Roman" panose="02020603050405020304" charset="0"/>
                <a:cs typeface="Times New Roman" panose="02020603050405020304" charset="0"/>
                <a:sym typeface="+mn-ea"/>
              </a:rPr>
              <a:t> which is Verify Email page</a:t>
            </a:r>
            <a:r>
              <a:rPr lang="en-IN" altLang="en-US" sz="2665">
                <a:latin typeface="Times New Roman" panose="02020603050405020304" charset="0"/>
                <a:cs typeface="Times New Roman" panose="02020603050405020304" charset="0"/>
                <a:sym typeface="+mn-ea"/>
              </a:rPr>
              <a:t>.</a:t>
            </a:r>
            <a:br>
              <a:rPr lang="en-US" altLang="en-IN">
                <a:solidFill>
                  <a:schemeClr val="accent4"/>
                </a:solidFill>
                <a:latin typeface="Times New Roman" panose="02020603050405020304" charset="0"/>
                <a:cs typeface="Times New Roman" panose="02020603050405020304" charset="0"/>
                <a:sym typeface="+mn-ea"/>
              </a:rPr>
            </a:br>
            <a:endParaRPr lang="en-US"/>
          </a:p>
        </p:txBody>
      </p:sp>
      <p:pic>
        <p:nvPicPr>
          <p:cNvPr id="5" name="Content Placeholder 4"/>
          <p:cNvPicPr>
            <a:picLocks noChangeAspect="1"/>
          </p:cNvPicPr>
          <p:nvPr>
            <p:ph sz="half" idx="1"/>
          </p:nvPr>
        </p:nvPicPr>
        <p:blipFill>
          <a:blip r:embed="rId1"/>
          <a:stretch>
            <a:fillRect/>
          </a:stretch>
        </p:blipFill>
        <p:spPr>
          <a:xfrm>
            <a:off x="1127125" y="2748915"/>
            <a:ext cx="3821430" cy="3428365"/>
          </a:xfrm>
          <a:prstGeom prst="rect">
            <a:avLst/>
          </a:prstGeom>
        </p:spPr>
      </p:pic>
      <p:pic>
        <p:nvPicPr>
          <p:cNvPr id="6" name="Content Placeholder 5"/>
          <p:cNvPicPr>
            <a:picLocks noChangeAspect="1"/>
          </p:cNvPicPr>
          <p:nvPr>
            <p:ph sz="half" idx="2"/>
          </p:nvPr>
        </p:nvPicPr>
        <p:blipFill>
          <a:blip r:embed="rId2"/>
          <a:stretch>
            <a:fillRect/>
          </a:stretch>
        </p:blipFill>
        <p:spPr>
          <a:xfrm>
            <a:off x="7216775" y="2748915"/>
            <a:ext cx="3091180" cy="3428365"/>
          </a:xfrm>
          <a:prstGeom prst="rect">
            <a:avLst/>
          </a:prstGeom>
        </p:spPr>
      </p:pic>
      <p:cxnSp>
        <p:nvCxnSpPr>
          <p:cNvPr id="7" name="Straight Arrow Connector 6"/>
          <p:cNvCxnSpPr/>
          <p:nvPr/>
        </p:nvCxnSpPr>
        <p:spPr>
          <a:xfrm>
            <a:off x="5050790" y="4189095"/>
            <a:ext cx="2089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r>
              <a:rPr lang="en-US" sz="4445">
                <a:solidFill>
                  <a:schemeClr val="accent4"/>
                </a:solidFill>
                <a:latin typeface="Times New Roman" panose="02020603050405020304" charset="0"/>
                <a:cs typeface="Times New Roman" panose="02020603050405020304" charset="0"/>
              </a:rPr>
              <a:t> Authentication Page</a:t>
            </a:r>
            <a:br>
              <a:rPr lang="en-US" altLang="en-IN">
                <a:solidFill>
                  <a:schemeClr val="accent4"/>
                </a:solidFill>
                <a:latin typeface="Times New Roman" panose="02020603050405020304" charset="0"/>
                <a:cs typeface="Times New Roman" panose="02020603050405020304" charset="0"/>
                <a:sym typeface="+mn-ea"/>
              </a:rPr>
            </a:br>
            <a:endParaRPr lang="en-US"/>
          </a:p>
        </p:txBody>
      </p:sp>
      <p:sp>
        <p:nvSpPr>
          <p:cNvPr id="4" name="Content Placeholder 3"/>
          <p:cNvSpPr>
            <a:spLocks noGrp="1"/>
          </p:cNvSpPr>
          <p:nvPr>
            <p:ph sz="half" idx="1"/>
          </p:nvPr>
        </p:nvSpPr>
        <p:spPr/>
        <p:txBody>
          <a:bodyPr>
            <a:normAutofit fontScale="90000" lnSpcReduction="20000"/>
          </a:bodyPr>
          <a:p>
            <a:r>
              <a:rPr lang="en-US" altLang="en-IN" u="sng">
                <a:solidFill>
                  <a:schemeClr val="accent4"/>
                </a:solidFill>
                <a:latin typeface="Times New Roman" panose="02020603050405020304" charset="0"/>
                <a:cs typeface="Times New Roman" panose="02020603050405020304" charset="0"/>
                <a:sym typeface="+mn-ea"/>
              </a:rPr>
              <a:t>Login With QR Code </a:t>
            </a:r>
            <a:endParaRPr lang="en-US" altLang="en-IN" u="sng">
              <a:solidFill>
                <a:schemeClr val="accent4"/>
              </a:solidFill>
              <a:latin typeface="Times New Roman" panose="02020603050405020304" charset="0"/>
              <a:cs typeface="Times New Roman" panose="02020603050405020304" charset="0"/>
              <a:sym typeface="+mn-ea"/>
            </a:endParaRPr>
          </a:p>
          <a:p>
            <a:endParaRPr lang="en-US" altLang="en-IN">
              <a:solidFill>
                <a:schemeClr val="accent4"/>
              </a:solidFill>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rPr>
              <a:t>In authentication page user is provided with two option</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First option:- Simply Login with Otp</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Second Option:- Login With QR Code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user can select Login with QR code if he/she wants</a:t>
            </a:r>
            <a:r>
              <a:rPr lang="en-IN" altLang="en-US">
                <a:latin typeface="Times New Roman" panose="02020603050405020304" charset="0"/>
                <a:cs typeface="Times New Roman" panose="02020603050405020304" charset="0"/>
              </a:rPr>
              <a:t> authenticate with QR code.</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pic>
        <p:nvPicPr>
          <p:cNvPr id="7" name="Content Placeholder 6"/>
          <p:cNvPicPr>
            <a:picLocks noChangeAspect="1"/>
          </p:cNvPicPr>
          <p:nvPr>
            <p:ph sz="half" idx="2"/>
          </p:nvPr>
        </p:nvPicPr>
        <p:blipFill>
          <a:blip r:embed="rId1"/>
          <a:stretch>
            <a:fillRect/>
          </a:stretch>
        </p:blipFill>
        <p:spPr>
          <a:xfrm>
            <a:off x="6172200" y="2242820"/>
            <a:ext cx="5181600" cy="35159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644140"/>
          </a:xfrm>
        </p:spPr>
        <p:txBody>
          <a:bodyPr>
            <a:normAutofit fontScale="90000"/>
          </a:bodyPr>
          <a:p>
            <a:r>
              <a:rPr lang="en-US">
                <a:solidFill>
                  <a:schemeClr val="accent4"/>
                </a:solidFill>
                <a:latin typeface="Times New Roman" panose="02020603050405020304" charset="0"/>
                <a:cs typeface="Times New Roman" panose="02020603050405020304" charset="0"/>
                <a:sym typeface="+mn-ea"/>
              </a:rPr>
              <a:t>Authentication Page</a:t>
            </a:r>
            <a:r>
              <a:rPr lang="en-IN" altLang="en-US">
                <a:solidFill>
                  <a:schemeClr val="accent4"/>
                </a:solidFill>
                <a:latin typeface="Times New Roman" panose="02020603050405020304" charset="0"/>
                <a:cs typeface="Times New Roman" panose="02020603050405020304" charset="0"/>
                <a:sym typeface="+mn-ea"/>
              </a:rPr>
              <a:t> Next Button Functionality</a:t>
            </a:r>
            <a:br>
              <a:rPr lang="en-IN" altLang="en-US">
                <a:solidFill>
                  <a:schemeClr val="accent4"/>
                </a:solidFill>
                <a:latin typeface="Times New Roman" panose="02020603050405020304" charset="0"/>
                <a:cs typeface="Times New Roman" panose="02020603050405020304" charset="0"/>
                <a:sym typeface="+mn-ea"/>
              </a:rPr>
            </a:br>
            <a:br>
              <a:rPr lang="en-IN" altLang="en-US">
                <a:solidFill>
                  <a:schemeClr val="accent4"/>
                </a:solidFill>
                <a:latin typeface="Times New Roman" panose="02020603050405020304" charset="0"/>
                <a:cs typeface="Times New Roman" panose="02020603050405020304" charset="0"/>
                <a:sym typeface="+mn-ea"/>
              </a:rPr>
            </a:br>
            <a:r>
              <a:rPr lang="en-IN" altLang="en-US" sz="3110">
                <a:latin typeface="Times New Roman" panose="02020603050405020304" charset="0"/>
                <a:cs typeface="Times New Roman" panose="02020603050405020304" charset="0"/>
                <a:sym typeface="+mn-ea"/>
              </a:rPr>
              <a:t>While user opt to authenticate via QR method and hit on Next button it will route user to verify Email page to enter their register email id.</a:t>
            </a:r>
            <a:br>
              <a:rPr lang="en-IN" altLang="en-US">
                <a:latin typeface="Times New Roman" panose="02020603050405020304" charset="0"/>
                <a:cs typeface="Times New Roman" panose="02020603050405020304" charset="0"/>
                <a:sym typeface="+mn-ea"/>
              </a:rPr>
            </a:br>
            <a:br>
              <a:rPr lang="en-US" altLang="en-IN">
                <a:solidFill>
                  <a:schemeClr val="accent4"/>
                </a:solidFill>
                <a:latin typeface="Times New Roman" panose="02020603050405020304" charset="0"/>
                <a:cs typeface="Times New Roman" panose="02020603050405020304" charset="0"/>
                <a:sym typeface="+mn-ea"/>
              </a:rPr>
            </a:br>
            <a:endParaRPr lang="en-IN" altLang="en-US">
              <a:solidFill>
                <a:schemeClr val="accent4"/>
              </a:solidFill>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sz="half" idx="2"/>
          </p:nvPr>
        </p:nvPicPr>
        <p:blipFill>
          <a:blip r:embed="rId1"/>
          <a:stretch>
            <a:fillRect/>
          </a:stretch>
        </p:blipFill>
        <p:spPr>
          <a:xfrm>
            <a:off x="8108315" y="2432050"/>
            <a:ext cx="3458845" cy="3890645"/>
          </a:xfrm>
          <a:prstGeom prst="rect">
            <a:avLst/>
          </a:prstGeom>
        </p:spPr>
      </p:pic>
      <p:pic>
        <p:nvPicPr>
          <p:cNvPr id="7" name="Content Placeholder 6"/>
          <p:cNvPicPr>
            <a:picLocks noChangeAspect="1"/>
          </p:cNvPicPr>
          <p:nvPr>
            <p:ph sz="half" idx="1"/>
          </p:nvPr>
        </p:nvPicPr>
        <p:blipFill>
          <a:blip r:embed="rId2"/>
          <a:stretch>
            <a:fillRect/>
          </a:stretch>
        </p:blipFill>
        <p:spPr>
          <a:xfrm>
            <a:off x="191770" y="2516505"/>
            <a:ext cx="5483225" cy="3721735"/>
          </a:xfrm>
          <a:prstGeom prst="rect">
            <a:avLst/>
          </a:prstGeom>
        </p:spPr>
      </p:pic>
      <p:cxnSp>
        <p:nvCxnSpPr>
          <p:cNvPr id="6" name="Straight Arrow Connector 5"/>
          <p:cNvCxnSpPr/>
          <p:nvPr/>
        </p:nvCxnSpPr>
        <p:spPr>
          <a:xfrm flipV="1">
            <a:off x="5791200" y="4117975"/>
            <a:ext cx="1642745"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0" y="1905000"/>
            <a:ext cx="4992555" cy="768084"/>
          </a:xfrm>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3657945" y="3632365"/>
            <a:ext cx="4992555" cy="384043"/>
          </a:xfrm>
        </p:spPr>
        <p:txBody>
          <a:bodyPr/>
          <a:lstStyle/>
          <a:p>
            <a:pPr lvl="0"/>
            <a:r>
              <a:rPr lang="en-US" altLang="ko-KR" dirty="0" smtClean="0"/>
              <a:t>.</a:t>
            </a:r>
            <a:endParaRPr lang="en-US" altLang="ko-KR" dirty="0"/>
          </a:p>
        </p:txBody>
      </p:sp>
      <p:sp>
        <p:nvSpPr>
          <p:cNvPr id="6" name="Text Box 5"/>
          <p:cNvSpPr txBox="1"/>
          <p:nvPr/>
        </p:nvSpPr>
        <p:spPr>
          <a:xfrm>
            <a:off x="3889375" y="3482975"/>
            <a:ext cx="4265295" cy="645160"/>
          </a:xfrm>
          <a:prstGeom prst="rect">
            <a:avLst/>
          </a:prstGeom>
          <a:noFill/>
        </p:spPr>
        <p:txBody>
          <a:bodyPr wrap="square" rtlCol="0">
            <a:spAutoFit/>
          </a:bodyPr>
          <a:p>
            <a:pPr algn="just"/>
            <a:r>
              <a:rPr lang="en-IN" altLang="en-US"/>
              <a:t>In this Project we are presenting a Second Level Authentication for end users.</a:t>
            </a:r>
            <a:endParaRPr lang="en-IN" altLang="en-US"/>
          </a:p>
        </p:txBody>
      </p:sp>
      <p:sp>
        <p:nvSpPr>
          <p:cNvPr id="4" name="Text Box 3"/>
          <p:cNvSpPr txBox="1"/>
          <p:nvPr/>
        </p:nvSpPr>
        <p:spPr>
          <a:xfrm>
            <a:off x="5446395" y="3103880"/>
            <a:ext cx="309880" cy="368300"/>
          </a:xfrm>
          <a:prstGeom prst="rect">
            <a:avLst/>
          </a:prstGeom>
          <a:noFill/>
        </p:spPr>
        <p:txBody>
          <a:bodyPr wrap="none" rtlCol="0">
            <a:spAutoFit/>
          </a:bodyPr>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IN">
                <a:solidFill>
                  <a:schemeClr val="accent4"/>
                </a:solidFill>
                <a:latin typeface="Times New Roman" panose="02020603050405020304" charset="0"/>
                <a:cs typeface="Times New Roman" panose="02020603050405020304" charset="0"/>
                <a:sym typeface="+mn-ea"/>
              </a:rPr>
              <a:t>             Verify Email Page</a:t>
            </a:r>
            <a:endParaRPr lang="en-US"/>
          </a:p>
        </p:txBody>
      </p:sp>
      <p:sp>
        <p:nvSpPr>
          <p:cNvPr id="4" name="Content Placeholder 3"/>
          <p:cNvSpPr>
            <a:spLocks noGrp="1"/>
          </p:cNvSpPr>
          <p:nvPr>
            <p:ph sz="half" idx="2"/>
          </p:nvPr>
        </p:nvSpPr>
        <p:spPr>
          <a:xfrm>
            <a:off x="838200" y="1358900"/>
            <a:ext cx="10515600" cy="4818380"/>
          </a:xfrm>
        </p:spPr>
        <p:txBody>
          <a:bodyPr/>
          <a:p>
            <a:pPr marL="0" indent="0" algn="just">
              <a:buNone/>
            </a:pPr>
            <a:r>
              <a:rPr lang="en-US" altLang="en-IN" b="1">
                <a:sym typeface="+mn-ea"/>
              </a:rPr>
              <a:t>  </a:t>
            </a:r>
            <a:endParaRPr lang="en-IN" altLang="en-US">
              <a:sym typeface="+mn-ea"/>
            </a:endParaRPr>
          </a:p>
          <a:p>
            <a:pPr algn="just"/>
            <a:r>
              <a:rPr lang="en-IN" altLang="en-US">
                <a:sym typeface="+mn-ea"/>
              </a:rPr>
              <a:t>In that email verify page two button functionality has provided to user.</a:t>
            </a:r>
            <a:endParaRPr lang="en-IN" altLang="en-US"/>
          </a:p>
          <a:p>
            <a:pPr algn="just"/>
            <a:endParaRPr lang="en-IN" altLang="en-US"/>
          </a:p>
          <a:p>
            <a:pPr algn="just"/>
            <a:r>
              <a:rPr lang="en-IN" altLang="en-US" b="1">
                <a:sym typeface="+mn-ea"/>
              </a:rPr>
              <a:t>Back Button</a:t>
            </a:r>
            <a:r>
              <a:rPr lang="en-IN" altLang="en-US">
                <a:sym typeface="+mn-ea"/>
              </a:rPr>
              <a:t>:- On Pressing the back button it will lead user to come back to previous </a:t>
            </a:r>
            <a:r>
              <a:rPr lang="en-US" altLang="en-IN">
                <a:sym typeface="+mn-ea"/>
              </a:rPr>
              <a:t>screen</a:t>
            </a:r>
            <a:r>
              <a:rPr lang="en-IN" altLang="en-US">
                <a:sym typeface="+mn-ea"/>
              </a:rPr>
              <a:t>.</a:t>
            </a:r>
            <a:endParaRPr lang="en-IN" altLang="en-US"/>
          </a:p>
          <a:p>
            <a:pPr algn="just"/>
            <a:endParaRPr lang="en-IN" altLang="en-US"/>
          </a:p>
          <a:p>
            <a:pPr algn="just"/>
            <a:r>
              <a:rPr lang="en-IN" altLang="en-US" b="1">
                <a:sym typeface="+mn-ea"/>
              </a:rPr>
              <a:t>Next button</a:t>
            </a:r>
            <a:r>
              <a:rPr lang="en-IN" altLang="en-US">
                <a:sym typeface="+mn-ea"/>
              </a:rPr>
              <a:t>:- </a:t>
            </a:r>
            <a:r>
              <a:rPr lang="en-US" altLang="en-IN">
                <a:sym typeface="+mn-ea"/>
              </a:rPr>
              <a:t>When</a:t>
            </a:r>
            <a:r>
              <a:rPr lang="en-IN" altLang="en-US">
                <a:sym typeface="+mn-ea"/>
              </a:rPr>
              <a:t> user </a:t>
            </a:r>
            <a:r>
              <a:rPr lang="en-US" altLang="en-IN">
                <a:sym typeface="+mn-ea"/>
              </a:rPr>
              <a:t>enter his/her register email id,</a:t>
            </a:r>
            <a:r>
              <a:rPr lang="en-IN" altLang="en-US">
                <a:sym typeface="+mn-ea"/>
              </a:rPr>
              <a:t> then by pressing on next button user </a:t>
            </a:r>
            <a:r>
              <a:rPr lang="en-US" altLang="en-IN">
                <a:sym typeface="+mn-ea"/>
              </a:rPr>
              <a:t>will get an otp on his/her register mobile number and system route user to the verify otp page</a:t>
            </a:r>
            <a:r>
              <a:rPr lang="en-IN" altLang="en-US">
                <a:sym typeface="+mn-ea"/>
              </a:rPr>
              <a:t>.</a:t>
            </a:r>
            <a:endParaRPr lang="en-IN" alt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7540"/>
            <a:ext cx="10515600" cy="1714500"/>
          </a:xfrm>
        </p:spPr>
        <p:txBody>
          <a:bodyPr>
            <a:normAutofit fontScale="90000"/>
          </a:bodyPr>
          <a:p>
            <a:r>
              <a:rPr lang="en-US">
                <a:sym typeface="+mn-ea"/>
              </a:rPr>
              <a:t>      </a:t>
            </a:r>
            <a:r>
              <a:rPr lang="en-US">
                <a:solidFill>
                  <a:schemeClr val="accent4"/>
                </a:solidFill>
                <a:latin typeface="Times New Roman" panose="02020603050405020304" charset="0"/>
                <a:cs typeface="Times New Roman" panose="02020603050405020304" charset="0"/>
                <a:sym typeface="+mn-ea"/>
              </a:rPr>
              <a:t>VerifyEmail Page Back Button Fucntionality</a:t>
            </a:r>
            <a:br>
              <a:rPr lang="en-US">
                <a:solidFill>
                  <a:schemeClr val="accent4"/>
                </a:solidFill>
                <a:sym typeface="+mn-ea"/>
              </a:rPr>
            </a:br>
            <a:br>
              <a:rPr lang="en-US">
                <a:solidFill>
                  <a:schemeClr val="accent4"/>
                </a:solidFill>
                <a:sym typeface="+mn-ea"/>
              </a:rPr>
            </a:br>
            <a:r>
              <a:rPr lang="en-IN" altLang="en-US" sz="2665" b="1">
                <a:latin typeface="Times New Roman" panose="02020603050405020304" charset="0"/>
                <a:cs typeface="Times New Roman" panose="02020603050405020304" charset="0"/>
                <a:sym typeface="+mn-ea"/>
              </a:rPr>
              <a:t>Back Button</a:t>
            </a:r>
            <a:r>
              <a:rPr lang="en-IN" altLang="en-US" sz="2665">
                <a:latin typeface="Times New Roman" panose="02020603050405020304" charset="0"/>
                <a:cs typeface="Times New Roman" panose="02020603050405020304" charset="0"/>
                <a:sym typeface="+mn-ea"/>
              </a:rPr>
              <a:t>:- On Pressing the back button it will lead user to come back to previous </a:t>
            </a:r>
            <a:r>
              <a:rPr lang="en-US" altLang="en-IN" sz="2665">
                <a:latin typeface="Times New Roman" panose="02020603050405020304" charset="0"/>
                <a:cs typeface="Times New Roman" panose="02020603050405020304" charset="0"/>
                <a:sym typeface="+mn-ea"/>
              </a:rPr>
              <a:t>screen</a:t>
            </a:r>
            <a:r>
              <a:rPr lang="en-IN" altLang="en-US" sz="2665">
                <a:latin typeface="Times New Roman" panose="02020603050405020304" charset="0"/>
                <a:cs typeface="Times New Roman" panose="02020603050405020304" charset="0"/>
                <a:sym typeface="+mn-ea"/>
              </a:rPr>
              <a:t>.</a:t>
            </a:r>
            <a:br>
              <a:rPr lang="en-US" sz="2665">
                <a:solidFill>
                  <a:schemeClr val="accent4"/>
                </a:solidFill>
                <a:latin typeface="Times New Roman" panose="02020603050405020304" charset="0"/>
                <a:cs typeface="Times New Roman" panose="02020603050405020304" charset="0"/>
                <a:sym typeface="+mn-ea"/>
              </a:rPr>
            </a:br>
            <a:br>
              <a:rPr lang="en-US" sz="2665">
                <a:solidFill>
                  <a:schemeClr val="accent4"/>
                </a:solidFill>
                <a:latin typeface="Times New Roman" panose="02020603050405020304" charset="0"/>
                <a:cs typeface="Times New Roman" panose="02020603050405020304" charset="0"/>
                <a:sym typeface="+mn-ea"/>
              </a:rPr>
            </a:br>
            <a:endParaRPr lang="en-US" sz="2665">
              <a:solidFill>
                <a:schemeClr val="accent4"/>
              </a:solidFill>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sz="half" idx="1"/>
          </p:nvPr>
        </p:nvPicPr>
        <p:blipFill>
          <a:blip r:embed="rId1"/>
          <a:stretch>
            <a:fillRect/>
          </a:stretch>
        </p:blipFill>
        <p:spPr>
          <a:xfrm>
            <a:off x="909320" y="2585720"/>
            <a:ext cx="4633595" cy="3591560"/>
          </a:xfrm>
          <a:prstGeom prst="rect">
            <a:avLst/>
          </a:prstGeom>
        </p:spPr>
      </p:pic>
      <p:cxnSp>
        <p:nvCxnSpPr>
          <p:cNvPr id="7" name="Straight Arrow Connector 6"/>
          <p:cNvCxnSpPr/>
          <p:nvPr/>
        </p:nvCxnSpPr>
        <p:spPr>
          <a:xfrm flipV="1">
            <a:off x="6014085" y="3620770"/>
            <a:ext cx="68961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ph sz="half" idx="2"/>
          </p:nvPr>
        </p:nvPicPr>
        <p:blipFill>
          <a:blip r:embed="rId2"/>
          <a:stretch>
            <a:fillRect/>
          </a:stretch>
        </p:blipFill>
        <p:spPr>
          <a:xfrm>
            <a:off x="6767830" y="2586355"/>
            <a:ext cx="4718050" cy="32016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sz="2665" b="1">
                <a:latin typeface="Times New Roman" panose="02020603050405020304" charset="0"/>
                <a:cs typeface="Times New Roman" panose="02020603050405020304" charset="0"/>
                <a:sym typeface="+mn-ea"/>
              </a:rPr>
            </a:br>
            <a:br>
              <a:rPr lang="en-IN" altLang="en-US" sz="2665" b="1">
                <a:latin typeface="Times New Roman" panose="02020603050405020304" charset="0"/>
                <a:cs typeface="Times New Roman" panose="02020603050405020304" charset="0"/>
                <a:sym typeface="+mn-ea"/>
              </a:rPr>
            </a:br>
            <a:r>
              <a:rPr lang="en-IN" altLang="en-US" sz="2665" b="1">
                <a:latin typeface="Times New Roman" panose="02020603050405020304" charset="0"/>
                <a:cs typeface="Times New Roman" panose="02020603050405020304" charset="0"/>
                <a:sym typeface="+mn-ea"/>
              </a:rPr>
              <a:t>                                  </a:t>
            </a:r>
            <a:r>
              <a:rPr lang="en-US" sz="4000">
                <a:solidFill>
                  <a:schemeClr val="accent4"/>
                </a:solidFill>
                <a:latin typeface="Times New Roman" panose="02020603050405020304" charset="0"/>
                <a:cs typeface="Times New Roman" panose="02020603050405020304" charset="0"/>
                <a:sym typeface="+mn-ea"/>
              </a:rPr>
              <a:t>Verify</a:t>
            </a:r>
            <a:r>
              <a:rPr lang="en-IN" altLang="en-US" sz="4000">
                <a:solidFill>
                  <a:schemeClr val="accent4"/>
                </a:solidFill>
                <a:latin typeface="Times New Roman" panose="02020603050405020304" charset="0"/>
                <a:cs typeface="Times New Roman" panose="02020603050405020304" charset="0"/>
                <a:sym typeface="+mn-ea"/>
              </a:rPr>
              <a:t>QR </a:t>
            </a:r>
            <a:r>
              <a:rPr lang="en-US" sz="4000">
                <a:solidFill>
                  <a:schemeClr val="accent4"/>
                </a:solidFill>
                <a:latin typeface="Times New Roman" panose="02020603050405020304" charset="0"/>
                <a:cs typeface="Times New Roman" panose="02020603050405020304" charset="0"/>
                <a:sym typeface="+mn-ea"/>
              </a:rPr>
              <a:t>Page </a:t>
            </a:r>
            <a:br>
              <a:rPr lang="en-US" sz="4000">
                <a:solidFill>
                  <a:schemeClr val="accent4"/>
                </a:solidFill>
                <a:latin typeface="Times New Roman" panose="02020603050405020304" charset="0"/>
                <a:cs typeface="Times New Roman" panose="02020603050405020304" charset="0"/>
                <a:sym typeface="+mn-ea"/>
              </a:rPr>
            </a:br>
            <a:br>
              <a:rPr lang="en-US" sz="4000">
                <a:solidFill>
                  <a:schemeClr val="accent4"/>
                </a:solidFill>
                <a:latin typeface="Times New Roman" panose="02020603050405020304" charset="0"/>
                <a:cs typeface="Times New Roman" panose="02020603050405020304" charset="0"/>
                <a:sym typeface="+mn-ea"/>
              </a:rPr>
            </a:br>
            <a:r>
              <a:rPr lang="en-IN" altLang="en-US" sz="2665" b="1">
                <a:latin typeface="Times New Roman" panose="02020603050405020304" charset="0"/>
                <a:cs typeface="Times New Roman" panose="02020603050405020304" charset="0"/>
                <a:sym typeface="+mn-ea"/>
              </a:rPr>
              <a:t>Next button</a:t>
            </a:r>
            <a:r>
              <a:rPr lang="en-IN" altLang="en-US" sz="2665">
                <a:latin typeface="Times New Roman" panose="02020603050405020304" charset="0"/>
                <a:cs typeface="Times New Roman" panose="02020603050405020304" charset="0"/>
                <a:sym typeface="+mn-ea"/>
              </a:rPr>
              <a:t>:- </a:t>
            </a:r>
            <a:r>
              <a:rPr lang="en-US" altLang="en-IN" sz="2665">
                <a:latin typeface="Times New Roman" panose="02020603050405020304" charset="0"/>
                <a:cs typeface="Times New Roman" panose="02020603050405020304" charset="0"/>
                <a:sym typeface="+mn-ea"/>
              </a:rPr>
              <a:t>When</a:t>
            </a:r>
            <a:r>
              <a:rPr lang="en-IN" altLang="en-US" sz="2665">
                <a:latin typeface="Times New Roman" panose="02020603050405020304" charset="0"/>
                <a:cs typeface="Times New Roman" panose="02020603050405020304" charset="0"/>
                <a:sym typeface="+mn-ea"/>
              </a:rPr>
              <a:t> user </a:t>
            </a:r>
            <a:r>
              <a:rPr lang="en-US" altLang="en-IN" sz="2665">
                <a:latin typeface="Times New Roman" panose="02020603050405020304" charset="0"/>
                <a:cs typeface="Times New Roman" panose="02020603050405020304" charset="0"/>
                <a:sym typeface="+mn-ea"/>
              </a:rPr>
              <a:t>enter his/her valid register email id,</a:t>
            </a:r>
            <a:r>
              <a:rPr lang="en-IN" altLang="en-US" sz="2665">
                <a:latin typeface="Times New Roman" panose="02020603050405020304" charset="0"/>
                <a:cs typeface="Times New Roman" panose="02020603050405020304" charset="0"/>
                <a:sym typeface="+mn-ea"/>
              </a:rPr>
              <a:t> then by pressing on next button user </a:t>
            </a:r>
            <a:r>
              <a:rPr lang="en-US" altLang="en-IN" sz="2665">
                <a:latin typeface="Times New Roman" panose="02020603050405020304" charset="0"/>
                <a:cs typeface="Times New Roman" panose="02020603050405020304" charset="0"/>
                <a:sym typeface="+mn-ea"/>
              </a:rPr>
              <a:t>will get a</a:t>
            </a:r>
            <a:r>
              <a:rPr lang="en-IN" altLang="en-US" sz="2665">
                <a:latin typeface="Times New Roman" panose="02020603050405020304" charset="0"/>
                <a:cs typeface="Times New Roman" panose="02020603050405020304" charset="0"/>
                <a:sym typeface="+mn-ea"/>
              </a:rPr>
              <a:t> QR</a:t>
            </a:r>
            <a:r>
              <a:rPr lang="en-US" altLang="en-IN" sz="2665">
                <a:latin typeface="Times New Roman" panose="02020603050405020304" charset="0"/>
                <a:cs typeface="Times New Roman" panose="02020603050405020304" charset="0"/>
                <a:sym typeface="+mn-ea"/>
              </a:rPr>
              <a:t> on his/her register </a:t>
            </a:r>
            <a:r>
              <a:rPr lang="en-IN" altLang="en-US" sz="2665">
                <a:latin typeface="Times New Roman" panose="02020603050405020304" charset="0"/>
                <a:cs typeface="Times New Roman" panose="02020603050405020304" charset="0"/>
                <a:sym typeface="+mn-ea"/>
              </a:rPr>
              <a:t>email id and user will route to verifyQR page which show a message to user that an email is sent to you with QR code.</a:t>
            </a:r>
            <a:br>
              <a:rPr lang="en-IN" altLang="en-US" sz="2665">
                <a:latin typeface="Times New Roman" panose="02020603050405020304" charset="0"/>
                <a:cs typeface="Times New Roman" panose="02020603050405020304" charset="0"/>
                <a:sym typeface="+mn-ea"/>
              </a:rPr>
            </a:br>
            <a:endParaRPr lang="en-US"/>
          </a:p>
        </p:txBody>
      </p:sp>
      <p:pic>
        <p:nvPicPr>
          <p:cNvPr id="5" name="Content Placeholder 4"/>
          <p:cNvPicPr>
            <a:picLocks noChangeAspect="1"/>
          </p:cNvPicPr>
          <p:nvPr>
            <p:ph sz="half" idx="1"/>
          </p:nvPr>
        </p:nvPicPr>
        <p:blipFill>
          <a:blip r:embed="rId1"/>
          <a:stretch>
            <a:fillRect/>
          </a:stretch>
        </p:blipFill>
        <p:spPr>
          <a:xfrm>
            <a:off x="981710" y="2399030"/>
            <a:ext cx="3484245" cy="3917950"/>
          </a:xfrm>
          <a:prstGeom prst="rect">
            <a:avLst/>
          </a:prstGeom>
        </p:spPr>
      </p:pic>
      <p:pic>
        <p:nvPicPr>
          <p:cNvPr id="6" name="Content Placeholder 5"/>
          <p:cNvPicPr>
            <a:picLocks noChangeAspect="1"/>
          </p:cNvPicPr>
          <p:nvPr>
            <p:ph sz="half" idx="2"/>
          </p:nvPr>
        </p:nvPicPr>
        <p:blipFill>
          <a:blip r:embed="rId2"/>
          <a:stretch>
            <a:fillRect/>
          </a:stretch>
        </p:blipFill>
        <p:spPr>
          <a:xfrm>
            <a:off x="7217410" y="1953260"/>
            <a:ext cx="1994535" cy="2152015"/>
          </a:xfrm>
          <a:prstGeom prst="rect">
            <a:avLst/>
          </a:prstGeom>
        </p:spPr>
      </p:pic>
      <p:cxnSp>
        <p:nvCxnSpPr>
          <p:cNvPr id="7" name="Straight Arrow Connector 6"/>
          <p:cNvCxnSpPr/>
          <p:nvPr/>
        </p:nvCxnSpPr>
        <p:spPr>
          <a:xfrm flipV="1">
            <a:off x="4745990" y="3286760"/>
            <a:ext cx="2191385" cy="882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7311390" y="4504055"/>
            <a:ext cx="2150745" cy="2171065"/>
          </a:xfrm>
          <a:prstGeom prst="rect">
            <a:avLst/>
          </a:prstGeom>
        </p:spPr>
      </p:pic>
      <p:cxnSp>
        <p:nvCxnSpPr>
          <p:cNvPr id="9" name="Straight Arrow Connector 8"/>
          <p:cNvCxnSpPr/>
          <p:nvPr/>
        </p:nvCxnSpPr>
        <p:spPr>
          <a:xfrm>
            <a:off x="4716145" y="4250690"/>
            <a:ext cx="2160270" cy="1369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4"/>
                </a:solidFill>
                <a:latin typeface="Times New Roman" panose="02020603050405020304" charset="0"/>
                <a:cs typeface="Times New Roman" panose="02020603050405020304" charset="0"/>
                <a:sym typeface="+mn-ea"/>
              </a:rPr>
              <a:t>                  </a:t>
            </a:r>
            <a:r>
              <a:rPr lang="en-US">
                <a:solidFill>
                  <a:schemeClr val="accent4"/>
                </a:solidFill>
                <a:latin typeface="Times New Roman" panose="02020603050405020304" charset="0"/>
                <a:cs typeface="Times New Roman" panose="02020603050405020304" charset="0"/>
                <a:sym typeface="+mn-ea"/>
              </a:rPr>
              <a:t>Verify</a:t>
            </a:r>
            <a:r>
              <a:rPr lang="en-IN" altLang="en-US">
                <a:solidFill>
                  <a:schemeClr val="accent4"/>
                </a:solidFill>
                <a:latin typeface="Times New Roman" panose="02020603050405020304" charset="0"/>
                <a:cs typeface="Times New Roman" panose="02020603050405020304" charset="0"/>
                <a:sym typeface="+mn-ea"/>
              </a:rPr>
              <a:t>QR </a:t>
            </a:r>
            <a:r>
              <a:rPr lang="en-US">
                <a:solidFill>
                  <a:schemeClr val="accent4"/>
                </a:solidFill>
                <a:latin typeface="Times New Roman" panose="02020603050405020304" charset="0"/>
                <a:cs typeface="Times New Roman" panose="02020603050405020304" charset="0"/>
                <a:sym typeface="+mn-ea"/>
              </a:rPr>
              <a:t>Page</a:t>
            </a:r>
            <a:r>
              <a:rPr lang="en-IN" altLang="en-US">
                <a:solidFill>
                  <a:schemeClr val="accent4"/>
                </a:solidFill>
                <a:latin typeface="Times New Roman" panose="02020603050405020304" charset="0"/>
                <a:cs typeface="Times New Roman" panose="02020603050405020304" charset="0"/>
                <a:sym typeface="+mn-ea"/>
              </a:rPr>
              <a:t> </a:t>
            </a:r>
            <a:endParaRPr lang="en-IN" altLang="en-US">
              <a:solidFill>
                <a:schemeClr val="accent4"/>
              </a:solidFill>
              <a:latin typeface="Times New Roman" panose="02020603050405020304" charset="0"/>
              <a:cs typeface="Times New Roman" panose="02020603050405020304" charset="0"/>
              <a:sym typeface="+mn-ea"/>
            </a:endParaRPr>
          </a:p>
        </p:txBody>
      </p:sp>
      <p:sp>
        <p:nvSpPr>
          <p:cNvPr id="4" name="Content Placeholder 3"/>
          <p:cNvSpPr>
            <a:spLocks noGrp="1"/>
          </p:cNvSpPr>
          <p:nvPr>
            <p:ph sz="half" idx="1"/>
          </p:nvPr>
        </p:nvSpPr>
        <p:spPr>
          <a:xfrm>
            <a:off x="838200" y="1825625"/>
            <a:ext cx="10598150" cy="1734820"/>
          </a:xfrm>
        </p:spPr>
        <p:txBody>
          <a:bodyPr>
            <a:normAutofit/>
          </a:bodyPr>
          <a:p>
            <a:r>
              <a:rPr lang="en-IN" altLang="en-US">
                <a:latin typeface="Times New Roman" panose="02020603050405020304" charset="0"/>
                <a:cs typeface="Times New Roman" panose="02020603050405020304" charset="0"/>
              </a:rPr>
              <a:t>Verify QR page wait for user to get that QR code scanned received on email id.When user scan that QR code successfully then user will route from verify QR page to the  directed page set by admin for client.</a:t>
            </a:r>
            <a:endParaRPr lang="en-IN" altLang="en-US"/>
          </a:p>
          <a:p>
            <a:endParaRPr lang="en-IN" altLang="en-US"/>
          </a:p>
        </p:txBody>
      </p:sp>
      <p:pic>
        <p:nvPicPr>
          <p:cNvPr id="5" name="Content Placeholder 4"/>
          <p:cNvPicPr>
            <a:picLocks noChangeAspect="1"/>
          </p:cNvPicPr>
          <p:nvPr>
            <p:ph sz="half" idx="2"/>
          </p:nvPr>
        </p:nvPicPr>
        <p:blipFill>
          <a:blip r:embed="rId1"/>
          <a:stretch>
            <a:fillRect/>
          </a:stretch>
        </p:blipFill>
        <p:spPr>
          <a:xfrm>
            <a:off x="1170940" y="3376930"/>
            <a:ext cx="2903220" cy="3132455"/>
          </a:xfrm>
          <a:prstGeom prst="rect">
            <a:avLst/>
          </a:prstGeom>
        </p:spPr>
      </p:pic>
      <p:pic>
        <p:nvPicPr>
          <p:cNvPr id="6" name="Picture 5"/>
          <p:cNvPicPr>
            <a:picLocks noChangeAspect="1"/>
          </p:cNvPicPr>
          <p:nvPr/>
        </p:nvPicPr>
        <p:blipFill>
          <a:blip r:embed="rId2"/>
          <a:stretch>
            <a:fillRect/>
          </a:stretch>
        </p:blipFill>
        <p:spPr>
          <a:xfrm>
            <a:off x="7740015" y="3816350"/>
            <a:ext cx="4175760" cy="2014855"/>
          </a:xfrm>
          <a:prstGeom prst="rect">
            <a:avLst/>
          </a:prstGeom>
        </p:spPr>
      </p:pic>
      <p:cxnSp>
        <p:nvCxnSpPr>
          <p:cNvPr id="7" name="Straight Arrow Connector 6"/>
          <p:cNvCxnSpPr/>
          <p:nvPr/>
        </p:nvCxnSpPr>
        <p:spPr>
          <a:xfrm flipV="1">
            <a:off x="4198620" y="4533900"/>
            <a:ext cx="283972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4"/>
                </a:solidFill>
                <a:latin typeface="Times New Roman" panose="02020603050405020304" charset="0"/>
                <a:cs typeface="Times New Roman" panose="02020603050405020304" charset="0"/>
                <a:sym typeface="+mn-ea"/>
              </a:rPr>
              <a:t>                        </a:t>
            </a:r>
            <a:r>
              <a:rPr lang="en-US">
                <a:solidFill>
                  <a:schemeClr val="accent4"/>
                </a:solidFill>
                <a:latin typeface="Times New Roman" panose="02020603050405020304" charset="0"/>
                <a:cs typeface="Times New Roman" panose="02020603050405020304" charset="0"/>
                <a:sym typeface="+mn-ea"/>
              </a:rPr>
              <a:t>Verify</a:t>
            </a:r>
            <a:r>
              <a:rPr lang="en-IN" altLang="en-US">
                <a:solidFill>
                  <a:schemeClr val="accent4"/>
                </a:solidFill>
                <a:latin typeface="Times New Roman" panose="02020603050405020304" charset="0"/>
                <a:cs typeface="Times New Roman" panose="02020603050405020304" charset="0"/>
                <a:sym typeface="+mn-ea"/>
              </a:rPr>
              <a:t>QR </a:t>
            </a:r>
            <a:r>
              <a:rPr lang="en-US">
                <a:solidFill>
                  <a:schemeClr val="accent4"/>
                </a:solidFill>
                <a:latin typeface="Times New Roman" panose="02020603050405020304" charset="0"/>
                <a:cs typeface="Times New Roman" panose="02020603050405020304" charset="0"/>
                <a:sym typeface="+mn-ea"/>
              </a:rPr>
              <a:t>Page</a:t>
            </a:r>
            <a:endParaRPr lang="en-US"/>
          </a:p>
        </p:txBody>
      </p:sp>
      <p:sp>
        <p:nvSpPr>
          <p:cNvPr id="4" name="Content Placeholder 3"/>
          <p:cNvSpPr>
            <a:spLocks noGrp="1"/>
          </p:cNvSpPr>
          <p:nvPr>
            <p:ph sz="half" idx="2"/>
          </p:nvPr>
        </p:nvSpPr>
        <p:spPr>
          <a:xfrm>
            <a:off x="917575" y="1825625"/>
            <a:ext cx="10436225" cy="4351655"/>
          </a:xfrm>
        </p:spPr>
        <p:txBody>
          <a:bodyPr/>
          <a:p>
            <a:r>
              <a:rPr lang="en-IN" altLang="en-US">
                <a:latin typeface="Times New Roman" panose="02020603050405020304" charset="0"/>
                <a:cs typeface="Times New Roman" panose="02020603050405020304" charset="0"/>
              </a:rPr>
              <a:t>If user intentionally or un-intentionaly generated multiple QR code then only the latest QR code will be the valid one all other are invalid.</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If user scan any older QR code with their cell phones then system will point to unable to verify page.</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1327150" y="3691255"/>
            <a:ext cx="2470150" cy="2777490"/>
          </a:xfrm>
          <a:prstGeom prst="rect">
            <a:avLst/>
          </a:prstGeom>
        </p:spPr>
      </p:pic>
      <p:pic>
        <p:nvPicPr>
          <p:cNvPr id="6" name="Picture 5"/>
          <p:cNvPicPr>
            <a:picLocks noChangeAspect="1"/>
          </p:cNvPicPr>
          <p:nvPr/>
        </p:nvPicPr>
        <p:blipFill>
          <a:blip r:embed="rId2"/>
          <a:stretch>
            <a:fillRect/>
          </a:stretch>
        </p:blipFill>
        <p:spPr>
          <a:xfrm>
            <a:off x="8799830" y="3256915"/>
            <a:ext cx="1902460" cy="3211830"/>
          </a:xfrm>
          <a:prstGeom prst="rect">
            <a:avLst/>
          </a:prstGeom>
        </p:spPr>
      </p:pic>
      <p:cxnSp>
        <p:nvCxnSpPr>
          <p:cNvPr id="7" name="Straight Arrow Connector 6"/>
          <p:cNvCxnSpPr/>
          <p:nvPr/>
        </p:nvCxnSpPr>
        <p:spPr>
          <a:xfrm flipV="1">
            <a:off x="4898390" y="4655820"/>
            <a:ext cx="232283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4"/>
                </a:solidFill>
                <a:latin typeface="Times New Roman" panose="02020603050405020304" charset="0"/>
                <a:cs typeface="Times New Roman" panose="02020603050405020304" charset="0"/>
                <a:sym typeface="+mn-ea"/>
              </a:rPr>
              <a:t>                          </a:t>
            </a:r>
            <a:r>
              <a:rPr lang="en-US">
                <a:solidFill>
                  <a:schemeClr val="accent4"/>
                </a:solidFill>
                <a:latin typeface="Times New Roman" panose="02020603050405020304" charset="0"/>
                <a:cs typeface="Times New Roman" panose="02020603050405020304" charset="0"/>
                <a:sym typeface="+mn-ea"/>
              </a:rPr>
              <a:t>Verify</a:t>
            </a:r>
            <a:r>
              <a:rPr lang="en-IN" altLang="en-US">
                <a:solidFill>
                  <a:schemeClr val="accent4"/>
                </a:solidFill>
                <a:latin typeface="Times New Roman" panose="02020603050405020304" charset="0"/>
                <a:cs typeface="Times New Roman" panose="02020603050405020304" charset="0"/>
                <a:sym typeface="+mn-ea"/>
              </a:rPr>
              <a:t>QR </a:t>
            </a:r>
            <a:r>
              <a:rPr lang="en-US">
                <a:solidFill>
                  <a:schemeClr val="accent4"/>
                </a:solidFill>
                <a:latin typeface="Times New Roman" panose="02020603050405020304" charset="0"/>
                <a:cs typeface="Times New Roman" panose="02020603050405020304" charset="0"/>
                <a:sym typeface="+mn-ea"/>
              </a:rPr>
              <a:t>Page</a:t>
            </a:r>
            <a:endParaRPr lang="en-US"/>
          </a:p>
        </p:txBody>
      </p:sp>
      <p:sp>
        <p:nvSpPr>
          <p:cNvPr id="4" name="Content Placeholder 3"/>
          <p:cNvSpPr>
            <a:spLocks noGrp="1"/>
          </p:cNvSpPr>
          <p:nvPr>
            <p:ph sz="half" idx="1"/>
          </p:nvPr>
        </p:nvSpPr>
        <p:spPr>
          <a:xfrm>
            <a:off x="838200" y="1825625"/>
            <a:ext cx="10515600" cy="1765300"/>
          </a:xfrm>
        </p:spPr>
        <p:txBody>
          <a:bodyPr>
            <a:normAutofit lnSpcReduction="20000"/>
          </a:bodyPr>
          <a:p>
            <a:r>
              <a:rPr lang="en-IN" altLang="en-US"/>
              <a:t>If user scan the received QR code after the time limit then the Verify QR response page route user to the session time out page and user needs to re-generate a new QR code for authentication.</a:t>
            </a:r>
            <a:endParaRPr lang="en-IN" altLang="en-US"/>
          </a:p>
          <a:p>
            <a:endParaRPr lang="en-IN" altLang="en-US"/>
          </a:p>
          <a:p>
            <a:endParaRPr lang="en-IN" altLang="en-US"/>
          </a:p>
          <a:p>
            <a:endParaRPr lang="en-IN" altLang="en-US"/>
          </a:p>
        </p:txBody>
      </p:sp>
      <p:pic>
        <p:nvPicPr>
          <p:cNvPr id="5" name="Content Placeholder 4"/>
          <p:cNvPicPr>
            <a:picLocks noChangeAspect="1"/>
          </p:cNvPicPr>
          <p:nvPr>
            <p:ph sz="half" idx="2"/>
          </p:nvPr>
        </p:nvPicPr>
        <p:blipFill>
          <a:blip r:embed="rId1"/>
          <a:stretch>
            <a:fillRect/>
          </a:stretch>
        </p:blipFill>
        <p:spPr>
          <a:xfrm>
            <a:off x="1024890" y="3165475"/>
            <a:ext cx="2734945" cy="2950845"/>
          </a:xfrm>
          <a:prstGeom prst="rect">
            <a:avLst/>
          </a:prstGeom>
        </p:spPr>
      </p:pic>
      <p:pic>
        <p:nvPicPr>
          <p:cNvPr id="6" name="Picture 5"/>
          <p:cNvPicPr>
            <a:picLocks noChangeAspect="1"/>
          </p:cNvPicPr>
          <p:nvPr/>
        </p:nvPicPr>
        <p:blipFill>
          <a:blip r:embed="rId2"/>
          <a:stretch>
            <a:fillRect/>
          </a:stretch>
        </p:blipFill>
        <p:spPr>
          <a:xfrm>
            <a:off x="7757160" y="3492500"/>
            <a:ext cx="3759200" cy="2296160"/>
          </a:xfrm>
          <a:prstGeom prst="rect">
            <a:avLst/>
          </a:prstGeom>
        </p:spPr>
      </p:pic>
      <p:cxnSp>
        <p:nvCxnSpPr>
          <p:cNvPr id="7" name="Straight Arrow Connector 6"/>
          <p:cNvCxnSpPr/>
          <p:nvPr/>
        </p:nvCxnSpPr>
        <p:spPr>
          <a:xfrm>
            <a:off x="4005580" y="4401820"/>
            <a:ext cx="2870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solidFill>
                  <a:schemeClr val="accent4"/>
                </a:solidFill>
                <a:latin typeface="Times New Roman" panose="02020603050405020304" charset="0"/>
                <a:cs typeface="Times New Roman" panose="02020603050405020304" charset="0"/>
              </a:rPr>
              <a:t>Admin Page Functionality</a:t>
            </a:r>
            <a:endParaRPr lang="en-IN" altLang="en-US">
              <a:solidFill>
                <a:schemeClr val="accent4"/>
              </a:solidFill>
              <a:latin typeface="Times New Roman" panose="02020603050405020304" charset="0"/>
              <a:cs typeface="Times New Roman" panose="02020603050405020304" charset="0"/>
            </a:endParaRPr>
          </a:p>
        </p:txBody>
      </p:sp>
      <p:sp>
        <p:nvSpPr>
          <p:cNvPr id="4" name="Content Placeholder 3"/>
          <p:cNvSpPr>
            <a:spLocks noGrp="1"/>
          </p:cNvSpPr>
          <p:nvPr>
            <p:ph sz="half" idx="1"/>
          </p:nvPr>
        </p:nvSpPr>
        <p:spPr/>
        <p:txBody>
          <a:bodyPr>
            <a:normAutofit lnSpcReduction="20000"/>
          </a:bodyPr>
          <a:p>
            <a:pPr algn="just"/>
            <a:r>
              <a:rPr lang="en-IN" altLang="en-US">
                <a:latin typeface="Times New Roman" panose="02020603050405020304" charset="0"/>
                <a:cs typeface="Times New Roman" panose="02020603050405020304" charset="0"/>
              </a:rPr>
              <a:t>To do any modifcation in the client services so we provide admin control to this second level authentication where admin can  add any new client, do any modification in the existing client details .For this we provide a login page so that only admin can have control and no one else.</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l"/>
            <a:r>
              <a:rPr lang="en-IN" altLang="en-US">
                <a:latin typeface="Times New Roman" panose="02020603050405020304" charset="0"/>
                <a:cs typeface="Times New Roman" panose="02020603050405020304" charset="0"/>
              </a:rPr>
              <a:t> Admin can enter to the dashboard by filling valid credentials on login pannel.</a:t>
            </a:r>
            <a:endParaRPr lang="en-IN" alt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6920230" y="1825625"/>
            <a:ext cx="3684905"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           </a:t>
            </a:r>
            <a:r>
              <a:rPr lang="en-IN" altLang="en-US">
                <a:solidFill>
                  <a:schemeClr val="accent4"/>
                </a:solidFill>
                <a:latin typeface="Times New Roman" panose="02020603050405020304" charset="0"/>
                <a:cs typeface="Times New Roman" panose="02020603050405020304" charset="0"/>
                <a:sym typeface="+mn-ea"/>
              </a:rPr>
              <a:t>Admin Dashboard Page Functionality</a:t>
            </a:r>
            <a:br>
              <a:rPr lang="en-IN" altLang="en-US">
                <a:solidFill>
                  <a:schemeClr val="accent4"/>
                </a:solidFill>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1"/>
          </p:nvPr>
        </p:nvSpPr>
        <p:spPr>
          <a:xfrm>
            <a:off x="838200" y="1410335"/>
            <a:ext cx="10192385" cy="1572260"/>
          </a:xfrm>
        </p:spPr>
        <p:txBody>
          <a:bodyPr>
            <a:normAutofit fontScale="35000"/>
          </a:bodyPr>
          <a:p>
            <a:r>
              <a:rPr lang="en-IN" altLang="en-US" sz="7335">
                <a:latin typeface="Times New Roman" panose="02020603050405020304" charset="0"/>
                <a:cs typeface="Times New Roman" panose="02020603050405020304" charset="0"/>
              </a:rPr>
              <a:t>When admin fill valid credentials and hit on login button system route the control to admin dashboard page.Where admin can see number of user who opt for QR code services and who opt for OTP services.Admin can also see how many user are active or inactive for that particular service.</a:t>
            </a:r>
            <a:endParaRPr lang="en-IN" altLang="en-US"/>
          </a:p>
          <a:p>
            <a:endParaRPr lang="en-IN" altLang="en-US"/>
          </a:p>
          <a:p>
            <a:endParaRPr lang="en-IN" altLang="en-US"/>
          </a:p>
        </p:txBody>
      </p:sp>
      <p:pic>
        <p:nvPicPr>
          <p:cNvPr id="5" name="Content Placeholder 4"/>
          <p:cNvPicPr>
            <a:picLocks noChangeAspect="1"/>
          </p:cNvPicPr>
          <p:nvPr>
            <p:ph sz="half" idx="2"/>
          </p:nvPr>
        </p:nvPicPr>
        <p:blipFill>
          <a:blip r:embed="rId1"/>
          <a:stretch>
            <a:fillRect/>
          </a:stretch>
        </p:blipFill>
        <p:spPr>
          <a:xfrm>
            <a:off x="1280160" y="3735705"/>
            <a:ext cx="2945130" cy="2646045"/>
          </a:xfrm>
          <a:prstGeom prst="rect">
            <a:avLst/>
          </a:prstGeom>
        </p:spPr>
      </p:pic>
      <p:pic>
        <p:nvPicPr>
          <p:cNvPr id="6" name="Picture 5"/>
          <p:cNvPicPr>
            <a:picLocks noChangeAspect="1"/>
          </p:cNvPicPr>
          <p:nvPr/>
        </p:nvPicPr>
        <p:blipFill>
          <a:blip r:embed="rId2"/>
          <a:stretch>
            <a:fillRect/>
          </a:stretch>
        </p:blipFill>
        <p:spPr>
          <a:xfrm>
            <a:off x="7419340" y="3823970"/>
            <a:ext cx="4772660" cy="1480820"/>
          </a:xfrm>
          <a:prstGeom prst="rect">
            <a:avLst/>
          </a:prstGeom>
        </p:spPr>
      </p:pic>
      <p:cxnSp>
        <p:nvCxnSpPr>
          <p:cNvPr id="7" name="Straight Arrow Connector 6"/>
          <p:cNvCxnSpPr/>
          <p:nvPr/>
        </p:nvCxnSpPr>
        <p:spPr>
          <a:xfrm flipV="1">
            <a:off x="4756150" y="4483100"/>
            <a:ext cx="2261870"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solidFill>
                  <a:schemeClr val="accent4"/>
                </a:solidFill>
                <a:latin typeface="Times New Roman" panose="02020603050405020304" charset="0"/>
                <a:cs typeface="Times New Roman" panose="02020603050405020304" charset="0"/>
              </a:rPr>
              <a:t>Admin  Client Entry </a:t>
            </a:r>
            <a:r>
              <a:rPr lang="en-IN" altLang="en-US">
                <a:solidFill>
                  <a:schemeClr val="accent4"/>
                </a:solidFill>
                <a:latin typeface="Times New Roman" panose="02020603050405020304" charset="0"/>
                <a:cs typeface="Times New Roman" panose="02020603050405020304" charset="0"/>
                <a:sym typeface="+mn-ea"/>
              </a:rPr>
              <a:t>Page</a:t>
            </a:r>
            <a:r>
              <a:rPr lang="en-IN" altLang="en-US">
                <a:solidFill>
                  <a:schemeClr val="accent4"/>
                </a:solidFill>
                <a:latin typeface="Times New Roman" panose="02020603050405020304" charset="0"/>
                <a:cs typeface="Times New Roman" panose="02020603050405020304" charset="0"/>
              </a:rPr>
              <a:t> Functionality</a:t>
            </a: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
        <p:nvSpPr>
          <p:cNvPr id="4" name="Content Placeholder 3"/>
          <p:cNvSpPr>
            <a:spLocks noGrp="1"/>
          </p:cNvSpPr>
          <p:nvPr>
            <p:ph sz="half" idx="1"/>
          </p:nvPr>
        </p:nvSpPr>
        <p:spPr>
          <a:xfrm>
            <a:off x="838200" y="1825625"/>
            <a:ext cx="10100310" cy="1786255"/>
          </a:xfrm>
        </p:spPr>
        <p:txBody>
          <a:bodyPr>
            <a:normAutofit/>
          </a:bodyPr>
          <a:p>
            <a:r>
              <a:rPr lang="en-IN" altLang="en-US">
                <a:latin typeface="Times New Roman" panose="02020603050405020304" charset="0"/>
                <a:cs typeface="Times New Roman" panose="02020603050405020304" charset="0"/>
              </a:rPr>
              <a:t>If any new client come to admin for registration then on clicking the client entry link admin can register that client in database by giving the details in the client entry form.</a:t>
            </a:r>
            <a:endParaRPr lang="en-IN" altLang="en-US"/>
          </a:p>
          <a:p>
            <a:endParaRPr lang="en-IN" altLang="en-US"/>
          </a:p>
        </p:txBody>
      </p:sp>
      <p:pic>
        <p:nvPicPr>
          <p:cNvPr id="5" name="Content Placeholder 4"/>
          <p:cNvPicPr>
            <a:picLocks noChangeAspect="1"/>
          </p:cNvPicPr>
          <p:nvPr>
            <p:ph sz="half" idx="2"/>
          </p:nvPr>
        </p:nvPicPr>
        <p:blipFill>
          <a:blip r:embed="rId1"/>
          <a:stretch>
            <a:fillRect/>
          </a:stretch>
        </p:blipFill>
        <p:spPr>
          <a:xfrm>
            <a:off x="7621270" y="3992245"/>
            <a:ext cx="3732530" cy="2251710"/>
          </a:xfrm>
          <a:prstGeom prst="rect">
            <a:avLst/>
          </a:prstGeom>
        </p:spPr>
      </p:pic>
      <p:pic>
        <p:nvPicPr>
          <p:cNvPr id="6" name="Picture 5"/>
          <p:cNvPicPr>
            <a:picLocks noChangeAspect="1"/>
          </p:cNvPicPr>
          <p:nvPr/>
        </p:nvPicPr>
        <p:blipFill>
          <a:blip r:embed="rId2"/>
          <a:stretch>
            <a:fillRect/>
          </a:stretch>
        </p:blipFill>
        <p:spPr>
          <a:xfrm>
            <a:off x="645795" y="3888105"/>
            <a:ext cx="5006975" cy="1965960"/>
          </a:xfrm>
          <a:prstGeom prst="rect">
            <a:avLst/>
          </a:prstGeom>
        </p:spPr>
      </p:pic>
      <p:cxnSp>
        <p:nvCxnSpPr>
          <p:cNvPr id="7" name="Straight Arrow Connector 6"/>
          <p:cNvCxnSpPr/>
          <p:nvPr/>
        </p:nvCxnSpPr>
        <p:spPr>
          <a:xfrm>
            <a:off x="5963285" y="4716780"/>
            <a:ext cx="12680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4"/>
                </a:solidFill>
                <a:latin typeface="Times New Roman" panose="02020603050405020304" charset="0"/>
                <a:cs typeface="Times New Roman" panose="02020603050405020304" charset="0"/>
                <a:sym typeface="+mn-ea"/>
              </a:rPr>
              <a:t>Admin  Client Entry Page Functionality</a:t>
            </a:r>
            <a:endParaRPr lang="en-US"/>
          </a:p>
        </p:txBody>
      </p:sp>
      <p:sp>
        <p:nvSpPr>
          <p:cNvPr id="4" name="Content Placeholder 3"/>
          <p:cNvSpPr>
            <a:spLocks noGrp="1"/>
          </p:cNvSpPr>
          <p:nvPr>
            <p:ph sz="half" idx="1"/>
          </p:nvPr>
        </p:nvSpPr>
        <p:spPr/>
        <p:txBody>
          <a:bodyPr>
            <a:normAutofit lnSpcReduction="20000"/>
          </a:bodyPr>
          <a:p>
            <a:pPr algn="just"/>
            <a:r>
              <a:rPr lang="en-IN" altLang="en-US">
                <a:latin typeface="Times New Roman" panose="02020603050405020304" charset="0"/>
                <a:cs typeface="Times New Roman" panose="02020603050405020304" charset="0"/>
              </a:rPr>
              <a:t>If Admin try to enter any email id or Mobile number which is already exist in system then client entry form trigger a warning message that this email id already exist.</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l"/>
            <a:r>
              <a:rPr lang="en-IN" altLang="en-US">
                <a:latin typeface="Times New Roman" panose="02020603050405020304" charset="0"/>
                <a:cs typeface="Times New Roman" panose="02020603050405020304" charset="0"/>
              </a:rPr>
              <a:t>From client entry page admin can decide services (OTP  or QR)for the client and the URL where client wants to direct their users on successfull validation.</a:t>
            </a:r>
            <a:endParaRPr lang="en-IN" altLang="en-US">
              <a:latin typeface="Times New Roman" panose="02020603050405020304" charset="0"/>
              <a:cs typeface="Times New Roman" panose="02020603050405020304" charset="0"/>
            </a:endParaRPr>
          </a:p>
          <a:p>
            <a:endParaRPr lang="en-IN" altLang="en-US"/>
          </a:p>
          <a:p>
            <a:endParaRPr lang="en-IN" altLang="en-US"/>
          </a:p>
          <a:p>
            <a:endParaRPr lang="en-IN" altLang="en-US"/>
          </a:p>
        </p:txBody>
      </p:sp>
      <p:pic>
        <p:nvPicPr>
          <p:cNvPr id="6" name="Picture 5"/>
          <p:cNvPicPr>
            <a:picLocks noChangeAspect="1"/>
          </p:cNvPicPr>
          <p:nvPr/>
        </p:nvPicPr>
        <p:blipFill>
          <a:blip r:embed="rId1"/>
          <a:stretch>
            <a:fillRect/>
          </a:stretch>
        </p:blipFill>
        <p:spPr>
          <a:xfrm>
            <a:off x="6706870" y="1584325"/>
            <a:ext cx="3946525" cy="2385695"/>
          </a:xfrm>
          <a:prstGeom prst="rect">
            <a:avLst/>
          </a:prstGeom>
        </p:spPr>
      </p:pic>
      <p:pic>
        <p:nvPicPr>
          <p:cNvPr id="8" name="Content Placeholder 7"/>
          <p:cNvPicPr>
            <a:picLocks noChangeAspect="1"/>
          </p:cNvPicPr>
          <p:nvPr>
            <p:ph sz="half" idx="2"/>
          </p:nvPr>
        </p:nvPicPr>
        <p:blipFill>
          <a:blip r:embed="rId2"/>
          <a:stretch>
            <a:fillRect/>
          </a:stretch>
        </p:blipFill>
        <p:spPr>
          <a:xfrm>
            <a:off x="6706870" y="4143375"/>
            <a:ext cx="3946525" cy="2714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3215680" y="356659"/>
            <a:ext cx="8976320"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dirty="0" smtClean="0">
                <a:solidFill>
                  <a:schemeClr val="tx1">
                    <a:lumMod val="75000"/>
                    <a:lumOff val="25000"/>
                  </a:schemeClr>
                </a:solidFill>
                <a:cs typeface="Arial" panose="020B0604020202020204" pitchFamily="34" charset="0"/>
              </a:rPr>
              <a:t>AGENDA:</a:t>
            </a:r>
            <a:endParaRPr lang="en-US" sz="4800" dirty="0">
              <a:solidFill>
                <a:schemeClr val="tx1">
                  <a:lumMod val="75000"/>
                  <a:lumOff val="25000"/>
                </a:schemeClr>
              </a:solidFill>
              <a:cs typeface="Arial" panose="020B0604020202020204" pitchFamily="34" charset="0"/>
            </a:endParaRPr>
          </a:p>
        </p:txBody>
      </p:sp>
      <p:grpSp>
        <p:nvGrpSpPr>
          <p:cNvPr id="30" name="Group 29"/>
          <p:cNvGrpSpPr/>
          <p:nvPr/>
        </p:nvGrpSpPr>
        <p:grpSpPr>
          <a:xfrm>
            <a:off x="3962819" y="1084608"/>
            <a:ext cx="7481455" cy="76800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IN" altLang="ko-KR" sz="2400"/>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6" name="TextBox 5"/>
            <p:cNvSpPr txBox="1"/>
            <p:nvPr/>
          </p:nvSpPr>
          <p:spPr>
            <a:xfrm>
              <a:off x="2988072" y="1235044"/>
              <a:ext cx="569802" cy="369094"/>
            </a:xfrm>
            <a:prstGeom prst="rect">
              <a:avLst/>
            </a:prstGeom>
            <a:noFill/>
          </p:spPr>
          <p:txBody>
            <a:bodyPr wrap="square" tIns="0" bIns="0" rtlCol="0" anchor="ctr">
              <a:spAutoFit/>
            </a:bodyPr>
            <a:lstStyle/>
            <a:p>
              <a:pPr algn="ctr"/>
              <a:r>
                <a:rPr lang="en-US" altLang="ko-KR" sz="3200" b="1" dirty="0">
                  <a:solidFill>
                    <a:schemeClr val="accent1"/>
                  </a:solidFill>
                  <a:cs typeface="Arial" panose="020B0604020202020204" pitchFamily="34" charset="0"/>
                </a:rPr>
                <a:t>01</a:t>
              </a:r>
              <a:endParaRPr lang="en-US" altLang="ko-KR" sz="3200" b="1" dirty="0">
                <a:solidFill>
                  <a:schemeClr val="accent1"/>
                </a:solidFill>
                <a:cs typeface="Arial" panose="020B0604020202020204" pitchFamily="34" charset="0"/>
              </a:endParaRPr>
            </a:p>
          </p:txBody>
        </p:sp>
      </p:grpSp>
      <p:grpSp>
        <p:nvGrpSpPr>
          <p:cNvPr id="31" name="Group 30"/>
          <p:cNvGrpSpPr/>
          <p:nvPr/>
        </p:nvGrpSpPr>
        <p:grpSpPr>
          <a:xfrm>
            <a:off x="3962400" y="1899920"/>
            <a:ext cx="7481455" cy="768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17" name="TextBox 16"/>
            <p:cNvSpPr txBox="1"/>
            <p:nvPr/>
          </p:nvSpPr>
          <p:spPr>
            <a:xfrm>
              <a:off x="2988072" y="2126886"/>
              <a:ext cx="569802" cy="369094"/>
            </a:xfrm>
            <a:prstGeom prst="rect">
              <a:avLst/>
            </a:prstGeom>
            <a:noFill/>
          </p:spPr>
          <p:txBody>
            <a:bodyPr wrap="square" tIns="0" bIns="0" rtlCol="0" anchor="ctr">
              <a:spAutoFit/>
            </a:bodyPr>
            <a:lstStyle/>
            <a:p>
              <a:pPr algn="ctr"/>
              <a:r>
                <a:rPr lang="en-US" altLang="ko-KR" sz="3200" b="1" dirty="0">
                  <a:solidFill>
                    <a:schemeClr val="accent2"/>
                  </a:solidFill>
                  <a:cs typeface="Arial" panose="020B0604020202020204" pitchFamily="34" charset="0"/>
                </a:rPr>
                <a:t>02</a:t>
              </a:r>
              <a:endParaRPr lang="en-US" altLang="ko-KR" sz="3200" b="1" dirty="0">
                <a:solidFill>
                  <a:schemeClr val="accent2"/>
                </a:solidFill>
                <a:cs typeface="Arial" panose="020B0604020202020204" pitchFamily="34" charset="0"/>
              </a:endParaRPr>
            </a:p>
          </p:txBody>
        </p:sp>
      </p:grpSp>
      <p:grpSp>
        <p:nvGrpSpPr>
          <p:cNvPr id="32" name="Group 31"/>
          <p:cNvGrpSpPr/>
          <p:nvPr/>
        </p:nvGrpSpPr>
        <p:grpSpPr>
          <a:xfrm>
            <a:off x="3962400" y="2717800"/>
            <a:ext cx="7481455" cy="768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22" name="TextBox 21"/>
            <p:cNvSpPr txBox="1"/>
            <p:nvPr/>
          </p:nvSpPr>
          <p:spPr>
            <a:xfrm>
              <a:off x="2988072" y="3018728"/>
              <a:ext cx="569802" cy="369094"/>
            </a:xfrm>
            <a:prstGeom prst="rect">
              <a:avLst/>
            </a:prstGeom>
            <a:noFill/>
          </p:spPr>
          <p:txBody>
            <a:bodyPr wrap="square" tIns="0" bIns="0" rtlCol="0" anchor="ctr">
              <a:spAutoFit/>
            </a:bodyPr>
            <a:lstStyle/>
            <a:p>
              <a:pPr algn="ctr"/>
              <a:r>
                <a:rPr lang="en-US" altLang="ko-KR" sz="3200" b="1" dirty="0">
                  <a:solidFill>
                    <a:schemeClr val="accent3"/>
                  </a:solidFill>
                  <a:cs typeface="Arial" panose="020B0604020202020204" pitchFamily="34" charset="0"/>
                </a:rPr>
                <a:t>0</a:t>
              </a:r>
              <a:r>
                <a:rPr lang="en-IN" altLang="en-US" sz="3200" b="1" dirty="0">
                  <a:solidFill>
                    <a:schemeClr val="accent3"/>
                  </a:solidFill>
                  <a:cs typeface="Arial" panose="020B0604020202020204" pitchFamily="34" charset="0"/>
                </a:rPr>
                <a:t>3</a:t>
              </a:r>
              <a:endParaRPr lang="en-IN" altLang="en-US" sz="3200" b="1" dirty="0">
                <a:solidFill>
                  <a:schemeClr val="accent3"/>
                </a:solidFill>
                <a:cs typeface="Arial" panose="020B0604020202020204" pitchFamily="34" charset="0"/>
              </a:endParaRPr>
            </a:p>
          </p:txBody>
        </p:sp>
        <p:sp>
          <p:nvSpPr>
            <p:cNvPr id="23" name="TextBox 22"/>
            <p:cNvSpPr txBox="1"/>
            <p:nvPr/>
          </p:nvSpPr>
          <p:spPr bwMode="auto">
            <a:xfrm>
              <a:off x="3667248" y="3069390"/>
              <a:ext cx="4752528" cy="25288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IN" altLang="en-US" sz="1600" b="1" dirty="0">
                <a:solidFill>
                  <a:schemeClr val="bg1"/>
                </a:solidFill>
                <a:cs typeface="Arial" panose="020B0604020202020204" pitchFamily="34" charset="0"/>
              </a:endParaRPr>
            </a:p>
          </p:txBody>
        </p:sp>
      </p:grpSp>
      <p:grpSp>
        <p:nvGrpSpPr>
          <p:cNvPr id="33" name="Group 32"/>
          <p:cNvGrpSpPr/>
          <p:nvPr/>
        </p:nvGrpSpPr>
        <p:grpSpPr>
          <a:xfrm>
            <a:off x="3962400" y="3543935"/>
            <a:ext cx="7481455" cy="768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27" name="TextBox 26"/>
            <p:cNvSpPr txBox="1"/>
            <p:nvPr/>
          </p:nvSpPr>
          <p:spPr>
            <a:xfrm>
              <a:off x="2988072" y="3910570"/>
              <a:ext cx="569802" cy="369094"/>
            </a:xfrm>
            <a:prstGeom prst="rect">
              <a:avLst/>
            </a:prstGeom>
            <a:noFill/>
          </p:spPr>
          <p:txBody>
            <a:bodyPr wrap="square" tIns="0" bIns="0" rtlCol="0" anchor="ctr">
              <a:spAutoFit/>
            </a:bodyPr>
            <a:lstStyle/>
            <a:p>
              <a:pPr algn="ctr"/>
              <a:r>
                <a:rPr lang="en-US" altLang="ko-KR" sz="3200" b="1" dirty="0">
                  <a:solidFill>
                    <a:schemeClr val="accent4"/>
                  </a:solidFill>
                  <a:cs typeface="Arial" panose="020B0604020202020204" pitchFamily="34" charset="0"/>
                </a:rPr>
                <a:t>04</a:t>
              </a:r>
              <a:endParaRPr lang="en-US" altLang="ko-KR" sz="3200" b="1" dirty="0">
                <a:solidFill>
                  <a:schemeClr val="accent4"/>
                </a:solidFill>
                <a:cs typeface="Arial" panose="020B0604020202020204" pitchFamily="34" charset="0"/>
              </a:endParaRPr>
            </a:p>
          </p:txBody>
        </p:sp>
        <p:sp>
          <p:nvSpPr>
            <p:cNvPr id="28" name="TextBox 27"/>
            <p:cNvSpPr txBox="1"/>
            <p:nvPr/>
          </p:nvSpPr>
          <p:spPr bwMode="auto">
            <a:xfrm>
              <a:off x="3667248" y="3961233"/>
              <a:ext cx="4752528" cy="25288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IN" altLang="en-US" sz="1600" b="1" dirty="0" smtClean="0">
                <a:solidFill>
                  <a:schemeClr val="bg1"/>
                </a:solidFill>
                <a:cs typeface="Arial" panose="020B0604020202020204" pitchFamily="34" charset="0"/>
              </a:endParaRPr>
            </a:p>
          </p:txBody>
        </p:sp>
      </p:grpSp>
      <p:grpSp>
        <p:nvGrpSpPr>
          <p:cNvPr id="42" name="Group 41"/>
          <p:cNvGrpSpPr/>
          <p:nvPr/>
        </p:nvGrpSpPr>
        <p:grpSpPr>
          <a:xfrm>
            <a:off x="3966845" y="4382770"/>
            <a:ext cx="7481455" cy="768000"/>
            <a:chOff x="2984973" y="3807117"/>
            <a:chExt cx="5611091" cy="576000"/>
          </a:xfrm>
          <a:solidFill>
            <a:schemeClr val="accent1">
              <a:lumMod val="40000"/>
              <a:lumOff val="60000"/>
            </a:schemeClr>
          </a:solidFill>
        </p:grpSpPr>
        <p:sp>
          <p:nvSpPr>
            <p:cNvPr id="43" name="Round Same Side Corner Rectangle 42"/>
            <p:cNvSpPr/>
            <p:nvPr/>
          </p:nvSpPr>
          <p:spPr>
            <a:xfrm rot="5400000">
              <a:off x="5719936" y="1435013"/>
              <a:ext cx="432048" cy="532020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44" name="AutoShape 92"/>
            <p:cNvSpPr>
              <a:spLocks noChangeAspect="1" noChangeArrowheads="1"/>
            </p:cNvSpPr>
            <p:nvPr/>
          </p:nvSpPr>
          <p:spPr bwMode="auto">
            <a:xfrm rot="16200000" flipH="1">
              <a:off x="2984973" y="3807117"/>
              <a:ext cx="576000" cy="576000"/>
            </a:xfrm>
            <a:prstGeom prst="ellipse">
              <a:avLst/>
            </a:prstGeom>
            <a:grpFill/>
            <a:ln w="50800">
              <a:solidFill>
                <a:schemeClr val="accent4"/>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45" name="TextBox 44"/>
            <p:cNvSpPr txBox="1"/>
            <p:nvPr/>
          </p:nvSpPr>
          <p:spPr>
            <a:xfrm>
              <a:off x="2988072" y="3910570"/>
              <a:ext cx="569802" cy="369094"/>
            </a:xfrm>
            <a:prstGeom prst="rect">
              <a:avLst/>
            </a:prstGeom>
            <a:solidFill>
              <a:schemeClr val="bg1"/>
            </a:solidFill>
          </p:spPr>
          <p:txBody>
            <a:bodyPr wrap="square" tIns="0" bIns="0" rtlCol="0" anchor="ctr">
              <a:spAutoFit/>
            </a:bodyPr>
            <a:lstStyle/>
            <a:p>
              <a:pPr algn="ctr"/>
              <a:r>
                <a:rPr lang="en-US" altLang="ko-KR" sz="3200" b="1" dirty="0" smtClean="0">
                  <a:solidFill>
                    <a:schemeClr val="accent4"/>
                  </a:solidFill>
                  <a:cs typeface="Arial" panose="020B0604020202020204" pitchFamily="34" charset="0"/>
                </a:rPr>
                <a:t>05</a:t>
              </a:r>
              <a:endParaRPr lang="en-US" altLang="ko-KR" sz="3200" b="1" dirty="0">
                <a:solidFill>
                  <a:schemeClr val="accent4"/>
                </a:solidFill>
                <a:cs typeface="Arial" panose="020B0604020202020204" pitchFamily="34" charset="0"/>
              </a:endParaRPr>
            </a:p>
          </p:txBody>
        </p:sp>
        <p:sp>
          <p:nvSpPr>
            <p:cNvPr id="46" name="TextBox 45"/>
            <p:cNvSpPr txBox="1"/>
            <p:nvPr/>
          </p:nvSpPr>
          <p:spPr bwMode="auto">
            <a:xfrm>
              <a:off x="3667248" y="3961232"/>
              <a:ext cx="4752528" cy="252889"/>
            </a:xfrm>
            <a:prstGeom prst="rect">
              <a:avLst/>
            </a:prstGeom>
            <a:grp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IN" altLang="en-US" sz="1600" b="1" dirty="0">
                <a:solidFill>
                  <a:schemeClr val="bg1"/>
                </a:solidFill>
                <a:cs typeface="Arial" panose="020B0604020202020204" pitchFamily="34" charset="0"/>
              </a:endParaRPr>
            </a:p>
          </p:txBody>
        </p:sp>
      </p:grpSp>
      <p:grpSp>
        <p:nvGrpSpPr>
          <p:cNvPr id="47" name="Group 46"/>
          <p:cNvGrpSpPr/>
          <p:nvPr/>
        </p:nvGrpSpPr>
        <p:grpSpPr>
          <a:xfrm>
            <a:off x="3971290" y="5221320"/>
            <a:ext cx="7481455" cy="768000"/>
            <a:chOff x="2984973" y="3807117"/>
            <a:chExt cx="5611091" cy="576000"/>
          </a:xfrm>
        </p:grpSpPr>
        <p:sp>
          <p:nvSpPr>
            <p:cNvPr id="48" name="Round Same Side Corner Rectangle 47"/>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49"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50" name="TextBox 49"/>
            <p:cNvSpPr txBox="1"/>
            <p:nvPr/>
          </p:nvSpPr>
          <p:spPr>
            <a:xfrm>
              <a:off x="2988072" y="3910570"/>
              <a:ext cx="569802" cy="369094"/>
            </a:xfrm>
            <a:prstGeom prst="rect">
              <a:avLst/>
            </a:prstGeom>
            <a:noFill/>
          </p:spPr>
          <p:txBody>
            <a:bodyPr wrap="square" tIns="0" bIns="0" rtlCol="0" anchor="ctr">
              <a:spAutoFit/>
            </a:bodyPr>
            <a:lstStyle/>
            <a:p>
              <a:pPr algn="ctr"/>
              <a:r>
                <a:rPr lang="en-US" altLang="ko-KR" sz="3200" b="1" dirty="0" smtClean="0">
                  <a:solidFill>
                    <a:schemeClr val="accent4"/>
                  </a:solidFill>
                  <a:cs typeface="Arial" panose="020B0604020202020204" pitchFamily="34" charset="0"/>
                </a:rPr>
                <a:t>06</a:t>
              </a:r>
              <a:endParaRPr lang="en-US" altLang="ko-KR" sz="3200" b="1" dirty="0">
                <a:solidFill>
                  <a:schemeClr val="accent4"/>
                </a:solidFill>
                <a:cs typeface="Arial" panose="020B0604020202020204" pitchFamily="34" charset="0"/>
              </a:endParaRPr>
            </a:p>
          </p:txBody>
        </p:sp>
        <p:sp>
          <p:nvSpPr>
            <p:cNvPr id="51" name="TextBox 50"/>
            <p:cNvSpPr txBox="1"/>
            <p:nvPr/>
          </p:nvSpPr>
          <p:spPr bwMode="auto">
            <a:xfrm>
              <a:off x="3667248" y="3961232"/>
              <a:ext cx="4752528" cy="25288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IN" altLang="en-US" sz="1600" b="1" dirty="0">
                <a:solidFill>
                  <a:schemeClr val="bg1"/>
                </a:solidFill>
                <a:cs typeface="Arial" panose="020B0604020202020204" pitchFamily="34" charset="0"/>
              </a:endParaRPr>
            </a:p>
          </p:txBody>
        </p:sp>
      </p:grpSp>
      <p:grpSp>
        <p:nvGrpSpPr>
          <p:cNvPr id="2" name="Group 1"/>
          <p:cNvGrpSpPr/>
          <p:nvPr/>
        </p:nvGrpSpPr>
        <p:grpSpPr>
          <a:xfrm>
            <a:off x="3975735" y="6060155"/>
            <a:ext cx="7481455" cy="768000"/>
            <a:chOff x="2984973" y="3807117"/>
            <a:chExt cx="5611091" cy="576000"/>
          </a:xfrm>
          <a:solidFill>
            <a:schemeClr val="accent5">
              <a:lumMod val="75000"/>
            </a:schemeClr>
          </a:solidFill>
        </p:grpSpPr>
        <p:sp>
          <p:nvSpPr>
            <p:cNvPr id="8" name="Round Same Side Corner Rectangle 7"/>
            <p:cNvSpPr/>
            <p:nvPr/>
          </p:nvSpPr>
          <p:spPr>
            <a:xfrm rot="5400000">
              <a:off x="5719936" y="1435013"/>
              <a:ext cx="432048" cy="532020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solidFill>
                  <a:schemeClr val="accent5">
                    <a:lumMod val="75000"/>
                  </a:schemeClr>
                </a:solidFill>
              </a:endParaRPr>
            </a:p>
          </p:txBody>
        </p:sp>
        <p:sp>
          <p:nvSpPr>
            <p:cNvPr id="9" name="AutoShape 92"/>
            <p:cNvSpPr>
              <a:spLocks noChangeAspect="1" noChangeArrowheads="1"/>
            </p:cNvSpPr>
            <p:nvPr/>
          </p:nvSpPr>
          <p:spPr bwMode="auto">
            <a:xfrm rot="16200000" flipH="1">
              <a:off x="2984973" y="3807117"/>
              <a:ext cx="576000" cy="576000"/>
            </a:xfrm>
            <a:prstGeom prst="ellipse">
              <a:avLst/>
            </a:prstGeom>
            <a:grpFill/>
            <a:ln w="50800">
              <a:solidFill>
                <a:schemeClr val="accent4"/>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3735" dirty="0">
                <a:solidFill>
                  <a:schemeClr val="bg1"/>
                </a:solidFill>
              </a:endParaRPr>
            </a:p>
          </p:txBody>
        </p:sp>
        <p:sp>
          <p:nvSpPr>
            <p:cNvPr id="10" name="TextBox 49"/>
            <p:cNvSpPr txBox="1"/>
            <p:nvPr/>
          </p:nvSpPr>
          <p:spPr>
            <a:xfrm>
              <a:off x="2988072" y="3910570"/>
              <a:ext cx="569802" cy="369094"/>
            </a:xfrm>
            <a:prstGeom prst="rect">
              <a:avLst/>
            </a:prstGeom>
            <a:solidFill>
              <a:schemeClr val="bg1"/>
            </a:solidFill>
          </p:spPr>
          <p:txBody>
            <a:bodyPr wrap="square" tIns="0" bIns="0" rtlCol="0" anchor="ctr">
              <a:spAutoFit/>
            </a:bodyPr>
            <a:lstStyle/>
            <a:p>
              <a:pPr algn="ctr"/>
              <a:r>
                <a:rPr lang="en-US" altLang="ko-KR" sz="3200" b="1" dirty="0" smtClean="0">
                  <a:solidFill>
                    <a:schemeClr val="accent4"/>
                  </a:solidFill>
                  <a:cs typeface="Arial" panose="020B0604020202020204" pitchFamily="34" charset="0"/>
                </a:rPr>
                <a:t>0</a:t>
              </a:r>
              <a:r>
                <a:rPr lang="en-IN" altLang="en-US" sz="3200" b="1" dirty="0" smtClean="0">
                  <a:solidFill>
                    <a:schemeClr val="accent4"/>
                  </a:solidFill>
                  <a:cs typeface="Arial" panose="020B0604020202020204" pitchFamily="34" charset="0"/>
                </a:rPr>
                <a:t>7</a:t>
              </a:r>
              <a:endParaRPr lang="en-IN" altLang="en-US" sz="3200" b="1" dirty="0" smtClean="0">
                <a:solidFill>
                  <a:schemeClr val="accent4"/>
                </a:solidFill>
                <a:cs typeface="Arial" panose="020B0604020202020204" pitchFamily="34" charset="0"/>
              </a:endParaRPr>
            </a:p>
          </p:txBody>
        </p:sp>
        <p:sp>
          <p:nvSpPr>
            <p:cNvPr id="11" name="TextBox 50"/>
            <p:cNvSpPr txBox="1"/>
            <p:nvPr/>
          </p:nvSpPr>
          <p:spPr bwMode="auto">
            <a:xfrm>
              <a:off x="3667248" y="3961233"/>
              <a:ext cx="4752528" cy="252889"/>
            </a:xfrm>
            <a:prstGeom prst="rect">
              <a:avLst/>
            </a:prstGeom>
            <a:grp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IN" altLang="en-US" sz="1600" b="1" dirty="0">
                <a:solidFill>
                  <a:schemeClr val="bg1"/>
                </a:solidFill>
                <a:cs typeface="Arial" panose="020B0604020202020204" pitchFamily="34" charset="0"/>
              </a:endParaRPr>
            </a:p>
          </p:txBody>
        </p:sp>
      </p:grpSp>
      <p:sp>
        <p:nvSpPr>
          <p:cNvPr id="12" name="TextBox 22"/>
          <p:cNvSpPr txBox="1"/>
          <p:nvPr/>
        </p:nvSpPr>
        <p:spPr bwMode="auto">
          <a:xfrm>
            <a:off x="4885435" y="1342772"/>
            <a:ext cx="6336704" cy="33718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IN" altLang="en-US" sz="1600" b="1" dirty="0">
                <a:solidFill>
                  <a:schemeClr val="bg1"/>
                </a:solidFill>
                <a:cs typeface="Arial" panose="020B0604020202020204" pitchFamily="34" charset="0"/>
              </a:rPr>
              <a:t>INTRODUCTION TO PROJECT</a:t>
            </a:r>
            <a:endParaRPr lang="en-IN" altLang="en-US" sz="1600" b="1" dirty="0">
              <a:solidFill>
                <a:schemeClr val="bg1"/>
              </a:solidFill>
              <a:cs typeface="Arial" panose="020B0604020202020204" pitchFamily="34" charset="0"/>
            </a:endParaRPr>
          </a:p>
        </p:txBody>
      </p:sp>
      <p:sp>
        <p:nvSpPr>
          <p:cNvPr id="14" name="TextBox 22"/>
          <p:cNvSpPr txBox="1"/>
          <p:nvPr/>
        </p:nvSpPr>
        <p:spPr bwMode="auto">
          <a:xfrm>
            <a:off x="4981955" y="2091437"/>
            <a:ext cx="6336704" cy="33718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IN" altLang="en-US" sz="1600" b="1" dirty="0">
                <a:solidFill>
                  <a:schemeClr val="bg1"/>
                </a:solidFill>
                <a:cs typeface="Arial" panose="020B0604020202020204" pitchFamily="34" charset="0"/>
              </a:rPr>
              <a:t>AIM OF SECOND LEVEL AITHENTICATION</a:t>
            </a:r>
            <a:endParaRPr lang="en-IN" altLang="en-US" sz="1600" b="1" dirty="0">
              <a:solidFill>
                <a:schemeClr val="bg1"/>
              </a:solidFill>
              <a:cs typeface="Arial" panose="020B0604020202020204" pitchFamily="34" charset="0"/>
            </a:endParaRPr>
          </a:p>
        </p:txBody>
      </p:sp>
      <p:sp>
        <p:nvSpPr>
          <p:cNvPr id="19" name="TextBox 22"/>
          <p:cNvSpPr txBox="1"/>
          <p:nvPr/>
        </p:nvSpPr>
        <p:spPr bwMode="auto">
          <a:xfrm>
            <a:off x="4981955" y="2920747"/>
            <a:ext cx="6336704" cy="33718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IN" altLang="en-US" sz="1600" b="1" dirty="0">
                <a:solidFill>
                  <a:schemeClr val="bg1"/>
                </a:solidFill>
                <a:cs typeface="Arial" panose="020B0604020202020204" pitchFamily="34" charset="0"/>
              </a:rPr>
              <a:t>FUNCTIONING OF SECOND LEVEL AUTHENTICATION </a:t>
            </a:r>
            <a:endParaRPr lang="en-IN" altLang="en-US" sz="1600" b="1" dirty="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4"/>
                </a:solidFill>
                <a:latin typeface="Times New Roman" panose="02020603050405020304" charset="0"/>
                <a:cs typeface="Times New Roman" panose="02020603050405020304" charset="0"/>
                <a:sym typeface="+mn-ea"/>
              </a:rPr>
              <a:t>Admin  Client Modify Page Functionality</a:t>
            </a:r>
            <a:endParaRPr lang="en-US"/>
          </a:p>
        </p:txBody>
      </p:sp>
      <p:sp>
        <p:nvSpPr>
          <p:cNvPr id="7" name="Content Placeholder 6"/>
          <p:cNvSpPr/>
          <p:nvPr>
            <p:ph sz="half" idx="1"/>
          </p:nvPr>
        </p:nvSpPr>
        <p:spPr>
          <a:xfrm>
            <a:off x="838200" y="1825625"/>
            <a:ext cx="10699115" cy="2302510"/>
          </a:xfrm>
        </p:spPr>
        <p:txBody>
          <a:bodyPr/>
          <a:p>
            <a:r>
              <a:rPr lang="en-IN" altLang="en-US">
                <a:latin typeface="Times New Roman" panose="02020603050405020304" charset="0"/>
                <a:cs typeface="Times New Roman" panose="02020603050405020304" charset="0"/>
              </a:rPr>
              <a:t>Admin have the right to modify any client data ,for this admin needs to   click the client modify link where admin can see the details of all the clients register.On clicking modify  link admin can modify the details as per requirement.</a:t>
            </a:r>
            <a:endParaRPr lang="en-IN" altLang="en-US"/>
          </a:p>
          <a:p>
            <a:endParaRPr lang="en-IN" altLang="en-US"/>
          </a:p>
          <a:p>
            <a:endParaRPr lang="en-IN" altLang="en-US"/>
          </a:p>
        </p:txBody>
      </p:sp>
      <p:pic>
        <p:nvPicPr>
          <p:cNvPr id="8" name="Content Placeholder 4"/>
          <p:cNvPicPr>
            <a:picLocks noChangeAspect="1"/>
          </p:cNvPicPr>
          <p:nvPr>
            <p:ph sz="half" idx="2"/>
          </p:nvPr>
        </p:nvPicPr>
        <p:blipFill>
          <a:blip r:embed="rId1"/>
          <a:stretch>
            <a:fillRect/>
          </a:stretch>
        </p:blipFill>
        <p:spPr>
          <a:xfrm>
            <a:off x="168910" y="4592955"/>
            <a:ext cx="3417570" cy="2059940"/>
          </a:xfrm>
          <a:prstGeom prst="rect">
            <a:avLst/>
          </a:prstGeom>
        </p:spPr>
      </p:pic>
      <p:pic>
        <p:nvPicPr>
          <p:cNvPr id="9" name="Picture 8"/>
          <p:cNvPicPr>
            <a:picLocks noChangeAspect="1"/>
          </p:cNvPicPr>
          <p:nvPr/>
        </p:nvPicPr>
        <p:blipFill>
          <a:blip r:embed="rId2"/>
          <a:stretch>
            <a:fillRect/>
          </a:stretch>
        </p:blipFill>
        <p:spPr>
          <a:xfrm>
            <a:off x="4333240" y="4592955"/>
            <a:ext cx="4264660" cy="1724660"/>
          </a:xfrm>
          <a:prstGeom prst="rect">
            <a:avLst/>
          </a:prstGeom>
        </p:spPr>
      </p:pic>
      <p:pic>
        <p:nvPicPr>
          <p:cNvPr id="10" name="Picture 9"/>
          <p:cNvPicPr>
            <a:picLocks noChangeAspect="1"/>
          </p:cNvPicPr>
          <p:nvPr/>
        </p:nvPicPr>
        <p:blipFill>
          <a:blip r:embed="rId3"/>
          <a:stretch>
            <a:fillRect/>
          </a:stretch>
        </p:blipFill>
        <p:spPr>
          <a:xfrm>
            <a:off x="9273540" y="4593590"/>
            <a:ext cx="3027045" cy="2059305"/>
          </a:xfrm>
          <a:prstGeom prst="rect">
            <a:avLst/>
          </a:prstGeom>
        </p:spPr>
      </p:pic>
      <p:cxnSp>
        <p:nvCxnSpPr>
          <p:cNvPr id="11" name="Straight Arrow Connector 10"/>
          <p:cNvCxnSpPr/>
          <p:nvPr/>
        </p:nvCxnSpPr>
        <p:spPr>
          <a:xfrm>
            <a:off x="3586480" y="5622925"/>
            <a:ext cx="709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47075" y="5320030"/>
            <a:ext cx="83185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chemeClr val="accent4"/>
                </a:solidFill>
                <a:latin typeface="Times New Roman" panose="02020603050405020304" charset="0"/>
                <a:cs typeface="Times New Roman" panose="02020603050405020304" charset="0"/>
                <a:sym typeface="+mn-ea"/>
              </a:rPr>
              <a:t>Admin  Configuration setting page Functionality</a:t>
            </a:r>
            <a:endParaRPr lang="en-US"/>
          </a:p>
        </p:txBody>
      </p:sp>
      <p:sp>
        <p:nvSpPr>
          <p:cNvPr id="4" name="Content Placeholder 3"/>
          <p:cNvSpPr>
            <a:spLocks noGrp="1"/>
          </p:cNvSpPr>
          <p:nvPr>
            <p:ph sz="half" idx="1"/>
          </p:nvPr>
        </p:nvSpPr>
        <p:spPr/>
        <p:txBody>
          <a:bodyPr/>
          <a:p>
            <a:pPr algn="just"/>
            <a:r>
              <a:rPr lang="en-IN" altLang="en-US"/>
              <a:t>In this section Admin can set the different content from different tabs like.</a:t>
            </a:r>
            <a:endParaRPr lang="en-IN" altLang="en-US"/>
          </a:p>
          <a:p>
            <a:pPr algn="just"/>
            <a:r>
              <a:rPr lang="en-IN" altLang="en-US"/>
              <a:t>Mail content</a:t>
            </a:r>
            <a:endParaRPr lang="en-IN" altLang="en-US"/>
          </a:p>
          <a:p>
            <a:pPr algn="just"/>
            <a:r>
              <a:rPr lang="en-IN" altLang="en-US"/>
              <a:t>SMS setting</a:t>
            </a:r>
            <a:endParaRPr lang="en-IN" altLang="en-US"/>
          </a:p>
          <a:p>
            <a:pPr algn="just"/>
            <a:r>
              <a:rPr lang="en-IN" altLang="en-US"/>
              <a:t>General config</a:t>
            </a:r>
            <a:endParaRPr lang="en-IN" altLang="en-US"/>
          </a:p>
          <a:p>
            <a:pPr algn="just"/>
            <a:r>
              <a:rPr lang="en-IN" altLang="en-US"/>
              <a:t>Return URL</a:t>
            </a:r>
            <a:endParaRPr lang="en-IN" altLang="en-US"/>
          </a:p>
        </p:txBody>
      </p:sp>
      <p:pic>
        <p:nvPicPr>
          <p:cNvPr id="7" name="Content Placeholder 6"/>
          <p:cNvPicPr>
            <a:picLocks noChangeAspect="1"/>
          </p:cNvPicPr>
          <p:nvPr>
            <p:ph sz="half" idx="2"/>
          </p:nvPr>
        </p:nvPicPr>
        <p:blipFill>
          <a:blip r:embed="rId1"/>
          <a:stretch>
            <a:fillRect/>
          </a:stretch>
        </p:blipFill>
        <p:spPr>
          <a:xfrm>
            <a:off x="6172200" y="2051685"/>
            <a:ext cx="5181600" cy="37769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chemeClr val="accent4"/>
                </a:solidFill>
                <a:latin typeface="Times New Roman" panose="02020603050405020304" charset="0"/>
                <a:cs typeface="Times New Roman" panose="02020603050405020304" charset="0"/>
                <a:sym typeface="+mn-ea"/>
              </a:rPr>
              <a:t>Admin  Configuration setting page Functionality</a:t>
            </a:r>
            <a:br>
              <a:rPr lang="en-US"/>
            </a:br>
            <a:endParaRPr lang="en-US"/>
          </a:p>
        </p:txBody>
      </p:sp>
      <p:sp>
        <p:nvSpPr>
          <p:cNvPr id="4" name="Content Placeholder 3"/>
          <p:cNvSpPr>
            <a:spLocks noGrp="1"/>
          </p:cNvSpPr>
          <p:nvPr>
            <p:ph sz="half" idx="1"/>
          </p:nvPr>
        </p:nvSpPr>
        <p:spPr>
          <a:xfrm>
            <a:off x="838200" y="1825625"/>
            <a:ext cx="10669270" cy="1751330"/>
          </a:xfrm>
        </p:spPr>
        <p:txBody>
          <a:bodyPr/>
          <a:p>
            <a:r>
              <a:rPr lang="en-IN" altLang="en-US">
                <a:latin typeface="Times New Roman" panose="02020603050405020304" charset="0"/>
                <a:cs typeface="Times New Roman" panose="02020603050405020304" charset="0"/>
                <a:sym typeface="+mn-ea"/>
              </a:rPr>
              <a:t>Mail content:- In mail content Admin can set the content that is received to users on email when they generate QR code.</a:t>
            </a:r>
            <a:endParaRPr lang="en-IN" altLang="en-US">
              <a:sym typeface="+mn-ea"/>
            </a:endParaRPr>
          </a:p>
          <a:p>
            <a:endParaRPr lang="en-US"/>
          </a:p>
        </p:txBody>
      </p:sp>
      <p:pic>
        <p:nvPicPr>
          <p:cNvPr id="5" name="Content Placeholder 4"/>
          <p:cNvPicPr>
            <a:picLocks noChangeAspect="1"/>
          </p:cNvPicPr>
          <p:nvPr>
            <p:ph sz="half" idx="2"/>
          </p:nvPr>
        </p:nvPicPr>
        <p:blipFill>
          <a:blip r:embed="rId1"/>
          <a:stretch>
            <a:fillRect/>
          </a:stretch>
        </p:blipFill>
        <p:spPr>
          <a:xfrm>
            <a:off x="320040" y="3369945"/>
            <a:ext cx="5181600" cy="2772410"/>
          </a:xfrm>
          <a:prstGeom prst="rect">
            <a:avLst/>
          </a:prstGeom>
        </p:spPr>
      </p:pic>
      <p:pic>
        <p:nvPicPr>
          <p:cNvPr id="7" name="Picture 6"/>
          <p:cNvPicPr>
            <a:picLocks noChangeAspect="1"/>
          </p:cNvPicPr>
          <p:nvPr/>
        </p:nvPicPr>
        <p:blipFill>
          <a:blip r:embed="rId2"/>
          <a:stretch>
            <a:fillRect/>
          </a:stretch>
        </p:blipFill>
        <p:spPr>
          <a:xfrm>
            <a:off x="7087870" y="3576955"/>
            <a:ext cx="5013960" cy="2240280"/>
          </a:xfrm>
          <a:prstGeom prst="rect">
            <a:avLst/>
          </a:prstGeom>
        </p:spPr>
      </p:pic>
      <p:cxnSp>
        <p:nvCxnSpPr>
          <p:cNvPr id="8" name="Straight Arrow Connector 7"/>
          <p:cNvCxnSpPr/>
          <p:nvPr/>
        </p:nvCxnSpPr>
        <p:spPr>
          <a:xfrm>
            <a:off x="5628640" y="4635500"/>
            <a:ext cx="1278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chemeClr val="accent4"/>
                </a:solidFill>
                <a:latin typeface="Times New Roman" panose="02020603050405020304" charset="0"/>
                <a:cs typeface="Times New Roman" panose="02020603050405020304" charset="0"/>
                <a:sym typeface="+mn-ea"/>
              </a:rPr>
              <a:t>Admin  Configuration setting page Functionality</a:t>
            </a:r>
            <a:br>
              <a:rPr lang="en-US">
                <a:sym typeface="+mn-ea"/>
              </a:rPr>
            </a:br>
            <a:endParaRPr lang="en-US"/>
          </a:p>
        </p:txBody>
      </p:sp>
      <p:sp>
        <p:nvSpPr>
          <p:cNvPr id="4" name="Content Placeholder 3"/>
          <p:cNvSpPr>
            <a:spLocks noGrp="1"/>
          </p:cNvSpPr>
          <p:nvPr>
            <p:ph sz="half" idx="1"/>
          </p:nvPr>
        </p:nvSpPr>
        <p:spPr>
          <a:xfrm>
            <a:off x="838200" y="1825625"/>
            <a:ext cx="10648315" cy="1090930"/>
          </a:xfrm>
        </p:spPr>
        <p:txBody>
          <a:bodyPr/>
          <a:p>
            <a:r>
              <a:rPr lang="en-IN" altLang="en-US">
                <a:latin typeface="Times New Roman" panose="02020603050405020304" charset="0"/>
                <a:cs typeface="Times New Roman" panose="02020603050405020304" charset="0"/>
              </a:rPr>
              <a:t>SMS:- In SMS tab, Admin can set the text content received on register mobile number when user received an OTP.</a:t>
            </a:r>
            <a:r>
              <a:rPr lang="en-IN" altLang="en-US"/>
              <a:t> </a:t>
            </a:r>
            <a:endParaRPr lang="en-IN" altLang="en-US"/>
          </a:p>
          <a:p>
            <a:endParaRPr lang="en-IN" altLang="en-US"/>
          </a:p>
          <a:p>
            <a:endParaRPr lang="en-IN" altLang="en-US"/>
          </a:p>
        </p:txBody>
      </p:sp>
      <p:pic>
        <p:nvPicPr>
          <p:cNvPr id="5" name="Content Placeholder 4"/>
          <p:cNvPicPr>
            <a:picLocks noChangeAspect="1"/>
          </p:cNvPicPr>
          <p:nvPr>
            <p:ph sz="half" idx="2"/>
          </p:nvPr>
        </p:nvPicPr>
        <p:blipFill>
          <a:blip r:embed="rId1"/>
          <a:stretch>
            <a:fillRect/>
          </a:stretch>
        </p:blipFill>
        <p:spPr>
          <a:xfrm>
            <a:off x="1202055" y="3112135"/>
            <a:ext cx="5181600" cy="2653665"/>
          </a:xfrm>
          <a:prstGeom prst="rect">
            <a:avLst/>
          </a:prstGeom>
        </p:spPr>
      </p:pic>
      <p:pic>
        <p:nvPicPr>
          <p:cNvPr id="6" name="Picture 5"/>
          <p:cNvPicPr>
            <a:picLocks noChangeAspect="1"/>
          </p:cNvPicPr>
          <p:nvPr/>
        </p:nvPicPr>
        <p:blipFill>
          <a:blip r:embed="rId2"/>
          <a:stretch>
            <a:fillRect/>
          </a:stretch>
        </p:blipFill>
        <p:spPr>
          <a:xfrm>
            <a:off x="8743315" y="3051175"/>
            <a:ext cx="2743200" cy="2714625"/>
          </a:xfrm>
          <a:prstGeom prst="rect">
            <a:avLst/>
          </a:prstGeom>
        </p:spPr>
      </p:pic>
      <p:cxnSp>
        <p:nvCxnSpPr>
          <p:cNvPr id="7" name="Straight Arrow Connector 6"/>
          <p:cNvCxnSpPr/>
          <p:nvPr/>
        </p:nvCxnSpPr>
        <p:spPr>
          <a:xfrm>
            <a:off x="6592570" y="4199255"/>
            <a:ext cx="1876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chemeClr val="accent4"/>
                </a:solidFill>
                <a:latin typeface="Times New Roman" panose="02020603050405020304" charset="0"/>
                <a:cs typeface="Times New Roman" panose="02020603050405020304" charset="0"/>
                <a:sym typeface="+mn-ea"/>
              </a:rPr>
              <a:t>Admin  Configuration setting page Functionality</a:t>
            </a:r>
            <a:endParaRPr lang="en-US"/>
          </a:p>
        </p:txBody>
      </p:sp>
      <p:sp>
        <p:nvSpPr>
          <p:cNvPr id="4" name="Content Placeholder 3"/>
          <p:cNvSpPr>
            <a:spLocks noGrp="1"/>
          </p:cNvSpPr>
          <p:nvPr>
            <p:ph sz="half" idx="1"/>
          </p:nvPr>
        </p:nvSpPr>
        <p:spPr>
          <a:xfrm>
            <a:off x="838200" y="1825625"/>
            <a:ext cx="10394950" cy="1400810"/>
          </a:xfrm>
        </p:spPr>
        <p:txBody>
          <a:bodyPr/>
          <a:p>
            <a:r>
              <a:rPr lang="en-IN" altLang="en-US">
                <a:latin typeface="Times New Roman" panose="02020603050405020304" charset="0"/>
                <a:cs typeface="Times New Roman" panose="02020603050405020304" charset="0"/>
              </a:rPr>
              <a:t>General Configuration:- In this tab admin can set the content , Like Name,Email-Id,Email subject, Email From.</a:t>
            </a:r>
            <a:endParaRPr lang="en-IN" altLang="en-US"/>
          </a:p>
          <a:p>
            <a:endParaRPr lang="en-IN" altLang="en-US"/>
          </a:p>
          <a:p>
            <a:endParaRPr lang="en-IN" altLang="en-US"/>
          </a:p>
        </p:txBody>
      </p:sp>
      <p:pic>
        <p:nvPicPr>
          <p:cNvPr id="5" name="Content Placeholder 4"/>
          <p:cNvPicPr>
            <a:picLocks noChangeAspect="1"/>
          </p:cNvPicPr>
          <p:nvPr>
            <p:ph sz="half" idx="2"/>
          </p:nvPr>
        </p:nvPicPr>
        <p:blipFill>
          <a:blip r:embed="rId1"/>
          <a:stretch>
            <a:fillRect/>
          </a:stretch>
        </p:blipFill>
        <p:spPr>
          <a:xfrm>
            <a:off x="339725" y="3429635"/>
            <a:ext cx="5181600" cy="2374900"/>
          </a:xfrm>
          <a:prstGeom prst="rect">
            <a:avLst/>
          </a:prstGeom>
        </p:spPr>
      </p:pic>
      <p:pic>
        <p:nvPicPr>
          <p:cNvPr id="6" name="Picture 5"/>
          <p:cNvPicPr>
            <a:picLocks noChangeAspect="1"/>
          </p:cNvPicPr>
          <p:nvPr/>
        </p:nvPicPr>
        <p:blipFill>
          <a:blip r:embed="rId2"/>
          <a:stretch>
            <a:fillRect/>
          </a:stretch>
        </p:blipFill>
        <p:spPr>
          <a:xfrm>
            <a:off x="7315200" y="3361055"/>
            <a:ext cx="4876800" cy="2286000"/>
          </a:xfrm>
          <a:prstGeom prst="rect">
            <a:avLst/>
          </a:prstGeom>
        </p:spPr>
      </p:pic>
      <p:cxnSp>
        <p:nvCxnSpPr>
          <p:cNvPr id="7" name="Straight Arrow Connector 6"/>
          <p:cNvCxnSpPr/>
          <p:nvPr/>
        </p:nvCxnSpPr>
        <p:spPr>
          <a:xfrm>
            <a:off x="5842000" y="4401820"/>
            <a:ext cx="1287780"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chemeClr val="accent4"/>
                </a:solidFill>
                <a:latin typeface="Times New Roman" panose="02020603050405020304" charset="0"/>
                <a:cs typeface="Times New Roman" panose="02020603050405020304" charset="0"/>
                <a:sym typeface="+mn-ea"/>
              </a:rPr>
              <a:t>Admin  Configuration setting page Functionality</a:t>
            </a:r>
            <a:br>
              <a:rPr lang="en-US"/>
            </a:br>
            <a:endParaRPr lang="en-US"/>
          </a:p>
        </p:txBody>
      </p:sp>
      <p:sp>
        <p:nvSpPr>
          <p:cNvPr id="4" name="Content Placeholder 3"/>
          <p:cNvSpPr>
            <a:spLocks noGrp="1"/>
          </p:cNvSpPr>
          <p:nvPr>
            <p:ph sz="half" idx="1"/>
          </p:nvPr>
        </p:nvSpPr>
        <p:spPr>
          <a:xfrm>
            <a:off x="838200" y="1825625"/>
            <a:ext cx="10455275" cy="1542415"/>
          </a:xfrm>
        </p:spPr>
        <p:txBody>
          <a:bodyPr>
            <a:normAutofit lnSpcReduction="10000"/>
          </a:bodyPr>
          <a:p>
            <a:r>
              <a:rPr lang="en-IN" altLang="en-US">
                <a:latin typeface="Times New Roman" panose="02020603050405020304" charset="0"/>
                <a:cs typeface="Times New Roman" panose="02020603050405020304" charset="0"/>
              </a:rPr>
              <a:t>Return URL:- In return URL tab admin can save the url where client wants to direct his users.Admin can save URL by clicking on Add New button and put the desired url in return URL input section  and press submit button to save the URL.</a:t>
            </a:r>
            <a:endParaRPr lang="en-IN" altLang="en-US">
              <a:latin typeface="Times New Roman" panose="02020603050405020304" charset="0"/>
              <a:cs typeface="Times New Roman" panose="02020603050405020304" charset="0"/>
            </a:endParaRPr>
          </a:p>
          <a:p>
            <a:endParaRPr lang="en-IN" altLang="en-US"/>
          </a:p>
          <a:p>
            <a:endParaRPr lang="en-IN" altLang="en-US"/>
          </a:p>
          <a:p>
            <a:endParaRPr lang="en-IN" altLang="en-US"/>
          </a:p>
        </p:txBody>
      </p:sp>
      <p:pic>
        <p:nvPicPr>
          <p:cNvPr id="7" name="Content Placeholder 6"/>
          <p:cNvPicPr>
            <a:picLocks noChangeAspect="1"/>
          </p:cNvPicPr>
          <p:nvPr>
            <p:ph sz="half" idx="2"/>
          </p:nvPr>
        </p:nvPicPr>
        <p:blipFill>
          <a:blip r:embed="rId1"/>
          <a:stretch>
            <a:fillRect/>
          </a:stretch>
        </p:blipFill>
        <p:spPr>
          <a:xfrm>
            <a:off x="351790" y="3667125"/>
            <a:ext cx="3721735" cy="2062480"/>
          </a:xfrm>
          <a:prstGeom prst="rect">
            <a:avLst/>
          </a:prstGeom>
        </p:spPr>
      </p:pic>
      <p:pic>
        <p:nvPicPr>
          <p:cNvPr id="8" name="Picture 7"/>
          <p:cNvPicPr>
            <a:picLocks noChangeAspect="1"/>
          </p:cNvPicPr>
          <p:nvPr/>
        </p:nvPicPr>
        <p:blipFill>
          <a:blip r:embed="rId2"/>
          <a:stretch>
            <a:fillRect/>
          </a:stretch>
        </p:blipFill>
        <p:spPr>
          <a:xfrm>
            <a:off x="7130415" y="3789045"/>
            <a:ext cx="3671570" cy="2115820"/>
          </a:xfrm>
          <a:prstGeom prst="rect">
            <a:avLst/>
          </a:prstGeom>
        </p:spPr>
      </p:pic>
      <p:cxnSp>
        <p:nvCxnSpPr>
          <p:cNvPr id="9" name="Straight Arrow Connector 8"/>
          <p:cNvCxnSpPr/>
          <p:nvPr/>
        </p:nvCxnSpPr>
        <p:spPr>
          <a:xfrm flipV="1">
            <a:off x="4320540" y="4554220"/>
            <a:ext cx="2576195"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37820" y="274638"/>
            <a:ext cx="10972800" cy="1143000"/>
          </a:xfrm>
        </p:spPr>
        <p:txBody>
          <a:bodyPr/>
          <a:p>
            <a:r>
              <a:rPr lang="en-IN" altLang="en-US"/>
              <a:t>Thank You !!</a:t>
            </a:r>
            <a:endParaRPr lang="en-IN" altLang="en-US"/>
          </a:p>
        </p:txBody>
      </p:sp>
      <p:pic>
        <p:nvPicPr>
          <p:cNvPr id="5" name="Content Placeholder 4" descr="dotsquares-logo"/>
          <p:cNvPicPr>
            <a:picLocks noChangeAspect="1"/>
          </p:cNvPicPr>
          <p:nvPr>
            <p:ph idx="1"/>
          </p:nvPr>
        </p:nvPicPr>
        <p:blipFill>
          <a:blip r:embed="rId1"/>
          <a:stretch>
            <a:fillRect/>
          </a:stretch>
        </p:blipFill>
        <p:spPr>
          <a:xfrm>
            <a:off x="3439795" y="1417955"/>
            <a:ext cx="4570095" cy="3191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0" y="751205"/>
            <a:ext cx="12192000" cy="697230"/>
          </a:xfrm>
        </p:spPr>
        <p:txBody>
          <a:bodyPr>
            <a:normAutofit fontScale="80000"/>
          </a:bodyPr>
          <a:p>
            <a:r>
              <a:rPr lang="en-IN" dirty="0">
                <a:solidFill>
                  <a:schemeClr val="accent4"/>
                </a:solidFill>
                <a:latin typeface="Times New Roman" panose="02020603050405020304" charset="0"/>
                <a:cs typeface="Times New Roman" panose="02020603050405020304" charset="0"/>
              </a:rPr>
              <a:t>INTRODUCTION</a:t>
            </a:r>
            <a:endParaRPr lang="en-IN" dirty="0">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6" name="Content Placeholder 2"/>
          <p:cNvSpPr>
            <a:spLocks noGrp="1"/>
          </p:cNvSpPr>
          <p:nvPr/>
        </p:nvSpPr>
        <p:spPr>
          <a:xfrm>
            <a:off x="609600" y="1600200"/>
            <a:ext cx="10972800"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solidFill>
                  <a:schemeClr val="accent4"/>
                </a:solidFill>
                <a:latin typeface="Times New Roman" panose="02020603050405020304" charset="0"/>
                <a:cs typeface="Times New Roman" panose="02020603050405020304" charset="0"/>
                <a:sym typeface="+mn-ea"/>
              </a:rPr>
              <a:t>Project Objective</a:t>
            </a:r>
            <a:endParaRPr lang="en-US" sz="1800">
              <a:solidFill>
                <a:schemeClr val="accent4"/>
              </a:solidFill>
              <a:sym typeface="+mn-ea"/>
            </a:endParaRPr>
          </a:p>
          <a:p>
            <a:pPr marL="0" indent="0">
              <a:buNone/>
            </a:pPr>
            <a:endParaRPr lang="en-US" sz="1800">
              <a:sym typeface="+mn-ea"/>
            </a:endParaRPr>
          </a:p>
          <a:p>
            <a:pPr marL="0" indent="0">
              <a:buNone/>
            </a:pPr>
            <a:r>
              <a:rPr lang="en-US" sz="1800">
                <a:latin typeface="Times New Roman" panose="02020603050405020304" charset="0"/>
                <a:cs typeface="Times New Roman" panose="02020603050405020304" charset="0"/>
                <a:sym typeface="+mn-ea"/>
              </a:rPr>
              <a:t>The main objective of </a:t>
            </a:r>
            <a:r>
              <a:rPr lang="en-IN" altLang="en-US" sz="1800">
                <a:latin typeface="Times New Roman" panose="02020603050405020304" charset="0"/>
                <a:cs typeface="Times New Roman" panose="02020603050405020304" charset="0"/>
                <a:sym typeface="+mn-ea"/>
              </a:rPr>
              <a:t>Multi Level A</a:t>
            </a:r>
            <a:r>
              <a:rPr lang="en-US" sz="1800">
                <a:latin typeface="Times New Roman" panose="02020603050405020304" charset="0"/>
                <a:cs typeface="Times New Roman" panose="02020603050405020304" charset="0"/>
                <a:sym typeface="+mn-ea"/>
              </a:rPr>
              <a:t>uthentication is to allow</a:t>
            </a:r>
            <a:r>
              <a:rPr lang="en-IN" altLang="en-US" sz="1800">
                <a:latin typeface="Times New Roman" panose="02020603050405020304" charset="0"/>
                <a:cs typeface="Times New Roman" panose="02020603050405020304" charset="0"/>
                <a:sym typeface="+mn-ea"/>
              </a:rPr>
              <a:t> only </a:t>
            </a:r>
            <a:r>
              <a:rPr lang="en-US" sz="1800">
                <a:latin typeface="Times New Roman" panose="02020603050405020304" charset="0"/>
                <a:cs typeface="Times New Roman" panose="02020603050405020304" charset="0"/>
                <a:sym typeface="+mn-ea"/>
              </a:rPr>
              <a:t> authorized users to </a:t>
            </a:r>
            <a:r>
              <a:rPr lang="en-IN" altLang="en-US" sz="1800">
                <a:latin typeface="Times New Roman" panose="02020603050405020304" charset="0"/>
                <a:cs typeface="Times New Roman" panose="02020603050405020304" charset="0"/>
                <a:sym typeface="+mn-ea"/>
              </a:rPr>
              <a:t>enter into </a:t>
            </a:r>
            <a:r>
              <a:rPr lang="en-US" sz="1800">
                <a:latin typeface="Times New Roman" panose="02020603050405020304" charset="0"/>
                <a:cs typeface="Times New Roman" panose="02020603050405020304" charset="0"/>
                <a:sym typeface="+mn-ea"/>
              </a:rPr>
              <a:t> the </a:t>
            </a:r>
            <a:r>
              <a:rPr lang="en-IN" altLang="en-US" sz="1800">
                <a:latin typeface="Times New Roman" panose="02020603050405020304" charset="0"/>
                <a:cs typeface="Times New Roman" panose="02020603050405020304" charset="0"/>
                <a:sym typeface="+mn-ea"/>
              </a:rPr>
              <a:t>systems</a:t>
            </a:r>
            <a:r>
              <a:rPr lang="en-US" sz="1800">
                <a:latin typeface="Times New Roman" panose="02020603050405020304" charset="0"/>
                <a:cs typeface="Times New Roman" panose="02020603050405020304" charset="0"/>
                <a:sym typeface="+mn-ea"/>
              </a:rPr>
              <a:t> and to deny access to unauthorized users</a:t>
            </a:r>
            <a:r>
              <a:rPr lang="en-IN" altLang="en-US" sz="1800">
                <a:latin typeface="Times New Roman" panose="02020603050405020304" charset="0"/>
                <a:cs typeface="Times New Roman" panose="02020603050405020304" charset="0"/>
                <a:sym typeface="+mn-ea"/>
              </a:rPr>
              <a:t> and users  have great security while accessing any information from systems.</a:t>
            </a:r>
            <a:endParaRPr lang="en-IN" altLang="en-US" sz="1800">
              <a:latin typeface="Times New Roman" panose="02020603050405020304" charset="0"/>
              <a:cs typeface="Times New Roman" panose="02020603050405020304" charset="0"/>
              <a:sym typeface="+mn-ea"/>
            </a:endParaRPr>
          </a:p>
          <a:p>
            <a:pPr marL="0" indent="0">
              <a:buNone/>
            </a:pPr>
            <a:endParaRPr lang="en-IN" altLang="en-US" sz="1800">
              <a:latin typeface="Times New Roman" panose="02020603050405020304" charset="0"/>
              <a:cs typeface="Times New Roman" panose="02020603050405020304" charset="0"/>
              <a:sym typeface="+mn-ea"/>
            </a:endParaRPr>
          </a:p>
        </p:txBody>
      </p:sp>
      <p:pic>
        <p:nvPicPr>
          <p:cNvPr id="4" name="Content Placeholder 2" descr="dotsquares-logo"/>
          <p:cNvPicPr>
            <a:picLocks noChangeAspect="1"/>
          </p:cNvPicPr>
          <p:nvPr/>
        </p:nvPicPr>
        <p:blipFill>
          <a:blip r:embed="rId1"/>
          <a:stretch>
            <a:fillRect/>
          </a:stretch>
        </p:blipFill>
        <p:spPr>
          <a:xfrm>
            <a:off x="7585710" y="3659505"/>
            <a:ext cx="4368165" cy="304863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r>
              <a:rPr lang="en-IN" dirty="0">
                <a:solidFill>
                  <a:schemeClr val="accent4"/>
                </a:solidFill>
                <a:sym typeface="+mn-ea"/>
              </a:rPr>
              <a:t>      </a:t>
            </a:r>
            <a:r>
              <a:rPr lang="en-IN" sz="3555" dirty="0">
                <a:solidFill>
                  <a:schemeClr val="accent4"/>
                </a:solidFill>
                <a:latin typeface="Times New Roman" panose="02020603050405020304" charset="0"/>
                <a:cs typeface="Times New Roman" panose="02020603050405020304" charset="0"/>
                <a:sym typeface="+mn-ea"/>
              </a:rPr>
              <a:t>AIM OF SECOND LEVEL ATUHENTICATION</a:t>
            </a:r>
            <a:br>
              <a:rPr lang="en-IN" sz="3555" dirty="0">
                <a:latin typeface="Times New Roman" panose="02020603050405020304" charset="0"/>
                <a:cs typeface="Times New Roman" panose="02020603050405020304" charset="0"/>
              </a:rPr>
            </a:br>
            <a:endParaRPr lang="en-US" sz="3555">
              <a:latin typeface="Times New Roman" panose="02020603050405020304" charset="0"/>
              <a:cs typeface="Times New Roman" panose="02020603050405020304" charset="0"/>
            </a:endParaRPr>
          </a:p>
        </p:txBody>
      </p:sp>
      <p:sp>
        <p:nvSpPr>
          <p:cNvPr id="6" name="Content Placeholder 2"/>
          <p:cNvSpPr>
            <a:spLocks noGrp="1"/>
          </p:cNvSpPr>
          <p:nvPr/>
        </p:nvSpPr>
        <p:spPr>
          <a:xfrm>
            <a:off x="609600" y="1600200"/>
            <a:ext cx="10972800"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endParaRPr lang="en-US" sz="1800">
              <a:sym typeface="+mn-ea"/>
            </a:endParaRPr>
          </a:p>
          <a:p>
            <a:pPr marL="0" indent="0">
              <a:buNone/>
            </a:pPr>
            <a:r>
              <a:rPr lang="en-IN" altLang="en-US" sz="2400">
                <a:latin typeface="Times New Roman" panose="02020603050405020304" charset="0"/>
                <a:cs typeface="Times New Roman" panose="02020603050405020304" charset="0"/>
                <a:sym typeface="+mn-ea"/>
              </a:rPr>
              <a:t>1.To Allow only Authorized user.</a:t>
            </a:r>
            <a:endParaRPr lang="en-IN" altLang="en-US" sz="2400">
              <a:latin typeface="Times New Roman" panose="02020603050405020304" charset="0"/>
              <a:cs typeface="Times New Roman" panose="02020603050405020304" charset="0"/>
              <a:sym typeface="+mn-ea"/>
            </a:endParaRPr>
          </a:p>
          <a:p>
            <a:pPr marL="0" indent="0">
              <a:buNone/>
            </a:pPr>
            <a:r>
              <a:rPr lang="en-IN" altLang="en-US" sz="2400">
                <a:latin typeface="Times New Roman" panose="02020603050405020304" charset="0"/>
                <a:cs typeface="Times New Roman" panose="02020603050405020304" charset="0"/>
                <a:sym typeface="+mn-ea"/>
              </a:rPr>
              <a:t>2.To block the unauthorized users</a:t>
            </a:r>
            <a:endParaRPr lang="en-IN" altLang="en-US" sz="2400">
              <a:latin typeface="Times New Roman" panose="02020603050405020304" charset="0"/>
              <a:cs typeface="Times New Roman" panose="02020603050405020304" charset="0"/>
              <a:sym typeface="+mn-ea"/>
            </a:endParaRPr>
          </a:p>
          <a:p>
            <a:pPr marL="0" indent="0">
              <a:buNone/>
            </a:pPr>
            <a:r>
              <a:rPr lang="en-IN" altLang="en-US" sz="2400">
                <a:latin typeface="Times New Roman" panose="02020603050405020304" charset="0"/>
                <a:cs typeface="Times New Roman" panose="02020603050405020304" charset="0"/>
                <a:sym typeface="+mn-ea"/>
              </a:rPr>
              <a:t>3.More Securtiy</a:t>
            </a:r>
            <a:endParaRPr lang="en-IN" altLang="en-US" sz="2400">
              <a:latin typeface="Times New Roman" panose="02020603050405020304" charset="0"/>
              <a:cs typeface="Times New Roman" panose="02020603050405020304" charset="0"/>
              <a:sym typeface="+mn-ea"/>
            </a:endParaRPr>
          </a:p>
          <a:p>
            <a:pPr marL="0" indent="0">
              <a:buNone/>
            </a:pPr>
            <a:r>
              <a:rPr lang="en-IN" altLang="en-US" sz="2400">
                <a:latin typeface="Times New Roman" panose="02020603050405020304" charset="0"/>
                <a:cs typeface="Times New Roman" panose="02020603050405020304" charset="0"/>
                <a:sym typeface="+mn-ea"/>
              </a:rPr>
              <a:t>4.Less Breaching</a:t>
            </a:r>
            <a:endParaRPr lang="en-IN" altLang="en-US" sz="2400">
              <a:latin typeface="Times New Roman" panose="02020603050405020304" charset="0"/>
              <a:cs typeface="Times New Roman" panose="02020603050405020304" charset="0"/>
              <a:sym typeface="+mn-ea"/>
            </a:endParaRPr>
          </a:p>
        </p:txBody>
      </p:sp>
      <p:sp>
        <p:nvSpPr>
          <p:cNvPr id="3" name="Text Box 2"/>
          <p:cNvSpPr txBox="1"/>
          <p:nvPr/>
        </p:nvSpPr>
        <p:spPr>
          <a:xfrm>
            <a:off x="2950845" y="2109470"/>
            <a:ext cx="309880" cy="368300"/>
          </a:xfrm>
          <a:prstGeom prst="rect">
            <a:avLst/>
          </a:prstGeom>
          <a:noFill/>
        </p:spPr>
        <p:txBody>
          <a:bodyPr wrap="none" rtlCol="0">
            <a:spAutoFit/>
          </a:bodyPr>
          <a:p>
            <a:endParaRPr lang="en-US"/>
          </a:p>
        </p:txBody>
      </p:sp>
      <p:pic>
        <p:nvPicPr>
          <p:cNvPr id="4" name="Content Placeholder 2" descr="dotsquares-logo"/>
          <p:cNvPicPr>
            <a:picLocks noChangeAspect="1"/>
          </p:cNvPicPr>
          <p:nvPr>
            <p:ph sz="half" idx="1"/>
          </p:nvPr>
        </p:nvPicPr>
        <p:blipFill>
          <a:blip r:embed="rId1"/>
          <a:stretch>
            <a:fillRect/>
          </a:stretch>
        </p:blipFill>
        <p:spPr>
          <a:xfrm>
            <a:off x="6772275" y="3091815"/>
            <a:ext cx="5181600" cy="36163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just"/>
            <a:r>
              <a:rPr lang="en-IN" altLang="en-US">
                <a:solidFill>
                  <a:schemeClr val="accent4"/>
                </a:solidFill>
                <a:latin typeface="Times New Roman" panose="02020603050405020304" charset="0"/>
                <a:cs typeface="Times New Roman" panose="02020603050405020304" charset="0"/>
              </a:rPr>
              <a:t>      FUNCTIONING OF SECOND LEVEL</a:t>
            </a:r>
            <a:br>
              <a:rPr lang="en-IN" altLang="en-US">
                <a:solidFill>
                  <a:schemeClr val="accent4"/>
                </a:solidFill>
                <a:latin typeface="Times New Roman" panose="02020603050405020304" charset="0"/>
                <a:cs typeface="Times New Roman" panose="02020603050405020304" charset="0"/>
              </a:rPr>
            </a:br>
            <a:r>
              <a:rPr lang="en-IN" altLang="en-US">
                <a:solidFill>
                  <a:schemeClr val="accent4"/>
                </a:solidFill>
                <a:latin typeface="Times New Roman" panose="02020603050405020304" charset="0"/>
                <a:cs typeface="Times New Roman" panose="02020603050405020304" charset="0"/>
              </a:rPr>
              <a:t>      AUTHENTICATION</a:t>
            </a:r>
            <a:endParaRPr lang="en-IN" altLang="en-US">
              <a:solidFill>
                <a:schemeClr val="accent4"/>
              </a:solidFill>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837565" y="1825625"/>
            <a:ext cx="10516235" cy="4351655"/>
          </a:xfrm>
        </p:spPr>
        <p:txBody>
          <a:bodyPr/>
          <a:p>
            <a:r>
              <a:rPr lang="en-IN" altLang="en-US" sz="2400">
                <a:latin typeface="Times New Roman" panose="02020603050405020304" charset="0"/>
                <a:cs typeface="Times New Roman" panose="02020603050405020304" charset="0"/>
              </a:rPr>
              <a:t>When user login their system successfully they are routed to our secong level authentication page for re-authentoication purpose.Where user can see two options of authentication.</a:t>
            </a:r>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First Option:-  Simply OTP Login</a:t>
            </a:r>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Second Option:- Login With QR Code</a:t>
            </a:r>
            <a:endParaRPr lang="en-IN" altLang="en-US" sz="2400">
              <a:latin typeface="Times New Roman" panose="02020603050405020304" charset="0"/>
              <a:cs typeface="Times New Roman" panose="02020603050405020304" charset="0"/>
            </a:endParaRPr>
          </a:p>
        </p:txBody>
      </p:sp>
      <p:pic>
        <p:nvPicPr>
          <p:cNvPr id="5" name="Content Placeholder 2" descr="dotsquares-logo"/>
          <p:cNvPicPr>
            <a:picLocks noChangeAspect="1"/>
          </p:cNvPicPr>
          <p:nvPr>
            <p:ph sz="half" idx="1"/>
          </p:nvPr>
        </p:nvPicPr>
        <p:blipFill>
          <a:blip r:embed="rId1"/>
          <a:stretch>
            <a:fillRect/>
          </a:stretch>
        </p:blipFill>
        <p:spPr>
          <a:xfrm>
            <a:off x="6772275" y="3091815"/>
            <a:ext cx="5181600" cy="36163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4"/>
                </a:solidFill>
                <a:latin typeface="Times New Roman" panose="02020603050405020304" charset="0"/>
                <a:cs typeface="Times New Roman" panose="02020603050405020304" charset="0"/>
              </a:rPr>
              <a:t>                    Authentication Page</a:t>
            </a:r>
            <a:endParaRPr lang="en-IN" altLang="en-US">
              <a:solidFill>
                <a:schemeClr val="accent4"/>
              </a:solidFill>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1"/>
          <a:stretch>
            <a:fillRect/>
          </a:stretch>
        </p:blipFill>
        <p:spPr>
          <a:xfrm>
            <a:off x="0" y="1481455"/>
            <a:ext cx="12191365" cy="5285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olidFill>
                  <a:schemeClr val="accent4"/>
                </a:solidFill>
                <a:latin typeface="Times New Roman" panose="02020603050405020304" charset="0"/>
                <a:cs typeface="Times New Roman" panose="02020603050405020304" charset="0"/>
                <a:sym typeface="+mn-ea"/>
              </a:rPr>
              <a:t>             </a:t>
            </a:r>
            <a:br>
              <a:rPr lang="en-IN" altLang="en-US">
                <a:solidFill>
                  <a:schemeClr val="accent4"/>
                </a:solidFill>
                <a:latin typeface="Times New Roman" panose="02020603050405020304" charset="0"/>
                <a:cs typeface="Times New Roman" panose="02020603050405020304" charset="0"/>
                <a:sym typeface="+mn-ea"/>
              </a:rPr>
            </a:br>
            <a:br>
              <a:rPr lang="en-IN" altLang="en-US">
                <a:solidFill>
                  <a:schemeClr val="accent4"/>
                </a:solidFill>
                <a:latin typeface="Times New Roman" panose="02020603050405020304" charset="0"/>
                <a:cs typeface="Times New Roman" panose="02020603050405020304" charset="0"/>
                <a:sym typeface="+mn-ea"/>
              </a:rPr>
            </a:br>
            <a:r>
              <a:rPr lang="en-IN" altLang="en-US">
                <a:solidFill>
                  <a:schemeClr val="accent4"/>
                </a:solidFill>
                <a:latin typeface="Times New Roman" panose="02020603050405020304" charset="0"/>
                <a:cs typeface="Times New Roman" panose="02020603050405020304" charset="0"/>
                <a:sym typeface="+mn-ea"/>
              </a:rPr>
              <a:t>Authentication Page</a:t>
            </a:r>
            <a:r>
              <a:rPr lang="en-US" altLang="en-IN">
                <a:solidFill>
                  <a:schemeClr val="accent4"/>
                </a:solidFill>
                <a:latin typeface="Times New Roman" panose="02020603050405020304" charset="0"/>
                <a:cs typeface="Times New Roman" panose="02020603050405020304" charset="0"/>
                <a:sym typeface="+mn-ea"/>
              </a:rPr>
              <a:t> Next button                                        Functionality</a:t>
            </a:r>
            <a:br>
              <a:rPr lang="en-US" altLang="en-IN">
                <a:solidFill>
                  <a:schemeClr val="accent4"/>
                </a:solidFill>
                <a:latin typeface="Times New Roman" panose="02020603050405020304" charset="0"/>
                <a:cs typeface="Times New Roman" panose="02020603050405020304" charset="0"/>
                <a:sym typeface="+mn-ea"/>
              </a:rPr>
            </a:br>
            <a:br>
              <a:rPr lang="en-US" altLang="en-IN">
                <a:solidFill>
                  <a:schemeClr val="accent4"/>
                </a:solidFill>
                <a:latin typeface="Times New Roman" panose="02020603050405020304" charset="0"/>
                <a:cs typeface="Times New Roman" panose="02020603050405020304" charset="0"/>
                <a:sym typeface="+mn-ea"/>
              </a:rPr>
            </a:br>
            <a:r>
              <a:rPr lang="en-IN" altLang="en-US" sz="2665">
                <a:latin typeface="Times New Roman" panose="02020603050405020304" charset="0"/>
                <a:cs typeface="Times New Roman" panose="02020603050405020304" charset="0"/>
                <a:sym typeface="+mn-ea"/>
              </a:rPr>
              <a:t>While user opt to authenticate via OTP method and hit on Next button it will route user to verify Email page to enter their register email id.</a:t>
            </a:r>
            <a:br>
              <a:rPr lang="en-IN" altLang="en-US" sz="2665">
                <a:latin typeface="Times New Roman" panose="02020603050405020304" charset="0"/>
                <a:cs typeface="Times New Roman" panose="02020603050405020304" charset="0"/>
              </a:rPr>
            </a:br>
            <a:endParaRPr lang="en-US" altLang="en-IN" sz="2665">
              <a:solidFill>
                <a:schemeClr val="accent4"/>
              </a:solidFill>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sz="half" idx="2"/>
          </p:nvPr>
        </p:nvPicPr>
        <p:blipFill>
          <a:blip r:embed="rId1"/>
          <a:stretch>
            <a:fillRect/>
          </a:stretch>
        </p:blipFill>
        <p:spPr>
          <a:xfrm>
            <a:off x="6689090" y="2677160"/>
            <a:ext cx="4592955" cy="3500120"/>
          </a:xfrm>
          <a:prstGeom prst="rect">
            <a:avLst/>
          </a:prstGeom>
        </p:spPr>
      </p:pic>
      <p:pic>
        <p:nvPicPr>
          <p:cNvPr id="6" name="Content Placeholder 5"/>
          <p:cNvPicPr>
            <a:picLocks noChangeAspect="1"/>
          </p:cNvPicPr>
          <p:nvPr>
            <p:ph sz="half" idx="1"/>
          </p:nvPr>
        </p:nvPicPr>
        <p:blipFill>
          <a:blip r:embed="rId2"/>
          <a:stretch>
            <a:fillRect/>
          </a:stretch>
        </p:blipFill>
        <p:spPr>
          <a:xfrm>
            <a:off x="838200" y="2677160"/>
            <a:ext cx="4705350" cy="3499485"/>
          </a:xfrm>
          <a:prstGeom prst="rect">
            <a:avLst/>
          </a:prstGeom>
        </p:spPr>
      </p:pic>
      <p:cxnSp>
        <p:nvCxnSpPr>
          <p:cNvPr id="7" name="Straight Arrow Connector 6"/>
          <p:cNvCxnSpPr/>
          <p:nvPr/>
        </p:nvCxnSpPr>
        <p:spPr>
          <a:xfrm>
            <a:off x="5608320" y="3823970"/>
            <a:ext cx="974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IN">
                <a:solidFill>
                  <a:schemeClr val="accent4"/>
                </a:solidFill>
                <a:latin typeface="Times New Roman" panose="02020603050405020304" charset="0"/>
                <a:cs typeface="Times New Roman" panose="02020603050405020304" charset="0"/>
                <a:sym typeface="+mn-ea"/>
              </a:rPr>
              <a:t>             Verify Email Page</a:t>
            </a:r>
            <a:endParaRPr lang="en-US"/>
          </a:p>
        </p:txBody>
      </p:sp>
      <p:sp>
        <p:nvSpPr>
          <p:cNvPr id="4" name="Content Placeholder 3"/>
          <p:cNvSpPr>
            <a:spLocks noGrp="1"/>
          </p:cNvSpPr>
          <p:nvPr>
            <p:ph sz="half" idx="2"/>
          </p:nvPr>
        </p:nvSpPr>
        <p:spPr>
          <a:xfrm>
            <a:off x="838200" y="1358900"/>
            <a:ext cx="10515600" cy="4818380"/>
          </a:xfrm>
        </p:spPr>
        <p:txBody>
          <a:bodyPr/>
          <a:p>
            <a:pPr marL="0" indent="0" algn="just">
              <a:buNone/>
            </a:pPr>
            <a:r>
              <a:rPr lang="en-US" altLang="en-IN" b="1">
                <a:sym typeface="+mn-ea"/>
              </a:rPr>
              <a:t>  </a:t>
            </a:r>
            <a:endParaRPr lang="en-IN" altLang="en-US">
              <a:sym typeface="+mn-ea"/>
            </a:endParaRPr>
          </a:p>
          <a:p>
            <a:pPr algn="just"/>
            <a:r>
              <a:rPr lang="en-IN" altLang="en-US">
                <a:sym typeface="+mn-ea"/>
              </a:rPr>
              <a:t>In that email verify page two button functionality has provided to user.</a:t>
            </a:r>
            <a:endParaRPr lang="en-IN" altLang="en-US"/>
          </a:p>
          <a:p>
            <a:pPr algn="just"/>
            <a:endParaRPr lang="en-IN" altLang="en-US"/>
          </a:p>
          <a:p>
            <a:pPr algn="just"/>
            <a:r>
              <a:rPr lang="en-IN" altLang="en-US" b="1">
                <a:sym typeface="+mn-ea"/>
              </a:rPr>
              <a:t>Back Button</a:t>
            </a:r>
            <a:r>
              <a:rPr lang="en-IN" altLang="en-US">
                <a:sym typeface="+mn-ea"/>
              </a:rPr>
              <a:t>:- On Pressing the back button it will lead user to come back to previous </a:t>
            </a:r>
            <a:r>
              <a:rPr lang="en-US" altLang="en-IN">
                <a:sym typeface="+mn-ea"/>
              </a:rPr>
              <a:t>screen</a:t>
            </a:r>
            <a:r>
              <a:rPr lang="en-IN" altLang="en-US">
                <a:sym typeface="+mn-ea"/>
              </a:rPr>
              <a:t>.</a:t>
            </a:r>
            <a:endParaRPr lang="en-IN" altLang="en-US"/>
          </a:p>
          <a:p>
            <a:pPr algn="just"/>
            <a:endParaRPr lang="en-IN" altLang="en-US"/>
          </a:p>
          <a:p>
            <a:pPr algn="just"/>
            <a:r>
              <a:rPr lang="en-IN" altLang="en-US" b="1">
                <a:sym typeface="+mn-ea"/>
              </a:rPr>
              <a:t>Next button</a:t>
            </a:r>
            <a:r>
              <a:rPr lang="en-IN" altLang="en-US">
                <a:sym typeface="+mn-ea"/>
              </a:rPr>
              <a:t>:- </a:t>
            </a:r>
            <a:r>
              <a:rPr lang="en-US" altLang="en-IN">
                <a:sym typeface="+mn-ea"/>
              </a:rPr>
              <a:t>When</a:t>
            </a:r>
            <a:r>
              <a:rPr lang="en-IN" altLang="en-US">
                <a:sym typeface="+mn-ea"/>
              </a:rPr>
              <a:t> user </a:t>
            </a:r>
            <a:r>
              <a:rPr lang="en-US" altLang="en-IN">
                <a:sym typeface="+mn-ea"/>
              </a:rPr>
              <a:t>enter his/her register email id,</a:t>
            </a:r>
            <a:r>
              <a:rPr lang="en-IN" altLang="en-US">
                <a:sym typeface="+mn-ea"/>
              </a:rPr>
              <a:t> then by pressing on next button user </a:t>
            </a:r>
            <a:r>
              <a:rPr lang="en-US" altLang="en-IN">
                <a:sym typeface="+mn-ea"/>
              </a:rPr>
              <a:t>will get an otp on his/her register mobile number and system route user to the verify otp page</a:t>
            </a:r>
            <a:r>
              <a:rPr lang="en-IN" altLang="en-US">
                <a:sym typeface="+mn-ea"/>
              </a:rPr>
              <a:t>.</a:t>
            </a:r>
            <a:endParaRPr lang="en-IN" alt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8798</Words>
  <Application>WPS Presentation</Application>
  <PresentationFormat>Widescreen</PresentationFormat>
  <Paragraphs>211</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SimSun</vt:lpstr>
      <vt:lpstr>Wingdings</vt:lpstr>
      <vt:lpstr>Times New Roman</vt:lpstr>
      <vt:lpstr>Calibri Light</vt:lpstr>
      <vt:lpstr>Microsoft YaHei</vt:lpstr>
      <vt:lpstr>Arial Unicode MS</vt:lpstr>
      <vt:lpstr>Calibri</vt:lpstr>
      <vt:lpstr>Office Theme</vt:lpstr>
      <vt:lpstr>Project:- Second Level Authentication</vt:lpstr>
      <vt:lpstr>PowerPoint 演示文稿</vt:lpstr>
      <vt:lpstr>PowerPoint 演示文稿</vt:lpstr>
      <vt:lpstr>PowerPoint 演示文稿</vt:lpstr>
      <vt:lpstr>      AIM OF SECOND LEVEL ATUHENTICATION </vt:lpstr>
      <vt:lpstr>      FUNCTIONING OF SECOND LEVEL       AUTHENTICATION</vt:lpstr>
      <vt:lpstr>                    Authentication Page</vt:lpstr>
      <vt:lpstr>             Simply OTP Login Process</vt:lpstr>
      <vt:lpstr>PowerPoint 演示文稿</vt:lpstr>
      <vt:lpstr>PowerPoint 演示文稿</vt:lpstr>
      <vt:lpstr>PowerPoint 演示文稿</vt:lpstr>
      <vt:lpstr>PowerPoint 演示文稿</vt:lpstr>
      <vt:lpstr>             Simply OTP Login Process</vt:lpstr>
      <vt:lpstr>Simply OTP Login Process </vt:lpstr>
      <vt:lpstr>PowerPoint 演示文稿</vt:lpstr>
      <vt:lpstr>PowerPoint 演示文稿</vt:lpstr>
      <vt:lpstr>PowerPoint 演示文稿</vt:lpstr>
      <vt:lpstr>PowerPoint 演示文稿</vt:lpstr>
      <vt:lpstr>PowerPoint 演示文稿</vt:lpstr>
      <vt:lpstr>             Verify Email Page</vt:lpstr>
      <vt:lpstr>      VerifyEmail Page Back Button Fucntionality  Back Button:- On Pressing the back button it will lead user to come back to previous screen.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Second Level Authentication</dc:title>
  <dc:creator>admin</dc:creator>
  <cp:lastModifiedBy>admin</cp:lastModifiedBy>
  <cp:revision>20</cp:revision>
  <dcterms:created xsi:type="dcterms:W3CDTF">2022-07-14T12:20:00Z</dcterms:created>
  <dcterms:modified xsi:type="dcterms:W3CDTF">2022-07-18T11:23:57Z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C7834A5FEF6B407CA8AC08EF3A52EE1F</vt:lpwstr>
  </property>
  <property fmtid="{D5CDD505-2E9C-101B-9397-08002B2CF9AE}" pid="3" name="KSOProductBuildVer">
    <vt:lpwstr>1033-11.2.0.11191</vt:lpwstr>
  </property>
</Properties>
</file>