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69" r:id="rId5"/>
    <p:sldId id="34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EC0"/>
    <a:srgbClr val="FB9BF4"/>
    <a:srgbClr val="BD0315"/>
    <a:srgbClr val="FFDC6D"/>
    <a:srgbClr val="FFBD8B"/>
    <a:srgbClr val="50B5C1"/>
    <a:srgbClr val="4FB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85A0C-6CD5-4E54-BA6C-BF4CBB174D18}" type="datetimeFigureOut">
              <a:rPr lang="en-IN" smtClean="0"/>
              <a:t>28-06-2018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BEDA0-6AD1-4FB5-8922-D95DC2D80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164094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9F0FD-5897-4F0B-BDCC-7379ECC64DCD}" type="datetimeFigureOut">
              <a:rPr lang="en-IN" smtClean="0"/>
              <a:t>28-06-2018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5716DA-7B81-4612-81E3-7B14A9C6F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5279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5716DA-7B81-4612-81E3-7B14A9C6F6A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966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48CD-FBCE-4D3F-B119-88D70552EAA0}" type="datetime1">
              <a:rPr lang="en-US" smtClean="0"/>
              <a:t>6/28/2018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Reliance Jio </a:t>
            </a:r>
            <a:r>
              <a:rPr lang="en-US" dirty="0" err="1" smtClean="0"/>
              <a:t>Infocomm</a:t>
            </a:r>
            <a:r>
              <a:rPr lang="en-US" dirty="0" smtClean="0"/>
              <a:t> Limited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303B-FA28-421A-8E51-F8D0157722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1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900B-707A-4D46-ABD6-956424C96F1C}" type="datetime1">
              <a:rPr lang="en-US" smtClean="0"/>
              <a:t>6/28/2018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Reliance Jio </a:t>
            </a:r>
            <a:r>
              <a:rPr lang="en-US" dirty="0" err="1" smtClean="0"/>
              <a:t>Infocomm</a:t>
            </a:r>
            <a:r>
              <a:rPr lang="en-US" dirty="0" smtClean="0"/>
              <a:t> Limited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303B-FA28-421A-8E51-F8D0157722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00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DA88-EFBA-4ABF-AB91-61C2B3ECCF3B}" type="datetime1">
              <a:rPr lang="en-US" smtClean="0"/>
              <a:t>6/28/2018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574063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Reliance Jio </a:t>
            </a:r>
            <a:r>
              <a:rPr lang="en-US" dirty="0" err="1" smtClean="0"/>
              <a:t>Infocomm</a:t>
            </a:r>
            <a:r>
              <a:rPr lang="en-US" dirty="0" smtClean="0"/>
              <a:t> Limited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303B-FA28-421A-8E51-F8D0157722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276114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0457"/>
            <a:ext cx="12192000" cy="47461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B6D4-C50A-4CA8-A46E-1BE858A2F1A2}" type="datetime1">
              <a:rPr lang="en-US" smtClean="0"/>
              <a:t>6/28/2018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Reliance Jio </a:t>
            </a:r>
            <a:r>
              <a:rPr lang="en-US" dirty="0" err="1" smtClean="0"/>
              <a:t>Infocomm</a:t>
            </a:r>
            <a:r>
              <a:rPr lang="en-US" dirty="0" smtClean="0"/>
              <a:t> Limited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303B-FA28-421A-8E51-F8D0157722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8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935" y="606654"/>
            <a:ext cx="10515600" cy="2852737"/>
          </a:xfrm>
        </p:spPr>
        <p:txBody>
          <a:bodyPr anchor="ctr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935" y="348637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F262-DD61-46F2-A3BC-F04FC5B87694}" type="datetime1">
              <a:rPr lang="en-US" smtClean="0"/>
              <a:t>6/28/2018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Reliance Jio </a:t>
            </a:r>
            <a:r>
              <a:rPr lang="en-US" dirty="0" err="1" smtClean="0"/>
              <a:t>Infocomm</a:t>
            </a:r>
            <a:r>
              <a:rPr lang="en-US" dirty="0" smtClean="0"/>
              <a:t> Limited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303B-FA28-421A-8E51-F8D0157722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0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504950"/>
            <a:ext cx="6019800" cy="46720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504950"/>
            <a:ext cx="6019801" cy="46720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F263-A587-45E9-A671-8F94D59DD63A}" type="datetime1">
              <a:rPr lang="en-US" smtClean="0"/>
              <a:t>6/28/2018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Reliance Jio </a:t>
            </a:r>
            <a:r>
              <a:rPr lang="en-US" dirty="0" err="1" smtClean="0"/>
              <a:t>Infocomm</a:t>
            </a:r>
            <a:r>
              <a:rPr lang="en-US" dirty="0" smtClean="0"/>
              <a:t> Limited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303B-FA28-421A-8E51-F8D0157722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42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475242"/>
            <a:ext cx="5878286" cy="8699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99153"/>
            <a:ext cx="5878286" cy="38905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612" y="1458234"/>
            <a:ext cx="60213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2345200"/>
            <a:ext cx="6021388" cy="38444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35738-82C0-4760-9DE3-5946221E43E6}" type="datetime1">
              <a:rPr lang="en-US" smtClean="0"/>
              <a:t>6/28/2018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Reliance Jio </a:t>
            </a:r>
            <a:r>
              <a:rPr lang="en-US" dirty="0" err="1" smtClean="0"/>
              <a:t>Infocomm</a:t>
            </a:r>
            <a:r>
              <a:rPr lang="en-US" dirty="0" smtClean="0"/>
              <a:t> Limited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303B-FA28-421A-8E51-F8D0157722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73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68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F13D-F531-4377-BDFF-D004117684AE}" type="datetime1">
              <a:rPr lang="en-US" smtClean="0"/>
              <a:t>6/28/2018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Reliance Jio </a:t>
            </a:r>
            <a:r>
              <a:rPr lang="en-US" dirty="0" err="1" smtClean="0"/>
              <a:t>Infocomm</a:t>
            </a:r>
            <a:r>
              <a:rPr lang="en-US" dirty="0" smtClean="0"/>
              <a:t> Limited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303B-FA28-421A-8E51-F8D0157722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40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2355-F4FE-4DD0-8FC9-090C83B25047}" type="datetime1">
              <a:rPr lang="en-US" smtClean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Reliance Jio </a:t>
            </a:r>
            <a:r>
              <a:rPr lang="en-US" dirty="0" err="1" smtClean="0"/>
              <a:t>Infocomm</a:t>
            </a:r>
            <a:r>
              <a:rPr lang="en-US" dirty="0" smtClean="0"/>
              <a:t> Limited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303B-FA28-421A-8E51-F8D0157722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39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771"/>
            <a:ext cx="518318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1257" y="778329"/>
            <a:ext cx="6725331" cy="54337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96" y="1709056"/>
            <a:ext cx="5171392" cy="450305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544E-5765-4796-AE46-B940507D67A1}" type="datetime1">
              <a:rPr lang="en-US" smtClean="0"/>
              <a:t>6/28/2018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Reliance Jio </a:t>
            </a:r>
            <a:r>
              <a:rPr lang="en-US" dirty="0" err="1" smtClean="0"/>
              <a:t>Infocomm</a:t>
            </a:r>
            <a:r>
              <a:rPr lang="en-US" dirty="0" smtClean="0"/>
              <a:t> Limited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303B-FA28-421A-8E51-F8D0157722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34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CDFA-1C6E-4370-8794-F31795E9502E}" type="datetime1">
              <a:rPr lang="en-US" smtClean="0"/>
              <a:t>6/28/2018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Reliance Jio </a:t>
            </a:r>
            <a:r>
              <a:rPr lang="en-US" dirty="0" err="1" smtClean="0"/>
              <a:t>Infocomm</a:t>
            </a:r>
            <a:r>
              <a:rPr lang="en-US" dirty="0" smtClean="0"/>
              <a:t> Limited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303B-FA28-421A-8E51-F8D0157722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00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" y="0"/>
            <a:ext cx="112195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406978"/>
            <a:ext cx="12192000" cy="4949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740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593DCC11-5A46-440B-ADF8-601F8A966A13}" type="datetime1">
              <a:rPr lang="en-US" smtClean="0"/>
              <a:t>6/28/2018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740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FE4B303B-FA28-421A-8E51-F8D01577224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88283" y="28575"/>
            <a:ext cx="1903717" cy="673100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038600" y="657406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Reliance Jio </a:t>
            </a:r>
            <a:r>
              <a:rPr lang="en-US" dirty="0" err="1" smtClean="0"/>
              <a:t>Infocomm</a:t>
            </a:r>
            <a:r>
              <a:rPr lang="en-US" dirty="0" smtClean="0"/>
              <a:t>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76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2184-5559-4398-B1AA-E4AEC7920121}" type="datetime1">
              <a:rPr lang="en-US" smtClean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Reliance Jio </a:t>
            </a:r>
            <a:r>
              <a:rPr lang="en-US" dirty="0" err="1" smtClean="0"/>
              <a:t>Infocomm</a:t>
            </a:r>
            <a:r>
              <a:rPr lang="en-US" dirty="0" smtClean="0"/>
              <a:t> Limited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303B-FA28-421A-8E51-F8D01577224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5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74060"/>
            <a:ext cx="2743200" cy="365125"/>
          </a:xfrm>
        </p:spPr>
        <p:txBody>
          <a:bodyPr/>
          <a:lstStyle/>
          <a:p>
            <a:fld id="{FE4B303B-FA28-421A-8E51-F8D01577224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270665" y="3241964"/>
            <a:ext cx="2950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 smtClean="0">
                <a:solidFill>
                  <a:schemeClr val="bg2">
                    <a:lumMod val="25000"/>
                  </a:schemeClr>
                </a:solidFill>
              </a:rPr>
              <a:t>Thank You!</a:t>
            </a:r>
            <a:endParaRPr lang="en-IN" sz="4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83ED-6CA0-4852-838D-6C32291EB1B8}" type="datetime1">
              <a:rPr lang="en-US" smtClean="0"/>
              <a:t>6/28/2018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Reliance Jio </a:t>
            </a:r>
            <a:r>
              <a:rPr lang="en-US" dirty="0" err="1" smtClean="0"/>
              <a:t>Infocomm</a:t>
            </a:r>
            <a:r>
              <a:rPr lang="en-US" dirty="0" smtClean="0"/>
              <a:t>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36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io Theme2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io Theme2" id="{3A597D67-7794-4598-917E-C7D8BCF82897}" vid="{A0A49385-318B-40CF-9A81-EB9DF351C0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92367C3D28764F9A6ED8202DCA34B0" ma:contentTypeVersion="0" ma:contentTypeDescription="Create a new document." ma:contentTypeScope="" ma:versionID="2e68d11a58130e10a3a43a7912a89ad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FFA5B1-CB83-4D03-956A-88223EE23576}">
  <ds:schemaRefs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purl.org/dc/elements/1.1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9A723E50-24FF-4592-AF8C-64D0826BD0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123BAC1-73B2-4A84-B4BB-3A7D4B40C2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9387</TotalTime>
  <Words>16</Words>
  <Application>Microsoft Office PowerPoint</Application>
  <PresentationFormat>Widescreen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Helvetica</vt:lpstr>
      <vt:lpstr>Jio Theme2</vt:lpstr>
      <vt:lpstr>PowerPoint Presentation</vt:lpstr>
      <vt:lpstr>PowerPoint Presentation</vt:lpstr>
    </vt:vector>
  </TitlesOfParts>
  <Company>Reliance Industries 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 Mehrotra</dc:creator>
  <cp:lastModifiedBy>Nitin Ra Gupta</cp:lastModifiedBy>
  <cp:revision>548</cp:revision>
  <dcterms:created xsi:type="dcterms:W3CDTF">2016-02-04T05:16:07Z</dcterms:created>
  <dcterms:modified xsi:type="dcterms:W3CDTF">2018-06-28T08:23:23Z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0x010100C892367C3D28764F9A6ED8202DCA34B0</vt:lpwstr>
  </property>
</Properties>
</file>