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2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252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753F-3A15-46A1-88A1-798CDB31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in Project:-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34B7-0223-48DC-9D7E-7609BBC4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2438398" cy="4267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FontAwesome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A5A13-74BF-406D-A678-27181D14D913}"/>
              </a:ext>
            </a:extLst>
          </p:cNvPr>
          <p:cNvSpPr txBox="1">
            <a:spLocks/>
          </p:cNvSpPr>
          <p:nvPr/>
        </p:nvSpPr>
        <p:spPr>
          <a:xfrm>
            <a:off x="5408612" y="19050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Owl Carousel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Gateway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Ocean (Hosting)</a:t>
            </a:r>
          </a:p>
        </p:txBody>
      </p:sp>
    </p:spTree>
    <p:extLst>
      <p:ext uri="{BB962C8B-B14F-4D97-AF65-F5344CB8AC3E}">
        <p14:creationId xmlns:p14="http://schemas.microsoft.com/office/powerpoint/2010/main" val="38960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753F-3A15-46A1-88A1-798CDB31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34B7-0223-48DC-9D7E-7609BBC4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3657598" cy="46783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Property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Field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Model Admin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Based View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View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Inheritance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Template File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Static File (CSS, JS, Image)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F3C2F-DA3C-4816-9A98-8391A2CE85EB}"/>
              </a:ext>
            </a:extLst>
          </p:cNvPr>
          <p:cNvSpPr txBox="1">
            <a:spLocks/>
          </p:cNvSpPr>
          <p:nvPr/>
        </p:nvSpPr>
        <p:spPr>
          <a:xfrm>
            <a:off x="5942012" y="19050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Json Data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Upload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URL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Custom Template for Auth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Media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Email etc..</a:t>
            </a:r>
          </a:p>
        </p:txBody>
      </p:sp>
    </p:spTree>
    <p:extLst>
      <p:ext uri="{BB962C8B-B14F-4D97-AF65-F5344CB8AC3E}">
        <p14:creationId xmlns:p14="http://schemas.microsoft.com/office/powerpoint/2010/main" val="22576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AB37B2-3FCB-4284-A807-F3678841B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0689"/>
              </p:ext>
            </p:extLst>
          </p:nvPr>
        </p:nvGraphicFramePr>
        <p:xfrm>
          <a:off x="912812" y="685800"/>
          <a:ext cx="215794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819">
                  <a:extLst>
                    <a:ext uri="{9D8B030D-6E8A-4147-A177-3AD203B41FA5}">
                      <a16:colId xmlns:a16="http://schemas.microsoft.com/office/drawing/2014/main" val="2204584302"/>
                    </a:ext>
                  </a:extLst>
                </a:gridCol>
                <a:gridCol w="1281123">
                  <a:extLst>
                    <a:ext uri="{9D8B030D-6E8A-4147-A177-3AD203B41FA5}">
                      <a16:colId xmlns:a16="http://schemas.microsoft.com/office/drawing/2014/main" val="1865155052"/>
                    </a:ext>
                  </a:extLst>
                </a:gridCol>
              </a:tblGrid>
              <a:tr h="2998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55564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ForeignKey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58999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3137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43147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66402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zipcode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61943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28433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A35967B1-AC62-4EAA-BE17-76114B65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8541"/>
              </p:ext>
            </p:extLst>
          </p:nvPr>
        </p:nvGraphicFramePr>
        <p:xfrm>
          <a:off x="4037012" y="685800"/>
          <a:ext cx="215794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204584302"/>
                    </a:ext>
                  </a:extLst>
                </a:gridCol>
                <a:gridCol w="1091142">
                  <a:extLst>
                    <a:ext uri="{9D8B030D-6E8A-4147-A177-3AD203B41FA5}">
                      <a16:colId xmlns:a16="http://schemas.microsoft.com/office/drawing/2014/main" val="1865155052"/>
                    </a:ext>
                  </a:extLst>
                </a:gridCol>
              </a:tblGrid>
              <a:tr h="2998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55564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58999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3137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4314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0D2279-95B6-4CAB-9A2A-284479C08851}"/>
              </a:ext>
            </a:extLst>
          </p:cNvPr>
          <p:cNvCxnSpPr/>
          <p:nvPr/>
        </p:nvCxnSpPr>
        <p:spPr>
          <a:xfrm>
            <a:off x="3070754" y="1143000"/>
            <a:ext cx="966258" cy="0"/>
          </a:xfrm>
          <a:prstGeom prst="line">
            <a:avLst/>
          </a:prstGeom>
          <a:ln w="28575"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E0B6CB-FA8F-42F2-BFCC-8DC4473279E3}"/>
              </a:ext>
            </a:extLst>
          </p:cNvPr>
          <p:cNvSpPr txBox="1"/>
          <p:nvPr/>
        </p:nvSpPr>
        <p:spPr>
          <a:xfrm>
            <a:off x="3273197" y="829068"/>
            <a:ext cx="5613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m2o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0A06DBD-A5D6-44C2-9B80-79288BF8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28543"/>
              </p:ext>
            </p:extLst>
          </p:nvPr>
        </p:nvGraphicFramePr>
        <p:xfrm>
          <a:off x="7847012" y="685800"/>
          <a:ext cx="2819402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2">
                  <a:extLst>
                    <a:ext uri="{9D8B030D-6E8A-4147-A177-3AD203B41FA5}">
                      <a16:colId xmlns:a16="http://schemas.microsoft.com/office/drawing/2014/main" val="22045843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6515505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5556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5899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selling_price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313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discounted_price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4314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664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6194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2843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product_image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990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F6AB154-8A30-458D-ADA0-C82B31513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33600"/>
              </p:ext>
            </p:extLst>
          </p:nvPr>
        </p:nvGraphicFramePr>
        <p:xfrm>
          <a:off x="6360142" y="4343400"/>
          <a:ext cx="2590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2045843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865155052"/>
                    </a:ext>
                  </a:extLst>
                </a:gridCol>
              </a:tblGrid>
              <a:tr h="2998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55564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ForeignKey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58999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ForeignKey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3137"/>
                  </a:ext>
                </a:extLst>
              </a:tr>
              <a:tr h="299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PositiveIntegerField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4314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6AE6B676-5BEE-4657-A624-D2CF5D2B8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16816"/>
              </p:ext>
            </p:extLst>
          </p:nvPr>
        </p:nvGraphicFramePr>
        <p:xfrm>
          <a:off x="2348669" y="3962400"/>
          <a:ext cx="29718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045843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65155052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orderplaced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555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ForeignKey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589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ForeignKey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31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ForeignKey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431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PositiveIntegerField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312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ordered_date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55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CharField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21149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754117-F713-4D66-BF7E-C1462D26F85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834569" y="1905000"/>
            <a:ext cx="1281414" cy="2057400"/>
          </a:xfrm>
          <a:prstGeom prst="line">
            <a:avLst/>
          </a:prstGeom>
          <a:ln w="28575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6B17D0-AB71-4DF0-9B39-F557A2536B1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348669" y="2819400"/>
            <a:ext cx="1485900" cy="1143000"/>
          </a:xfrm>
          <a:prstGeom prst="line">
            <a:avLst/>
          </a:prstGeom>
          <a:ln w="28575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997B8D-2E32-45CF-A1C0-4AE845F386C0}"/>
              </a:ext>
            </a:extLst>
          </p:cNvPr>
          <p:cNvCxnSpPr>
            <a:endCxn id="10" idx="0"/>
          </p:cNvCxnSpPr>
          <p:nvPr/>
        </p:nvCxnSpPr>
        <p:spPr>
          <a:xfrm flipH="1">
            <a:off x="3834569" y="1905000"/>
            <a:ext cx="4012443" cy="2057400"/>
          </a:xfrm>
          <a:prstGeom prst="line">
            <a:avLst/>
          </a:prstGeom>
          <a:ln w="28575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E2C5C7-94DA-4722-9DE0-7F7A86A3834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115983" y="1905000"/>
            <a:ext cx="2539559" cy="2438400"/>
          </a:xfrm>
          <a:prstGeom prst="line">
            <a:avLst/>
          </a:prstGeom>
          <a:ln w="28575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2A1008-202E-46EC-B3F7-1E2F138AD612}"/>
              </a:ext>
            </a:extLst>
          </p:cNvPr>
          <p:cNvCxnSpPr>
            <a:endCxn id="9" idx="0"/>
          </p:cNvCxnSpPr>
          <p:nvPr/>
        </p:nvCxnSpPr>
        <p:spPr>
          <a:xfrm flipH="1">
            <a:off x="7655542" y="3124200"/>
            <a:ext cx="1182070" cy="1219200"/>
          </a:xfrm>
          <a:prstGeom prst="line">
            <a:avLst/>
          </a:prstGeom>
          <a:ln w="28575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9560FB-7F7E-4C66-A97D-046E8EED1212}"/>
              </a:ext>
            </a:extLst>
          </p:cNvPr>
          <p:cNvSpPr txBox="1"/>
          <p:nvPr/>
        </p:nvSpPr>
        <p:spPr>
          <a:xfrm>
            <a:off x="2371813" y="3233934"/>
            <a:ext cx="5613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m2o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81F76F-CF19-4AC1-8C54-AAA3E0D06BAF}"/>
              </a:ext>
            </a:extLst>
          </p:cNvPr>
          <p:cNvSpPr txBox="1"/>
          <p:nvPr/>
        </p:nvSpPr>
        <p:spPr>
          <a:xfrm>
            <a:off x="4468284" y="2881902"/>
            <a:ext cx="5613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m2o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2D907-015A-4A66-8231-E834C3369E07}"/>
              </a:ext>
            </a:extLst>
          </p:cNvPr>
          <p:cNvSpPr txBox="1"/>
          <p:nvPr/>
        </p:nvSpPr>
        <p:spPr>
          <a:xfrm>
            <a:off x="5486627" y="3076968"/>
            <a:ext cx="5613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m2o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94E75-1339-4EE1-9DD6-0768A62978DA}"/>
              </a:ext>
            </a:extLst>
          </p:cNvPr>
          <p:cNvSpPr txBox="1"/>
          <p:nvPr/>
        </p:nvSpPr>
        <p:spPr>
          <a:xfrm>
            <a:off x="8289257" y="3733800"/>
            <a:ext cx="5613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m2o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F66F1C-E6E0-4123-B6BD-95EE98E324A8}"/>
              </a:ext>
            </a:extLst>
          </p:cNvPr>
          <p:cNvSpPr txBox="1"/>
          <p:nvPr/>
        </p:nvSpPr>
        <p:spPr>
          <a:xfrm>
            <a:off x="6889684" y="3419868"/>
            <a:ext cx="5613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m2o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6" grpId="0"/>
      <p:bldP spid="27" grpId="0"/>
      <p:bldP spid="28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79</TotalTime>
  <Words>147</Words>
  <Application>Microsoft Office PowerPoint</Application>
  <PresentationFormat>Custom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Corbel</vt:lpstr>
      <vt:lpstr>Times New Roman</vt:lpstr>
      <vt:lpstr>Chalkboard 16x9</vt:lpstr>
      <vt:lpstr>Used in Project:-</vt:lpstr>
      <vt:lpstr>Topics Covered:-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30</cp:revision>
  <dcterms:created xsi:type="dcterms:W3CDTF">2021-01-20T06:17:55Z</dcterms:created>
  <dcterms:modified xsi:type="dcterms:W3CDTF">2021-01-21T07:27:11Z</dcterms:modified>
</cp:coreProperties>
</file>