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1976" r:id="rId2"/>
    <p:sldId id="258" r:id="rId3"/>
    <p:sldId id="257" r:id="rId4"/>
    <p:sldId id="1978" r:id="rId5"/>
    <p:sldId id="1974" r:id="rId6"/>
    <p:sldId id="1979" r:id="rId7"/>
    <p:sldId id="197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E220-6DE3-4EAC-BFC9-9CDB264685BF}" v="172" dt="2021-12-18T09:26:37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n Mao" userId="S::mao74@purdue.edu::b201cd9f-03c4-412c-a4b4-64093bfb3afb" providerId="AD" clId="Web-{FFA0A6A8-C61E-44E0-A002-C9FC97CF9535}"/>
    <pc:docChg chg="modSld">
      <pc:chgData name="Rubin Mao" userId="S::mao74@purdue.edu::b201cd9f-03c4-412c-a4b4-64093bfb3afb" providerId="AD" clId="Web-{FFA0A6A8-C61E-44E0-A002-C9FC97CF9535}" dt="2021-12-16T19:31:16.439" v="6" actId="1076"/>
      <pc:docMkLst>
        <pc:docMk/>
      </pc:docMkLst>
      <pc:sldChg chg="addSp modSp">
        <pc:chgData name="Rubin Mao" userId="S::mao74@purdue.edu::b201cd9f-03c4-412c-a4b4-64093bfb3afb" providerId="AD" clId="Web-{FFA0A6A8-C61E-44E0-A002-C9FC97CF9535}" dt="2021-12-16T19:31:16.439" v="6" actId="1076"/>
        <pc:sldMkLst>
          <pc:docMk/>
          <pc:sldMk cId="2996436667" sldId="258"/>
        </pc:sldMkLst>
        <pc:picChg chg="add mod">
          <ac:chgData name="Rubin Mao" userId="S::mao74@purdue.edu::b201cd9f-03c4-412c-a4b4-64093bfb3afb" providerId="AD" clId="Web-{FFA0A6A8-C61E-44E0-A002-C9FC97CF9535}" dt="2021-12-16T19:31:16.439" v="6" actId="1076"/>
          <ac:picMkLst>
            <pc:docMk/>
            <pc:sldMk cId="2996436667" sldId="258"/>
            <ac:picMk id="2" creationId="{B6F82850-540C-440C-84E6-AF4FBCCB0041}"/>
          </ac:picMkLst>
        </pc:picChg>
      </pc:sldChg>
    </pc:docChg>
  </pc:docChgLst>
  <pc:docChgLst>
    <pc:chgData name="Aman Bhargava" userId="dcd92363-289b-4a42-b9f5-b98ecac9a3f6" providerId="ADAL" clId="{12F6E220-6DE3-4EAC-BFC9-9CDB264685BF}"/>
    <pc:docChg chg="undo custSel addSld modSld">
      <pc:chgData name="Aman Bhargava" userId="dcd92363-289b-4a42-b9f5-b98ecac9a3f6" providerId="ADAL" clId="{12F6E220-6DE3-4EAC-BFC9-9CDB264685BF}" dt="2021-12-18T09:30:23.827" v="595" actId="20577"/>
      <pc:docMkLst>
        <pc:docMk/>
      </pc:docMkLst>
      <pc:sldChg chg="addSp delSp modSp mod">
        <pc:chgData name="Aman Bhargava" userId="dcd92363-289b-4a42-b9f5-b98ecac9a3f6" providerId="ADAL" clId="{12F6E220-6DE3-4EAC-BFC9-9CDB264685BF}" dt="2021-12-18T09:20:43.892" v="321" actId="207"/>
        <pc:sldMkLst>
          <pc:docMk/>
          <pc:sldMk cId="555205087" sldId="257"/>
        </pc:sldMkLst>
        <pc:spChg chg="add del mod">
          <ac:chgData name="Aman Bhargava" userId="dcd92363-289b-4a42-b9f5-b98ecac9a3f6" providerId="ADAL" clId="{12F6E220-6DE3-4EAC-BFC9-9CDB264685BF}" dt="2021-12-18T00:23:55.768" v="180" actId="1076"/>
          <ac:spMkLst>
            <pc:docMk/>
            <pc:sldMk cId="555205087" sldId="257"/>
            <ac:spMk id="2" creationId="{57BBE436-795C-47FD-934F-6DF99A479D54}"/>
          </ac:spMkLst>
        </pc:spChg>
        <pc:spChg chg="add del mod">
          <ac:chgData name="Aman Bhargava" userId="dcd92363-289b-4a42-b9f5-b98ecac9a3f6" providerId="ADAL" clId="{12F6E220-6DE3-4EAC-BFC9-9CDB264685BF}" dt="2021-12-18T00:23:54.644" v="179" actId="21"/>
          <ac:spMkLst>
            <pc:docMk/>
            <pc:sldMk cId="555205087" sldId="257"/>
            <ac:spMk id="4" creationId="{4DEF5FDA-93FA-40E3-A60C-AF0DA729933A}"/>
          </ac:spMkLst>
        </pc:spChg>
        <pc:spChg chg="mod">
          <ac:chgData name="Aman Bhargava" userId="dcd92363-289b-4a42-b9f5-b98ecac9a3f6" providerId="ADAL" clId="{12F6E220-6DE3-4EAC-BFC9-9CDB264685BF}" dt="2021-12-18T09:18:44.857" v="312" actId="1076"/>
          <ac:spMkLst>
            <pc:docMk/>
            <pc:sldMk cId="555205087" sldId="257"/>
            <ac:spMk id="6" creationId="{3A63429D-D0C4-4EF2-A55B-D08D3197A3CD}"/>
          </ac:spMkLst>
        </pc:spChg>
        <pc:spChg chg="mod">
          <ac:chgData name="Aman Bhargava" userId="dcd92363-289b-4a42-b9f5-b98ecac9a3f6" providerId="ADAL" clId="{12F6E220-6DE3-4EAC-BFC9-9CDB264685BF}" dt="2021-12-18T09:18:57.923" v="314" actId="1076"/>
          <ac:spMkLst>
            <pc:docMk/>
            <pc:sldMk cId="555205087" sldId="257"/>
            <ac:spMk id="19" creationId="{645BF6A5-09A6-4AA2-9221-48917436CA20}"/>
          </ac:spMkLst>
        </pc:spChg>
        <pc:spChg chg="mod">
          <ac:chgData name="Aman Bhargava" userId="dcd92363-289b-4a42-b9f5-b98ecac9a3f6" providerId="ADAL" clId="{12F6E220-6DE3-4EAC-BFC9-9CDB264685BF}" dt="2021-12-18T09:18:11.242" v="287" actId="1076"/>
          <ac:spMkLst>
            <pc:docMk/>
            <pc:sldMk cId="555205087" sldId="257"/>
            <ac:spMk id="21" creationId="{6C41D6F6-D8CA-43E1-8DB2-4013D312CA8C}"/>
          </ac:spMkLst>
        </pc:spChg>
        <pc:spChg chg="mod">
          <ac:chgData name="Aman Bhargava" userId="dcd92363-289b-4a42-b9f5-b98ecac9a3f6" providerId="ADAL" clId="{12F6E220-6DE3-4EAC-BFC9-9CDB264685BF}" dt="2021-12-18T09:18:11.242" v="287" actId="1076"/>
          <ac:spMkLst>
            <pc:docMk/>
            <pc:sldMk cId="555205087" sldId="257"/>
            <ac:spMk id="23" creationId="{24EF6609-C280-42B4-830E-34F372E64DD1}"/>
          </ac:spMkLst>
        </pc:spChg>
        <pc:spChg chg="mod">
          <ac:chgData name="Aman Bhargava" userId="dcd92363-289b-4a42-b9f5-b98ecac9a3f6" providerId="ADAL" clId="{12F6E220-6DE3-4EAC-BFC9-9CDB264685BF}" dt="2021-12-18T09:18:11.242" v="287" actId="1076"/>
          <ac:spMkLst>
            <pc:docMk/>
            <pc:sldMk cId="555205087" sldId="257"/>
            <ac:spMk id="24" creationId="{A8F7F63E-10ED-460C-AB16-0574A3C49228}"/>
          </ac:spMkLst>
        </pc:spChg>
        <pc:spChg chg="add mod">
          <ac:chgData name="Aman Bhargava" userId="dcd92363-289b-4a42-b9f5-b98ecac9a3f6" providerId="ADAL" clId="{12F6E220-6DE3-4EAC-BFC9-9CDB264685BF}" dt="2021-12-18T09:19:03.824" v="315" actId="1076"/>
          <ac:spMkLst>
            <pc:docMk/>
            <pc:sldMk cId="555205087" sldId="257"/>
            <ac:spMk id="25" creationId="{7A71B83F-1F9F-4248-AB17-4512FCB370A7}"/>
          </ac:spMkLst>
        </pc:spChg>
        <pc:spChg chg="del">
          <ac:chgData name="Aman Bhargava" userId="dcd92363-289b-4a42-b9f5-b98ecac9a3f6" providerId="ADAL" clId="{12F6E220-6DE3-4EAC-BFC9-9CDB264685BF}" dt="2021-12-18T00:24:00.180" v="181" actId="478"/>
          <ac:spMkLst>
            <pc:docMk/>
            <pc:sldMk cId="555205087" sldId="257"/>
            <ac:spMk id="26" creationId="{DB8A3250-113D-44AC-ADCB-48DBA7D36C68}"/>
          </ac:spMkLst>
        </pc:spChg>
        <pc:spChg chg="mod">
          <ac:chgData name="Aman Bhargava" userId="dcd92363-289b-4a42-b9f5-b98ecac9a3f6" providerId="ADAL" clId="{12F6E220-6DE3-4EAC-BFC9-9CDB264685BF}" dt="2021-12-18T09:18:51.164" v="313" actId="1076"/>
          <ac:spMkLst>
            <pc:docMk/>
            <pc:sldMk cId="555205087" sldId="257"/>
            <ac:spMk id="27" creationId="{979DB6C6-8D93-43C5-9086-F99593DDD737}"/>
          </ac:spMkLst>
        </pc:spChg>
        <pc:spChg chg="mod">
          <ac:chgData name="Aman Bhargava" userId="dcd92363-289b-4a42-b9f5-b98ecac9a3f6" providerId="ADAL" clId="{12F6E220-6DE3-4EAC-BFC9-9CDB264685BF}" dt="2021-12-18T09:18:51.164" v="313" actId="1076"/>
          <ac:spMkLst>
            <pc:docMk/>
            <pc:sldMk cId="555205087" sldId="257"/>
            <ac:spMk id="28" creationId="{AC85CE6B-1211-40BD-A966-31701CA77AB0}"/>
          </ac:spMkLst>
        </pc:spChg>
        <pc:spChg chg="mod">
          <ac:chgData name="Aman Bhargava" userId="dcd92363-289b-4a42-b9f5-b98ecac9a3f6" providerId="ADAL" clId="{12F6E220-6DE3-4EAC-BFC9-9CDB264685BF}" dt="2021-12-18T09:18:11.242" v="287" actId="1076"/>
          <ac:spMkLst>
            <pc:docMk/>
            <pc:sldMk cId="555205087" sldId="257"/>
            <ac:spMk id="29" creationId="{1C526071-9DE2-4D44-8058-864D7F8C8924}"/>
          </ac:spMkLst>
        </pc:spChg>
        <pc:spChg chg="del">
          <ac:chgData name="Aman Bhargava" userId="dcd92363-289b-4a42-b9f5-b98ecac9a3f6" providerId="ADAL" clId="{12F6E220-6DE3-4EAC-BFC9-9CDB264685BF}" dt="2021-12-18T00:24:00.180" v="181" actId="478"/>
          <ac:spMkLst>
            <pc:docMk/>
            <pc:sldMk cId="555205087" sldId="257"/>
            <ac:spMk id="30" creationId="{74E47699-D1DD-4936-90CA-3D3288039F81}"/>
          </ac:spMkLst>
        </pc:spChg>
        <pc:spChg chg="mod">
          <ac:chgData name="Aman Bhargava" userId="dcd92363-289b-4a42-b9f5-b98ecac9a3f6" providerId="ADAL" clId="{12F6E220-6DE3-4EAC-BFC9-9CDB264685BF}" dt="2021-12-18T09:18:11.242" v="287" actId="1076"/>
          <ac:spMkLst>
            <pc:docMk/>
            <pc:sldMk cId="555205087" sldId="257"/>
            <ac:spMk id="31" creationId="{36FC8491-4C99-47D4-9FBB-B0510EFB7B9F}"/>
          </ac:spMkLst>
        </pc:spChg>
        <pc:spChg chg="mod">
          <ac:chgData name="Aman Bhargava" userId="dcd92363-289b-4a42-b9f5-b98ecac9a3f6" providerId="ADAL" clId="{12F6E220-6DE3-4EAC-BFC9-9CDB264685BF}" dt="2021-12-18T09:18:57.923" v="314" actId="1076"/>
          <ac:spMkLst>
            <pc:docMk/>
            <pc:sldMk cId="555205087" sldId="257"/>
            <ac:spMk id="32" creationId="{920553E6-F4B5-431A-933F-1817BC80EE3C}"/>
          </ac:spMkLst>
        </pc:spChg>
        <pc:spChg chg="mod">
          <ac:chgData name="Aman Bhargava" userId="dcd92363-289b-4a42-b9f5-b98ecac9a3f6" providerId="ADAL" clId="{12F6E220-6DE3-4EAC-BFC9-9CDB264685BF}" dt="2021-12-18T09:18:51.164" v="313" actId="1076"/>
          <ac:spMkLst>
            <pc:docMk/>
            <pc:sldMk cId="555205087" sldId="257"/>
            <ac:spMk id="33" creationId="{C5AA8113-4BB3-4C3B-A1BC-F496E33F13CA}"/>
          </ac:spMkLst>
        </pc:spChg>
        <pc:spChg chg="del">
          <ac:chgData name="Aman Bhargava" userId="dcd92363-289b-4a42-b9f5-b98ecac9a3f6" providerId="ADAL" clId="{12F6E220-6DE3-4EAC-BFC9-9CDB264685BF}" dt="2021-12-18T00:24:00.180" v="181" actId="478"/>
          <ac:spMkLst>
            <pc:docMk/>
            <pc:sldMk cId="555205087" sldId="257"/>
            <ac:spMk id="34" creationId="{0BB047E7-12D3-418E-A4DB-26CC57070300}"/>
          </ac:spMkLst>
        </pc:spChg>
        <pc:spChg chg="del">
          <ac:chgData name="Aman Bhargava" userId="dcd92363-289b-4a42-b9f5-b98ecac9a3f6" providerId="ADAL" clId="{12F6E220-6DE3-4EAC-BFC9-9CDB264685BF}" dt="2021-12-18T00:24:00.180" v="181" actId="478"/>
          <ac:spMkLst>
            <pc:docMk/>
            <pc:sldMk cId="555205087" sldId="257"/>
            <ac:spMk id="35" creationId="{897B1888-BB18-4632-B91D-4CC58BEEEFAA}"/>
          </ac:spMkLst>
        </pc:spChg>
        <pc:spChg chg="add mod">
          <ac:chgData name="Aman Bhargava" userId="dcd92363-289b-4a42-b9f5-b98ecac9a3f6" providerId="ADAL" clId="{12F6E220-6DE3-4EAC-BFC9-9CDB264685BF}" dt="2021-12-18T09:19:03.824" v="315" actId="1076"/>
          <ac:spMkLst>
            <pc:docMk/>
            <pc:sldMk cId="555205087" sldId="257"/>
            <ac:spMk id="36" creationId="{B19008DA-ECB0-4A54-8D23-ED36FA32F2AD}"/>
          </ac:spMkLst>
        </pc:spChg>
        <pc:picChg chg="add mod">
          <ac:chgData name="Aman Bhargava" userId="dcd92363-289b-4a42-b9f5-b98ecac9a3f6" providerId="ADAL" clId="{12F6E220-6DE3-4EAC-BFC9-9CDB264685BF}" dt="2021-12-18T09:20:43.892" v="321" actId="207"/>
          <ac:picMkLst>
            <pc:docMk/>
            <pc:sldMk cId="555205087" sldId="257"/>
            <ac:picMk id="8" creationId="{A7167B12-A894-4771-BB01-033F6CC5C6F6}"/>
          </ac:picMkLst>
        </pc:picChg>
        <pc:picChg chg="mod">
          <ac:chgData name="Aman Bhargava" userId="dcd92363-289b-4a42-b9f5-b98ecac9a3f6" providerId="ADAL" clId="{12F6E220-6DE3-4EAC-BFC9-9CDB264685BF}" dt="2021-12-18T09:18:11.242" v="287" actId="1076"/>
          <ac:picMkLst>
            <pc:docMk/>
            <pc:sldMk cId="555205087" sldId="257"/>
            <ac:picMk id="9" creationId="{04197B87-FC64-489D-B374-8AECF124FD69}"/>
          </ac:picMkLst>
        </pc:picChg>
        <pc:picChg chg="mod">
          <ac:chgData name="Aman Bhargava" userId="dcd92363-289b-4a42-b9f5-b98ecac9a3f6" providerId="ADAL" clId="{12F6E220-6DE3-4EAC-BFC9-9CDB264685BF}" dt="2021-12-18T09:18:57.923" v="314" actId="1076"/>
          <ac:picMkLst>
            <pc:docMk/>
            <pc:sldMk cId="555205087" sldId="257"/>
            <ac:picMk id="11" creationId="{D13981AA-D213-4985-B3B6-BA1666E0160C}"/>
          </ac:picMkLst>
        </pc:picChg>
        <pc:picChg chg="del">
          <ac:chgData name="Aman Bhargava" userId="dcd92363-289b-4a42-b9f5-b98ecac9a3f6" providerId="ADAL" clId="{12F6E220-6DE3-4EAC-BFC9-9CDB264685BF}" dt="2021-12-18T00:24:00.180" v="181" actId="478"/>
          <ac:picMkLst>
            <pc:docMk/>
            <pc:sldMk cId="555205087" sldId="257"/>
            <ac:picMk id="13" creationId="{E40ED413-3A0F-415C-A4C4-A73B5E8A9E93}"/>
          </ac:picMkLst>
        </pc:picChg>
        <pc:picChg chg="add del mod">
          <ac:chgData name="Aman Bhargava" userId="dcd92363-289b-4a42-b9f5-b98ecac9a3f6" providerId="ADAL" clId="{12F6E220-6DE3-4EAC-BFC9-9CDB264685BF}" dt="2021-12-18T09:20:15.625" v="316" actId="478"/>
          <ac:picMkLst>
            <pc:docMk/>
            <pc:sldMk cId="555205087" sldId="257"/>
            <ac:picMk id="37" creationId="{51268602-6A85-46BF-B39D-333CAB58989C}"/>
          </ac:picMkLst>
        </pc:picChg>
      </pc:sldChg>
      <pc:sldChg chg="addSp modSp mod">
        <pc:chgData name="Aman Bhargava" userId="dcd92363-289b-4a42-b9f5-b98ecac9a3f6" providerId="ADAL" clId="{12F6E220-6DE3-4EAC-BFC9-9CDB264685BF}" dt="2021-12-18T03:32:36.574" v="259" actId="14100"/>
        <pc:sldMkLst>
          <pc:docMk/>
          <pc:sldMk cId="2996436667" sldId="258"/>
        </pc:sldMkLst>
        <pc:picChg chg="add mod modCrop">
          <ac:chgData name="Aman Bhargava" userId="dcd92363-289b-4a42-b9f5-b98ecac9a3f6" providerId="ADAL" clId="{12F6E220-6DE3-4EAC-BFC9-9CDB264685BF}" dt="2021-12-18T03:32:36.574" v="259" actId="14100"/>
          <ac:picMkLst>
            <pc:docMk/>
            <pc:sldMk cId="2996436667" sldId="258"/>
            <ac:picMk id="5" creationId="{A73C990F-3298-4BA2-B947-4BA725411DEA}"/>
          </ac:picMkLst>
        </pc:picChg>
        <pc:picChg chg="add mod ord">
          <ac:chgData name="Aman Bhargava" userId="dcd92363-289b-4a42-b9f5-b98ecac9a3f6" providerId="ADAL" clId="{12F6E220-6DE3-4EAC-BFC9-9CDB264685BF}" dt="2021-12-18T01:59:08.990" v="226" actId="167"/>
          <ac:picMkLst>
            <pc:docMk/>
            <pc:sldMk cId="2996436667" sldId="258"/>
            <ac:picMk id="22" creationId="{F76E5108-2DF7-4B0F-92DC-024BA8EBC630}"/>
          </ac:picMkLst>
        </pc:picChg>
      </pc:sldChg>
      <pc:sldChg chg="addSp delSp modSp mod">
        <pc:chgData name="Aman Bhargava" userId="dcd92363-289b-4a42-b9f5-b98ecac9a3f6" providerId="ADAL" clId="{12F6E220-6DE3-4EAC-BFC9-9CDB264685BF}" dt="2021-12-17T23:40:15.342" v="135" actId="1076"/>
        <pc:sldMkLst>
          <pc:docMk/>
          <pc:sldMk cId="2198480308" sldId="261"/>
        </pc:sldMkLst>
        <pc:spChg chg="del">
          <ac:chgData name="Aman Bhargava" userId="dcd92363-289b-4a42-b9f5-b98ecac9a3f6" providerId="ADAL" clId="{12F6E220-6DE3-4EAC-BFC9-9CDB264685BF}" dt="2021-12-17T23:36:51.699" v="21" actId="478"/>
          <ac:spMkLst>
            <pc:docMk/>
            <pc:sldMk cId="2198480308" sldId="261"/>
            <ac:spMk id="4" creationId="{3182A76E-2B69-4B75-970D-5A85E1CDC2D9}"/>
          </ac:spMkLst>
        </pc:spChg>
        <pc:spChg chg="mod">
          <ac:chgData name="Aman Bhargava" userId="dcd92363-289b-4a42-b9f5-b98ecac9a3f6" providerId="ADAL" clId="{12F6E220-6DE3-4EAC-BFC9-9CDB264685BF}" dt="2021-12-17T23:36:57.624" v="22" actId="14100"/>
          <ac:spMkLst>
            <pc:docMk/>
            <pc:sldMk cId="2198480308" sldId="261"/>
            <ac:spMk id="5" creationId="{658614F2-DAD9-4B35-8B9C-91275920D558}"/>
          </ac:spMkLst>
        </pc:spChg>
        <pc:spChg chg="del">
          <ac:chgData name="Aman Bhargava" userId="dcd92363-289b-4a42-b9f5-b98ecac9a3f6" providerId="ADAL" clId="{12F6E220-6DE3-4EAC-BFC9-9CDB264685BF}" dt="2021-12-17T23:36:51.699" v="21" actId="478"/>
          <ac:spMkLst>
            <pc:docMk/>
            <pc:sldMk cId="2198480308" sldId="261"/>
            <ac:spMk id="11" creationId="{1B8C8840-D69F-496C-B890-9BEE093D46F5}"/>
          </ac:spMkLst>
        </pc:spChg>
        <pc:spChg chg="mod">
          <ac:chgData name="Aman Bhargava" userId="dcd92363-289b-4a42-b9f5-b98ecac9a3f6" providerId="ADAL" clId="{12F6E220-6DE3-4EAC-BFC9-9CDB264685BF}" dt="2021-12-17T23:37:37.104" v="55" actId="1076"/>
          <ac:spMkLst>
            <pc:docMk/>
            <pc:sldMk cId="2198480308" sldId="261"/>
            <ac:spMk id="12" creationId="{FB413BFD-2F07-49C0-A80A-F8191AA83832}"/>
          </ac:spMkLst>
        </pc:spChg>
        <pc:spChg chg="del">
          <ac:chgData name="Aman Bhargava" userId="dcd92363-289b-4a42-b9f5-b98ecac9a3f6" providerId="ADAL" clId="{12F6E220-6DE3-4EAC-BFC9-9CDB264685BF}" dt="2021-12-17T23:36:51.699" v="21" actId="478"/>
          <ac:spMkLst>
            <pc:docMk/>
            <pc:sldMk cId="2198480308" sldId="261"/>
            <ac:spMk id="15" creationId="{D7D5D2FA-D41C-487C-B01D-B9B506D3CFB9}"/>
          </ac:spMkLst>
        </pc:spChg>
        <pc:spChg chg="add mod">
          <ac:chgData name="Aman Bhargava" userId="dcd92363-289b-4a42-b9f5-b98ecac9a3f6" providerId="ADAL" clId="{12F6E220-6DE3-4EAC-BFC9-9CDB264685BF}" dt="2021-12-17T23:37:53.490" v="57" actId="1076"/>
          <ac:spMkLst>
            <pc:docMk/>
            <pc:sldMk cId="2198480308" sldId="261"/>
            <ac:spMk id="20" creationId="{D3CC1D62-EEE1-43D3-A0A2-1FAFC47C3FF8}"/>
          </ac:spMkLst>
        </pc:spChg>
        <pc:spChg chg="add mod">
          <ac:chgData name="Aman Bhargava" userId="dcd92363-289b-4a42-b9f5-b98ecac9a3f6" providerId="ADAL" clId="{12F6E220-6DE3-4EAC-BFC9-9CDB264685BF}" dt="2021-12-17T23:37:53.490" v="57" actId="1076"/>
          <ac:spMkLst>
            <pc:docMk/>
            <pc:sldMk cId="2198480308" sldId="261"/>
            <ac:spMk id="21" creationId="{9A26ACA5-08ED-41C2-A456-C4FDAEB607A5}"/>
          </ac:spMkLst>
        </pc:spChg>
        <pc:spChg chg="add mod">
          <ac:chgData name="Aman Bhargava" userId="dcd92363-289b-4a42-b9f5-b98ecac9a3f6" providerId="ADAL" clId="{12F6E220-6DE3-4EAC-BFC9-9CDB264685BF}" dt="2021-12-17T23:40:15.342" v="135" actId="1076"/>
          <ac:spMkLst>
            <pc:docMk/>
            <pc:sldMk cId="2198480308" sldId="261"/>
            <ac:spMk id="22" creationId="{E32348DA-D50E-4833-99DD-3B3FF20AFC74}"/>
          </ac:spMkLst>
        </pc:spChg>
        <pc:spChg chg="mod">
          <ac:chgData name="Aman Bhargava" userId="dcd92363-289b-4a42-b9f5-b98ecac9a3f6" providerId="ADAL" clId="{12F6E220-6DE3-4EAC-BFC9-9CDB264685BF}" dt="2021-12-17T23:39:06.045" v="58" actId="1076"/>
          <ac:spMkLst>
            <pc:docMk/>
            <pc:sldMk cId="2198480308" sldId="261"/>
            <ac:spMk id="23" creationId="{24CA27C0-615C-4B84-91AD-AE2CCB5F7B39}"/>
          </ac:spMkLst>
        </pc:spChg>
        <pc:spChg chg="add mod">
          <ac:chgData name="Aman Bhargava" userId="dcd92363-289b-4a42-b9f5-b98ecac9a3f6" providerId="ADAL" clId="{12F6E220-6DE3-4EAC-BFC9-9CDB264685BF}" dt="2021-12-17T23:39:34.599" v="84" actId="1076"/>
          <ac:spMkLst>
            <pc:docMk/>
            <pc:sldMk cId="2198480308" sldId="261"/>
            <ac:spMk id="25" creationId="{0CFF4278-97F2-4BE7-8590-EE14CA921692}"/>
          </ac:spMkLst>
        </pc:spChg>
        <pc:spChg chg="mod">
          <ac:chgData name="Aman Bhargava" userId="dcd92363-289b-4a42-b9f5-b98ecac9a3f6" providerId="ADAL" clId="{12F6E220-6DE3-4EAC-BFC9-9CDB264685BF}" dt="2021-12-17T23:39:06.045" v="58" actId="1076"/>
          <ac:spMkLst>
            <pc:docMk/>
            <pc:sldMk cId="2198480308" sldId="261"/>
            <ac:spMk id="33" creationId="{33DA68BE-0032-4E98-8E71-E82D12C4B4AB}"/>
          </ac:spMkLst>
        </pc:spChg>
        <pc:spChg chg="mod">
          <ac:chgData name="Aman Bhargava" userId="dcd92363-289b-4a42-b9f5-b98ecac9a3f6" providerId="ADAL" clId="{12F6E220-6DE3-4EAC-BFC9-9CDB264685BF}" dt="2021-12-17T23:39:06.045" v="58" actId="1076"/>
          <ac:spMkLst>
            <pc:docMk/>
            <pc:sldMk cId="2198480308" sldId="261"/>
            <ac:spMk id="35" creationId="{5B2AD8AD-05BC-4592-A666-9856EDEFCE9A}"/>
          </ac:spMkLst>
        </pc:spChg>
        <pc:spChg chg="mod">
          <ac:chgData name="Aman Bhargava" userId="dcd92363-289b-4a42-b9f5-b98ecac9a3f6" providerId="ADAL" clId="{12F6E220-6DE3-4EAC-BFC9-9CDB264685BF}" dt="2021-12-17T23:39:06.045" v="58" actId="1076"/>
          <ac:spMkLst>
            <pc:docMk/>
            <pc:sldMk cId="2198480308" sldId="261"/>
            <ac:spMk id="38" creationId="{A37910F1-BAA6-4589-AC51-7D4E8A8325B2}"/>
          </ac:spMkLst>
        </pc:spChg>
        <pc:cxnChg chg="del">
          <ac:chgData name="Aman Bhargava" userId="dcd92363-289b-4a42-b9f5-b98ecac9a3f6" providerId="ADAL" clId="{12F6E220-6DE3-4EAC-BFC9-9CDB264685BF}" dt="2021-12-17T23:36:51.699" v="21" actId="478"/>
          <ac:cxnSpMkLst>
            <pc:docMk/>
            <pc:sldMk cId="2198480308" sldId="261"/>
            <ac:cxnSpMk id="16" creationId="{11180E9F-A153-4C3A-8BC4-D59FFDAB4DDF}"/>
          </ac:cxnSpMkLst>
        </pc:cxnChg>
        <pc:cxnChg chg="del">
          <ac:chgData name="Aman Bhargava" userId="dcd92363-289b-4a42-b9f5-b98ecac9a3f6" providerId="ADAL" clId="{12F6E220-6DE3-4EAC-BFC9-9CDB264685BF}" dt="2021-12-17T23:36:51.699" v="21" actId="478"/>
          <ac:cxnSpMkLst>
            <pc:docMk/>
            <pc:sldMk cId="2198480308" sldId="261"/>
            <ac:cxnSpMk id="17" creationId="{EA153AF2-E979-4317-AC50-620ACB8A4842}"/>
          </ac:cxnSpMkLst>
        </pc:cxnChg>
        <pc:cxnChg chg="del">
          <ac:chgData name="Aman Bhargava" userId="dcd92363-289b-4a42-b9f5-b98ecac9a3f6" providerId="ADAL" clId="{12F6E220-6DE3-4EAC-BFC9-9CDB264685BF}" dt="2021-12-17T23:36:51.699" v="21" actId="478"/>
          <ac:cxnSpMkLst>
            <pc:docMk/>
            <pc:sldMk cId="2198480308" sldId="261"/>
            <ac:cxnSpMk id="26" creationId="{F44B8176-E18E-48AA-9003-11338350A17F}"/>
          </ac:cxnSpMkLst>
        </pc:cxnChg>
      </pc:sldChg>
      <pc:sldChg chg="addSp delSp modSp mod">
        <pc:chgData name="Aman Bhargava" userId="dcd92363-289b-4a42-b9f5-b98ecac9a3f6" providerId="ADAL" clId="{12F6E220-6DE3-4EAC-BFC9-9CDB264685BF}" dt="2021-12-18T00:20:12.064" v="176" actId="255"/>
        <pc:sldMkLst>
          <pc:docMk/>
          <pc:sldMk cId="2711444530" sldId="1976"/>
        </pc:sldMkLst>
        <pc:spChg chg="mod">
          <ac:chgData name="Aman Bhargava" userId="dcd92363-289b-4a42-b9f5-b98ecac9a3f6" providerId="ADAL" clId="{12F6E220-6DE3-4EAC-BFC9-9CDB264685BF}" dt="2021-12-18T00:20:12.064" v="176" actId="255"/>
          <ac:spMkLst>
            <pc:docMk/>
            <pc:sldMk cId="2711444530" sldId="1976"/>
            <ac:spMk id="9" creationId="{36F0CCDC-6CA7-4BA5-9AE8-DB23ADC44A00}"/>
          </ac:spMkLst>
        </pc:spChg>
        <pc:picChg chg="add del mod">
          <ac:chgData name="Aman Bhargava" userId="dcd92363-289b-4a42-b9f5-b98ecac9a3f6" providerId="ADAL" clId="{12F6E220-6DE3-4EAC-BFC9-9CDB264685BF}" dt="2021-12-17T21:35:28.602" v="14" actId="478"/>
          <ac:picMkLst>
            <pc:docMk/>
            <pc:sldMk cId="2711444530" sldId="1976"/>
            <ac:picMk id="5" creationId="{32FD6638-F85C-4C78-BC25-0C17F501D637}"/>
          </ac:picMkLst>
        </pc:picChg>
        <pc:picChg chg="add mod">
          <ac:chgData name="Aman Bhargava" userId="dcd92363-289b-4a42-b9f5-b98ecac9a3f6" providerId="ADAL" clId="{12F6E220-6DE3-4EAC-BFC9-9CDB264685BF}" dt="2021-12-17T22:21:48.558" v="20" actId="1076"/>
          <ac:picMkLst>
            <pc:docMk/>
            <pc:sldMk cId="2711444530" sldId="1976"/>
            <ac:picMk id="1026" creationId="{8BCF6F96-77FB-430F-B1AA-34B6E415F8C5}"/>
          </ac:picMkLst>
        </pc:picChg>
        <pc:picChg chg="add del">
          <ac:chgData name="Aman Bhargava" userId="dcd92363-289b-4a42-b9f5-b98ecac9a3f6" providerId="ADAL" clId="{12F6E220-6DE3-4EAC-BFC9-9CDB264685BF}" dt="2021-12-17T21:35:27.329" v="13" actId="478"/>
          <ac:picMkLst>
            <pc:docMk/>
            <pc:sldMk cId="2711444530" sldId="1976"/>
            <ac:picMk id="1038" creationId="{A8DAC09B-886D-41CF-8337-A514D3B64008}"/>
          </ac:picMkLst>
        </pc:picChg>
      </pc:sldChg>
      <pc:sldChg chg="addSp delSp modSp mod">
        <pc:chgData name="Aman Bhargava" userId="dcd92363-289b-4a42-b9f5-b98ecac9a3f6" providerId="ADAL" clId="{12F6E220-6DE3-4EAC-BFC9-9CDB264685BF}" dt="2021-12-18T08:25:10.766" v="266" actId="1076"/>
        <pc:sldMkLst>
          <pc:docMk/>
          <pc:sldMk cId="1676411811" sldId="1977"/>
        </pc:sldMkLst>
        <pc:spChg chg="del mod">
          <ac:chgData name="Aman Bhargava" userId="dcd92363-289b-4a42-b9f5-b98ecac9a3f6" providerId="ADAL" clId="{12F6E220-6DE3-4EAC-BFC9-9CDB264685BF}" dt="2021-12-18T03:24:03.542" v="229"/>
          <ac:spMkLst>
            <pc:docMk/>
            <pc:sldMk cId="1676411811" sldId="1977"/>
            <ac:spMk id="2" creationId="{728A4EE8-B49D-4B4E-8CBE-B9197BC56916}"/>
          </ac:spMkLst>
        </pc:spChg>
        <pc:spChg chg="add mod topLvl">
          <ac:chgData name="Aman Bhargava" userId="dcd92363-289b-4a42-b9f5-b98ecac9a3f6" providerId="ADAL" clId="{12F6E220-6DE3-4EAC-BFC9-9CDB264685BF}" dt="2021-12-18T08:22:45.332" v="261" actId="478"/>
          <ac:spMkLst>
            <pc:docMk/>
            <pc:sldMk cId="1676411811" sldId="1977"/>
            <ac:spMk id="5" creationId="{A4FC4F96-16E5-4B49-AA62-405D25E1A97D}"/>
          </ac:spMkLst>
        </pc:spChg>
        <pc:grpChg chg="add del mod">
          <ac:chgData name="Aman Bhargava" userId="dcd92363-289b-4a42-b9f5-b98ecac9a3f6" providerId="ADAL" clId="{12F6E220-6DE3-4EAC-BFC9-9CDB264685BF}" dt="2021-12-18T08:22:45.332" v="261" actId="478"/>
          <ac:grpSpMkLst>
            <pc:docMk/>
            <pc:sldMk cId="1676411811" sldId="1977"/>
            <ac:grpSpMk id="7" creationId="{B7C3396D-DEB4-45DE-8963-74A0F2C84A2B}"/>
          </ac:grpSpMkLst>
        </pc:grpChg>
        <pc:picChg chg="add del mod topLvl">
          <ac:chgData name="Aman Bhargava" userId="dcd92363-289b-4a42-b9f5-b98ecac9a3f6" providerId="ADAL" clId="{12F6E220-6DE3-4EAC-BFC9-9CDB264685BF}" dt="2021-12-18T08:22:45.332" v="261" actId="478"/>
          <ac:picMkLst>
            <pc:docMk/>
            <pc:sldMk cId="1676411811" sldId="1977"/>
            <ac:picMk id="6" creationId="{56DB842E-A339-44AD-BA92-89FBBB971870}"/>
          </ac:picMkLst>
        </pc:picChg>
        <pc:picChg chg="add del mod">
          <ac:chgData name="Aman Bhargava" userId="dcd92363-289b-4a42-b9f5-b98ecac9a3f6" providerId="ADAL" clId="{12F6E220-6DE3-4EAC-BFC9-9CDB264685BF}" dt="2021-12-18T08:22:40.601" v="260" actId="478"/>
          <ac:picMkLst>
            <pc:docMk/>
            <pc:sldMk cId="1676411811" sldId="1977"/>
            <ac:picMk id="2050" creationId="{6F4C089C-EBC9-4CE1-96AA-B44D738DF9C3}"/>
          </ac:picMkLst>
        </pc:picChg>
        <pc:picChg chg="add mod">
          <ac:chgData name="Aman Bhargava" userId="dcd92363-289b-4a42-b9f5-b98ecac9a3f6" providerId="ADAL" clId="{12F6E220-6DE3-4EAC-BFC9-9CDB264685BF}" dt="2021-12-18T08:25:10.766" v="266" actId="1076"/>
          <ac:picMkLst>
            <pc:docMk/>
            <pc:sldMk cId="1676411811" sldId="1977"/>
            <ac:picMk id="2052" creationId="{250C064E-00DC-4A9A-B103-AA813D7289E0}"/>
          </ac:picMkLst>
        </pc:picChg>
      </pc:sldChg>
      <pc:sldChg chg="addSp delSp modSp add mod">
        <pc:chgData name="Aman Bhargava" userId="dcd92363-289b-4a42-b9f5-b98ecac9a3f6" providerId="ADAL" clId="{12F6E220-6DE3-4EAC-BFC9-9CDB264685BF}" dt="2021-12-18T09:30:23.827" v="595" actId="20577"/>
        <pc:sldMkLst>
          <pc:docMk/>
          <pc:sldMk cId="4183050223" sldId="1979"/>
        </pc:sldMkLst>
        <pc:spChg chg="mod">
          <ac:chgData name="Aman Bhargava" userId="dcd92363-289b-4a42-b9f5-b98ecac9a3f6" providerId="ADAL" clId="{12F6E220-6DE3-4EAC-BFC9-9CDB264685BF}" dt="2021-12-18T09:17:47.181" v="286" actId="20577"/>
          <ac:spMkLst>
            <pc:docMk/>
            <pc:sldMk cId="4183050223" sldId="1979"/>
            <ac:spMk id="2" creationId="{57BBE436-795C-47FD-934F-6DF99A479D54}"/>
          </ac:spMkLst>
        </pc:spChg>
        <pc:spChg chg="add mod">
          <ac:chgData name="Aman Bhargava" userId="dcd92363-289b-4a42-b9f5-b98ecac9a3f6" providerId="ADAL" clId="{12F6E220-6DE3-4EAC-BFC9-9CDB264685BF}" dt="2021-12-18T09:30:23.827" v="595" actId="20577"/>
          <ac:spMkLst>
            <pc:docMk/>
            <pc:sldMk cId="4183050223" sldId="1979"/>
            <ac:spMk id="3" creationId="{9BEE5633-ADE1-46F3-8534-D94A085C6ACF}"/>
          </ac:spMkLst>
        </pc:spChg>
        <pc:spChg chg="add mod">
          <ac:chgData name="Aman Bhargava" userId="dcd92363-289b-4a42-b9f5-b98ecac9a3f6" providerId="ADAL" clId="{12F6E220-6DE3-4EAC-BFC9-9CDB264685BF}" dt="2021-12-18T09:24:32.357" v="355" actId="208"/>
          <ac:spMkLst>
            <pc:docMk/>
            <pc:sldMk cId="4183050223" sldId="1979"/>
            <ac:spMk id="40" creationId="{7AE3007C-686E-4745-9B8D-E29E898718BF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41" creationId="{877B66C0-3A66-41C5-B226-F2531868EA18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42" creationId="{5E2FC0D0-61CB-49D5-B10D-D6A3D2DA92B6}"/>
          </ac:spMkLst>
        </pc:spChg>
        <pc:spChg chg="add mod">
          <ac:chgData name="Aman Bhargava" userId="dcd92363-289b-4a42-b9f5-b98ecac9a3f6" providerId="ADAL" clId="{12F6E220-6DE3-4EAC-BFC9-9CDB264685BF}" dt="2021-12-18T09:24:59.701" v="378" actId="1076"/>
          <ac:spMkLst>
            <pc:docMk/>
            <pc:sldMk cId="4183050223" sldId="1979"/>
            <ac:spMk id="43" creationId="{C60000A9-E0A8-4EDA-BE28-CA78DB952940}"/>
          </ac:spMkLst>
        </pc:spChg>
        <pc:spChg chg="add mod">
          <ac:chgData name="Aman Bhargava" userId="dcd92363-289b-4a42-b9f5-b98ecac9a3f6" providerId="ADAL" clId="{12F6E220-6DE3-4EAC-BFC9-9CDB264685BF}" dt="2021-12-18T09:26:19.201" v="403" actId="207"/>
          <ac:spMkLst>
            <pc:docMk/>
            <pc:sldMk cId="4183050223" sldId="1979"/>
            <ac:spMk id="44" creationId="{5AA9B518-783A-4197-A097-5A8BAD0051A1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46" creationId="{60F95C70-6FB7-40ED-A14E-3F41CAC96990}"/>
          </ac:spMkLst>
        </pc:spChg>
        <pc:spChg chg="add del mod">
          <ac:chgData name="Aman Bhargava" userId="dcd92363-289b-4a42-b9f5-b98ecac9a3f6" providerId="ADAL" clId="{12F6E220-6DE3-4EAC-BFC9-9CDB264685BF}" dt="2021-12-18T09:26:00.422" v="400" actId="478"/>
          <ac:spMkLst>
            <pc:docMk/>
            <pc:sldMk cId="4183050223" sldId="1979"/>
            <ac:spMk id="47" creationId="{511CB6A4-4A9F-48E4-9273-C5096EAE2AE2}"/>
          </ac:spMkLst>
        </pc:spChg>
        <pc:spChg chg="add del mod">
          <ac:chgData name="Aman Bhargava" userId="dcd92363-289b-4a42-b9f5-b98ecac9a3f6" providerId="ADAL" clId="{12F6E220-6DE3-4EAC-BFC9-9CDB264685BF}" dt="2021-12-18T09:26:03.383" v="401" actId="478"/>
          <ac:spMkLst>
            <pc:docMk/>
            <pc:sldMk cId="4183050223" sldId="1979"/>
            <ac:spMk id="48" creationId="{FCFF72CC-2AB3-4F6B-8C10-E450F992B4E7}"/>
          </ac:spMkLst>
        </pc:spChg>
        <pc:spChg chg="add del mod">
          <ac:chgData name="Aman Bhargava" userId="dcd92363-289b-4a42-b9f5-b98ecac9a3f6" providerId="ADAL" clId="{12F6E220-6DE3-4EAC-BFC9-9CDB264685BF}" dt="2021-12-18T09:26:00.422" v="400" actId="478"/>
          <ac:spMkLst>
            <pc:docMk/>
            <pc:sldMk cId="4183050223" sldId="1979"/>
            <ac:spMk id="49" creationId="{1424D4EE-D8A0-4478-BE2E-367353304561}"/>
          </ac:spMkLst>
        </pc:spChg>
        <pc:spChg chg="add del mod">
          <ac:chgData name="Aman Bhargava" userId="dcd92363-289b-4a42-b9f5-b98ecac9a3f6" providerId="ADAL" clId="{12F6E220-6DE3-4EAC-BFC9-9CDB264685BF}" dt="2021-12-18T09:26:00.422" v="400" actId="478"/>
          <ac:spMkLst>
            <pc:docMk/>
            <pc:sldMk cId="4183050223" sldId="1979"/>
            <ac:spMk id="50" creationId="{5C90DD36-44CD-472C-890F-3CC4BABFE5B7}"/>
          </ac:spMkLst>
        </pc:spChg>
        <pc:spChg chg="add del mod">
          <ac:chgData name="Aman Bhargava" userId="dcd92363-289b-4a42-b9f5-b98ecac9a3f6" providerId="ADAL" clId="{12F6E220-6DE3-4EAC-BFC9-9CDB264685BF}" dt="2021-12-18T09:26:03.383" v="401" actId="478"/>
          <ac:spMkLst>
            <pc:docMk/>
            <pc:sldMk cId="4183050223" sldId="1979"/>
            <ac:spMk id="51" creationId="{2847E396-1A0E-4A78-AAE0-B9550D739BE2}"/>
          </ac:spMkLst>
        </pc:spChg>
        <pc:spChg chg="add del mod">
          <ac:chgData name="Aman Bhargava" userId="dcd92363-289b-4a42-b9f5-b98ecac9a3f6" providerId="ADAL" clId="{12F6E220-6DE3-4EAC-BFC9-9CDB264685BF}" dt="2021-12-18T09:26:00.422" v="400" actId="478"/>
          <ac:spMkLst>
            <pc:docMk/>
            <pc:sldMk cId="4183050223" sldId="1979"/>
            <ac:spMk id="52" creationId="{2817EE04-268D-4E32-AD7F-68B659FA703C}"/>
          </ac:spMkLst>
        </pc:spChg>
        <pc:spChg chg="add mod">
          <ac:chgData name="Aman Bhargava" userId="dcd92363-289b-4a42-b9f5-b98ecac9a3f6" providerId="ADAL" clId="{12F6E220-6DE3-4EAC-BFC9-9CDB264685BF}" dt="2021-12-18T09:26:19.201" v="403" actId="207"/>
          <ac:spMkLst>
            <pc:docMk/>
            <pc:sldMk cId="4183050223" sldId="1979"/>
            <ac:spMk id="67" creationId="{E4D28D69-91CB-40E5-B650-83CC1A569616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68" creationId="{3BEB37D2-CA99-4687-A5A9-7E471AFA3E35}"/>
          </ac:spMkLst>
        </pc:spChg>
        <pc:spChg chg="add mod">
          <ac:chgData name="Aman Bhargava" userId="dcd92363-289b-4a42-b9f5-b98ecac9a3f6" providerId="ADAL" clId="{12F6E220-6DE3-4EAC-BFC9-9CDB264685BF}" dt="2021-12-18T09:26:22.989" v="405" actId="1076"/>
          <ac:spMkLst>
            <pc:docMk/>
            <pc:sldMk cId="4183050223" sldId="1979"/>
            <ac:spMk id="69" creationId="{43B07E70-2306-4EF0-BA70-B7EF93E1F7AF}"/>
          </ac:spMkLst>
        </pc:spChg>
        <pc:spChg chg="add mod">
          <ac:chgData name="Aman Bhargava" userId="dcd92363-289b-4a42-b9f5-b98ecac9a3f6" providerId="ADAL" clId="{12F6E220-6DE3-4EAC-BFC9-9CDB264685BF}" dt="2021-12-18T09:26:50.999" v="421" actId="20577"/>
          <ac:spMkLst>
            <pc:docMk/>
            <pc:sldMk cId="4183050223" sldId="1979"/>
            <ac:spMk id="70" creationId="{FD17AA68-29CE-4A67-B68A-D75EF960E54E}"/>
          </ac:spMkLst>
        </pc:spChg>
        <pc:spChg chg="add mod">
          <ac:chgData name="Aman Bhargava" userId="dcd92363-289b-4a42-b9f5-b98ecac9a3f6" providerId="ADAL" clId="{12F6E220-6DE3-4EAC-BFC9-9CDB264685BF}" dt="2021-12-18T09:26:26.972" v="407" actId="1076"/>
          <ac:spMkLst>
            <pc:docMk/>
            <pc:sldMk cId="4183050223" sldId="1979"/>
            <ac:spMk id="71" creationId="{97AA17A4-78B5-4D13-97ED-455E6B1EB98F}"/>
          </ac:spMkLst>
        </pc:spChg>
        <pc:spChg chg="add mod">
          <ac:chgData name="Aman Bhargava" userId="dcd92363-289b-4a42-b9f5-b98ecac9a3f6" providerId="ADAL" clId="{12F6E220-6DE3-4EAC-BFC9-9CDB264685BF}" dt="2021-12-18T09:26:58.244" v="428" actId="20577"/>
          <ac:spMkLst>
            <pc:docMk/>
            <pc:sldMk cId="4183050223" sldId="1979"/>
            <ac:spMk id="72" creationId="{12C976B2-8149-4FBB-B538-AD5BBEB2C5F2}"/>
          </ac:spMkLst>
        </pc:spChg>
        <pc:spChg chg="add mod">
          <ac:chgData name="Aman Bhargava" userId="dcd92363-289b-4a42-b9f5-b98ecac9a3f6" providerId="ADAL" clId="{12F6E220-6DE3-4EAC-BFC9-9CDB264685BF}" dt="2021-12-18T09:26:32.247" v="409" actId="1076"/>
          <ac:spMkLst>
            <pc:docMk/>
            <pc:sldMk cId="4183050223" sldId="1979"/>
            <ac:spMk id="73" creationId="{27AA3508-4E2D-4D21-B56A-73B11584BA38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74" creationId="{4059225F-497C-49BE-A3E2-280980885408}"/>
          </ac:spMkLst>
        </pc:spChg>
        <pc:spChg chg="add mod">
          <ac:chgData name="Aman Bhargava" userId="dcd92363-289b-4a42-b9f5-b98ecac9a3f6" providerId="ADAL" clId="{12F6E220-6DE3-4EAC-BFC9-9CDB264685BF}" dt="2021-12-18T09:27:05.012" v="439" actId="20577"/>
          <ac:spMkLst>
            <pc:docMk/>
            <pc:sldMk cId="4183050223" sldId="1979"/>
            <ac:spMk id="75" creationId="{6BC214E9-9D68-4105-AD42-4BD803DCDC83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76" creationId="{642B5C2D-616B-414D-A37B-9C7C2DAEEB06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77" creationId="{94B47D8C-96E8-4A0F-9999-7A16CECF8C3C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78" creationId="{35C9409C-4C48-44B7-93E3-E72E1F6CC3AA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79" creationId="{7DD9DA93-C3D0-42E2-8377-DC42FCDAFBF4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80" creationId="{8BA415F1-9F0B-4607-B76B-7DC007476924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81" creationId="{EE7D83BC-BCBF-4D6A-BF58-E022167C161A}"/>
          </ac:spMkLst>
        </pc:spChg>
        <pc:spChg chg="add mod">
          <ac:chgData name="Aman Bhargava" userId="dcd92363-289b-4a42-b9f5-b98ecac9a3f6" providerId="ADAL" clId="{12F6E220-6DE3-4EAC-BFC9-9CDB264685BF}" dt="2021-12-18T09:26:42.080" v="411" actId="1076"/>
          <ac:spMkLst>
            <pc:docMk/>
            <pc:sldMk cId="4183050223" sldId="1979"/>
            <ac:spMk id="82" creationId="{3646D50F-96D5-42B8-B2A3-083082E643BF}"/>
          </ac:spMkLst>
        </pc:spChg>
        <pc:spChg chg="add mod">
          <ac:chgData name="Aman Bhargava" userId="dcd92363-289b-4a42-b9f5-b98ecac9a3f6" providerId="ADAL" clId="{12F6E220-6DE3-4EAC-BFC9-9CDB264685BF}" dt="2021-12-18T09:27:10.725" v="443" actId="20577"/>
          <ac:spMkLst>
            <pc:docMk/>
            <pc:sldMk cId="4183050223" sldId="1979"/>
            <ac:spMk id="83" creationId="{D0EB26D1-7B7D-4E65-9993-9C0F670C5B69}"/>
          </ac:spMkLst>
        </pc:spChg>
        <pc:spChg chg="add mod">
          <ac:chgData name="Aman Bhargava" userId="dcd92363-289b-4a42-b9f5-b98ecac9a3f6" providerId="ADAL" clId="{12F6E220-6DE3-4EAC-BFC9-9CDB264685BF}" dt="2021-12-18T09:26:42.080" v="411" actId="1076"/>
          <ac:spMkLst>
            <pc:docMk/>
            <pc:sldMk cId="4183050223" sldId="1979"/>
            <ac:spMk id="84" creationId="{C54059CD-4C75-4A60-A69D-29DEB534E5C9}"/>
          </ac:spMkLst>
        </pc:spChg>
        <pc:spChg chg="add mod">
          <ac:chgData name="Aman Bhargava" userId="dcd92363-289b-4a42-b9f5-b98ecac9a3f6" providerId="ADAL" clId="{12F6E220-6DE3-4EAC-BFC9-9CDB264685BF}" dt="2021-12-18T09:27:16.171" v="450" actId="20577"/>
          <ac:spMkLst>
            <pc:docMk/>
            <pc:sldMk cId="4183050223" sldId="1979"/>
            <ac:spMk id="85" creationId="{D095E875-C210-4424-8E46-6A8DCDEC6CEC}"/>
          </ac:spMkLst>
        </pc:spChg>
        <pc:spChg chg="add mod">
          <ac:chgData name="Aman Bhargava" userId="dcd92363-289b-4a42-b9f5-b98ecac9a3f6" providerId="ADAL" clId="{12F6E220-6DE3-4EAC-BFC9-9CDB264685BF}" dt="2021-12-18T09:26:42.080" v="411" actId="1076"/>
          <ac:spMkLst>
            <pc:docMk/>
            <pc:sldMk cId="4183050223" sldId="1979"/>
            <ac:spMk id="86" creationId="{98BB1440-2470-4510-838F-93FF1FDC3AB6}"/>
          </ac:spMkLst>
        </pc:spChg>
        <pc:spChg chg="add mod">
          <ac:chgData name="Aman Bhargava" userId="dcd92363-289b-4a42-b9f5-b98ecac9a3f6" providerId="ADAL" clId="{12F6E220-6DE3-4EAC-BFC9-9CDB264685BF}" dt="2021-12-18T09:27:20.640" v="455" actId="20577"/>
          <ac:spMkLst>
            <pc:docMk/>
            <pc:sldMk cId="4183050223" sldId="1979"/>
            <ac:spMk id="87" creationId="{42FFDFE6-55B4-42D9-93EA-379331ABC732}"/>
          </ac:spMkLst>
        </pc:spChg>
        <pc:spChg chg="add mod">
          <ac:chgData name="Aman Bhargava" userId="dcd92363-289b-4a42-b9f5-b98ecac9a3f6" providerId="ADAL" clId="{12F6E220-6DE3-4EAC-BFC9-9CDB264685BF}" dt="2021-12-18T09:26:42.080" v="411" actId="1076"/>
          <ac:spMkLst>
            <pc:docMk/>
            <pc:sldMk cId="4183050223" sldId="1979"/>
            <ac:spMk id="88" creationId="{6FDDF4E1-4E8F-453F-84A4-DDB2E21C49E8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89" creationId="{7E0C8862-45FD-4337-9FBE-8A6A12213448}"/>
          </ac:spMkLst>
        </pc:spChg>
        <pc:spChg chg="add mod">
          <ac:chgData name="Aman Bhargava" userId="dcd92363-289b-4a42-b9f5-b98ecac9a3f6" providerId="ADAL" clId="{12F6E220-6DE3-4EAC-BFC9-9CDB264685BF}" dt="2021-12-18T09:26:42.080" v="411" actId="1076"/>
          <ac:spMkLst>
            <pc:docMk/>
            <pc:sldMk cId="4183050223" sldId="1979"/>
            <ac:spMk id="90" creationId="{2970E802-72CE-4092-A55D-890FFA056C4A}"/>
          </ac:spMkLst>
        </pc:spChg>
        <pc:spChg chg="del">
          <ac:chgData name="Aman Bhargava" userId="dcd92363-289b-4a42-b9f5-b98ecac9a3f6" providerId="ADAL" clId="{12F6E220-6DE3-4EAC-BFC9-9CDB264685BF}" dt="2021-12-18T09:21:13.946" v="322" actId="478"/>
          <ac:spMkLst>
            <pc:docMk/>
            <pc:sldMk cId="4183050223" sldId="1979"/>
            <ac:spMk id="94" creationId="{1FF2619F-C1DB-4D2F-A12B-7DBA167AEFE3}"/>
          </ac:spMkLst>
        </pc:spChg>
        <pc:grpChg chg="del">
          <ac:chgData name="Aman Bhargava" userId="dcd92363-289b-4a42-b9f5-b98ecac9a3f6" providerId="ADAL" clId="{12F6E220-6DE3-4EAC-BFC9-9CDB264685BF}" dt="2021-12-18T09:21:13.946" v="322" actId="478"/>
          <ac:grpSpMkLst>
            <pc:docMk/>
            <pc:sldMk cId="4183050223" sldId="1979"/>
            <ac:grpSpMk id="34" creationId="{CD31209D-5952-4981-9F7E-A13497CE0E2F}"/>
          </ac:grpSpMkLst>
        </pc:grpChg>
        <pc:grpChg chg="del">
          <ac:chgData name="Aman Bhargava" userId="dcd92363-289b-4a42-b9f5-b98ecac9a3f6" providerId="ADAL" clId="{12F6E220-6DE3-4EAC-BFC9-9CDB264685BF}" dt="2021-12-18T09:21:13.946" v="322" actId="478"/>
          <ac:grpSpMkLst>
            <pc:docMk/>
            <pc:sldMk cId="4183050223" sldId="1979"/>
            <ac:grpSpMk id="37" creationId="{71046397-4EB8-40E3-BDFA-B3B6705C0F31}"/>
          </ac:grpSpMkLst>
        </pc:grpChg>
        <pc:grpChg chg="del">
          <ac:chgData name="Aman Bhargava" userId="dcd92363-289b-4a42-b9f5-b98ecac9a3f6" providerId="ADAL" clId="{12F6E220-6DE3-4EAC-BFC9-9CDB264685BF}" dt="2021-12-18T09:21:18.293" v="323" actId="478"/>
          <ac:grpSpMkLst>
            <pc:docMk/>
            <pc:sldMk cId="4183050223" sldId="1979"/>
            <ac:grpSpMk id="55" creationId="{ED89C12A-F110-4F5A-8C13-1E4274F6D964}"/>
          </ac:grpSpMkLst>
        </pc:grpChg>
        <pc:grpChg chg="del">
          <ac:chgData name="Aman Bhargava" userId="dcd92363-289b-4a42-b9f5-b98ecac9a3f6" providerId="ADAL" clId="{12F6E220-6DE3-4EAC-BFC9-9CDB264685BF}" dt="2021-12-18T09:21:18.293" v="323" actId="478"/>
          <ac:grpSpMkLst>
            <pc:docMk/>
            <pc:sldMk cId="4183050223" sldId="1979"/>
            <ac:grpSpMk id="58" creationId="{875A6BDD-A835-4037-83AF-5B2D6A6A4DDC}"/>
          </ac:grpSpMkLst>
        </pc:grpChg>
        <pc:grpChg chg="del">
          <ac:chgData name="Aman Bhargava" userId="dcd92363-289b-4a42-b9f5-b98ecac9a3f6" providerId="ADAL" clId="{12F6E220-6DE3-4EAC-BFC9-9CDB264685BF}" dt="2021-12-18T09:21:13.946" v="322" actId="478"/>
          <ac:grpSpMkLst>
            <pc:docMk/>
            <pc:sldMk cId="4183050223" sldId="1979"/>
            <ac:grpSpMk id="61" creationId="{0A292A2E-13A5-419F-A4E9-FEEFF300B571}"/>
          </ac:grpSpMkLst>
        </pc:grpChg>
        <pc:grpChg chg="del">
          <ac:chgData name="Aman Bhargava" userId="dcd92363-289b-4a42-b9f5-b98ecac9a3f6" providerId="ADAL" clId="{12F6E220-6DE3-4EAC-BFC9-9CDB264685BF}" dt="2021-12-18T09:21:13.946" v="322" actId="478"/>
          <ac:grpSpMkLst>
            <pc:docMk/>
            <pc:sldMk cId="4183050223" sldId="1979"/>
            <ac:grpSpMk id="64" creationId="{A5B420F9-88B0-4262-B0BF-6205BCDAA99E}"/>
          </ac:grpSpMkLst>
        </pc:grpChg>
        <pc:picChg chg="del">
          <ac:chgData name="Aman Bhargava" userId="dcd92363-289b-4a42-b9f5-b98ecac9a3f6" providerId="ADAL" clId="{12F6E220-6DE3-4EAC-BFC9-9CDB264685BF}" dt="2021-12-18T09:21:13.946" v="322" actId="478"/>
          <ac:picMkLst>
            <pc:docMk/>
            <pc:sldMk cId="4183050223" sldId="1979"/>
            <ac:picMk id="7" creationId="{B46F5B04-375B-49B0-BA37-C57159D0FA35}"/>
          </ac:picMkLst>
        </pc:picChg>
        <pc:picChg chg="del">
          <ac:chgData name="Aman Bhargava" userId="dcd92363-289b-4a42-b9f5-b98ecac9a3f6" providerId="ADAL" clId="{12F6E220-6DE3-4EAC-BFC9-9CDB264685BF}" dt="2021-12-18T09:21:13.946" v="322" actId="478"/>
          <ac:picMkLst>
            <pc:docMk/>
            <pc:sldMk cId="4183050223" sldId="1979"/>
            <ac:picMk id="9" creationId="{ED78A324-52D7-4F8E-8A41-5F32B087F575}"/>
          </ac:picMkLst>
        </pc:picChg>
        <pc:picChg chg="del">
          <ac:chgData name="Aman Bhargava" userId="dcd92363-289b-4a42-b9f5-b98ecac9a3f6" providerId="ADAL" clId="{12F6E220-6DE3-4EAC-BFC9-9CDB264685BF}" dt="2021-12-18T09:21:13.946" v="322" actId="478"/>
          <ac:picMkLst>
            <pc:docMk/>
            <pc:sldMk cId="4183050223" sldId="1979"/>
            <ac:picMk id="38" creationId="{F39B3F3D-2BCE-4705-B6EB-FDEFED7398E4}"/>
          </ac:picMkLst>
        </pc:picChg>
        <pc:picChg chg="del">
          <ac:chgData name="Aman Bhargava" userId="dcd92363-289b-4a42-b9f5-b98ecac9a3f6" providerId="ADAL" clId="{12F6E220-6DE3-4EAC-BFC9-9CDB264685BF}" dt="2021-12-18T09:21:13.946" v="322" actId="478"/>
          <ac:picMkLst>
            <pc:docMk/>
            <pc:sldMk cId="4183050223" sldId="1979"/>
            <ac:picMk id="45" creationId="{40276857-0148-4D37-A68C-6B01325BA0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7FF7-FF1A-4162-AA4A-9A7E636EECC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BEC2-31D4-4729-AFCE-486C5E7D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14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46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22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72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4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ED770-EE87-4F20-9C24-153921D0F45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5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1920-6D57-45CD-9F46-C3E967C7E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E7FB8-3573-4242-BC28-1A0A4E99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3CC6-67AE-416B-BD4E-D3F5E758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E87B-C75B-4943-A698-DA49C55599D5}" type="datetime1">
              <a:rPr lang="en-US" smtClean="0"/>
              <a:t>12/17/2021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F6DB-F68B-4BB6-89AE-1160B89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BBF5-7D5C-48F2-BED6-187E9BD3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1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D3C2-004E-476D-8C45-AB01FB4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17334-50C2-4FD4-B1EC-3B54155D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60B0-24F1-4D6E-83F0-38E0DA68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488C-6560-4DEB-AFCA-60245BC950FC}" type="datetime1">
              <a:rPr lang="en-US" smtClean="0"/>
              <a:t>12/17/2021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7763-BDCB-492A-B41E-446E9FD3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E7B9-BE85-49A5-9B77-52127514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84856-1D79-46D2-BABD-5D57F094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520F5-4196-4920-8FFC-70A33439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0948-4FFD-4BDF-A012-8E8C870B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D5F-3AA0-433A-B029-BB2625B8EEF9}" type="datetime1">
              <a:rPr lang="en-US" smtClean="0"/>
              <a:t>12/17/2021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901E-82AF-4323-9704-53418C41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6873-172D-4B68-B0DA-D9E1EA42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19ED-B160-48FD-9319-11DADCF4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8541-8249-4BE0-8FC2-CE5607F3C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3450-BC49-4319-B15B-CA1F7F3A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D6F5-28BE-4ACC-AEBB-363367FF01E0}" type="datetime1">
              <a:rPr lang="en-US" smtClean="0"/>
              <a:t>12/17/2021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C307-9E8F-4E87-A8E0-2F287C54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6467-17F6-4DD7-B1D1-15B64CC7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125E-686B-428C-86BF-7BC4EE8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59AA-5E2F-448C-AB3B-880E6243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E535-A040-48A1-A4DB-F6B03589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DF3A-9A94-4D25-BABC-873BAC5F75DC}" type="datetime1">
              <a:rPr lang="en-US" smtClean="0"/>
              <a:t>12/17/2021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E05C-F9A9-4497-B994-9903FB6A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33CE-9F19-4044-8A01-E80679E9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9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7B47-E42E-4585-B44B-2D2A0964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A3C5-D727-465C-830F-2AB88B41D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849C-9704-479B-A186-7341CF8D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5166-667D-4642-987D-2F3F1D6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31C-4A26-4405-ABC4-80CC871E6714}" type="datetime1">
              <a:rPr lang="en-US" smtClean="0"/>
              <a:t>12/17/2021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25BE-88E1-4CBE-9C8A-3EEB8910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8FF2-1172-449F-A414-B706C924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5819-DC53-404D-9C8A-A808A61C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D5604-4F3D-4B6D-BCA7-75020E6E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5A506-CE3E-4DF8-8D7C-06AC4816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56C0C-D48F-495F-B776-F1A54B898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B9948-BF98-47F3-9F0C-7AFE54B08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07C32-552E-4268-BE78-CE7924C9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1B56-A50C-45A6-9003-9F3CB7563206}" type="datetime1">
              <a:rPr lang="en-US" smtClean="0"/>
              <a:t>12/17/2021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9DF58-3701-4BB8-8852-F06FDB39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41BB3-6357-401B-A0DD-480A96C7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81A1-A605-4ED0-8325-0140D399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C58E8-B5F6-4FE1-8B92-4F35BA43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2C-58B7-4E3D-9DC3-95019C3B1070}" type="datetime1">
              <a:rPr lang="en-US" smtClean="0"/>
              <a:t>12/17/2021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2BD3E-5F65-4603-A5C5-CF185E27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17A27-2BB8-4D92-A12F-8BABA1FE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644F-F517-4641-9497-F9D06404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8AEC-14B2-44AF-BC9A-4A9182ECF27D}" type="datetime1">
              <a:rPr lang="en-US" smtClean="0"/>
              <a:t>12/17/2021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B79B7-460C-46B9-81DF-6CA45AC6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350B6-5376-40CC-AB2D-D3C281A8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8D4E-1958-4E28-962A-54770479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D51C-B93F-4845-9FED-71938816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81D82-44F0-4730-A3B3-CDA85FD14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93D3-7565-4E4E-9601-1A5BA485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E6D0-6457-4724-B09A-5908BBE6CA70}" type="datetime1">
              <a:rPr lang="en-US" smtClean="0"/>
              <a:t>12/17/2021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1ECC-F4F1-48E1-BB87-BFDB3A9A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F160F-BB51-40CA-9A47-CFF8DA29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A5F5-AE22-4698-B5EA-2B2E453F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B0137-1DFE-40B5-B99B-03CFAB6DE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4FA5-C62C-4735-8DC0-8CC8EF654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1D5E9-8B3E-41FD-96BB-ECF5A2C9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3791-6296-4BB0-A795-7D35FEE8209F}" type="datetime1">
              <a:rPr lang="en-US" smtClean="0"/>
              <a:t>12/17/2021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46F8-EEFF-42C0-A5C7-4C30AA00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D5AA-6999-4DD8-8609-2AF2B92F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3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8A66-5508-40C0-8E4A-68FFC4E6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CED0-DF8E-4B1F-81AF-46E7D312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F139-F62A-43E1-AB86-0D06681A9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1C2F-E58F-4B41-AA84-2053E15122E6}" type="datetime1">
              <a:rPr lang="en-US" smtClean="0"/>
              <a:t>12/17/2021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DF51-5568-4D71-974A-8AC9A345C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65D5-961A-4D51-83E6-9202097D1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3732-6474-4C56-9A69-E9E122A9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1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11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dmadwivedi.shinyapps.io/ur4atea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A26705-FB74-437F-8433-6E53B51B0BD4}"/>
              </a:ext>
            </a:extLst>
          </p:cNvPr>
          <p:cNvSpPr/>
          <p:nvPr/>
        </p:nvSpPr>
        <p:spPr>
          <a:xfrm>
            <a:off x="0" y="6259409"/>
            <a:ext cx="12192000" cy="5985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F0CCDC-6CA7-4BA5-9AE8-DB23ADC44A00}"/>
              </a:ext>
            </a:extLst>
          </p:cNvPr>
          <p:cNvSpPr txBox="1">
            <a:spLocks/>
          </p:cNvSpPr>
          <p:nvPr/>
        </p:nvSpPr>
        <p:spPr>
          <a:xfrm>
            <a:off x="487867" y="1019730"/>
            <a:ext cx="6262273" cy="2169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Aharoni" panose="02010803020104030203" pitchFamily="2" charset="-79"/>
              </a:rPr>
              <a:t>Tennis ATP Tour Analysis</a:t>
            </a:r>
            <a:b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Aharoni" panose="02010803020104030203" pitchFamily="2" charset="-79"/>
              </a:rPr>
            </a:b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Aharoni" panose="02010803020104030203" pitchFamily="2" charset="-79"/>
              </a:rPr>
              <a:t> </a:t>
            </a:r>
            <a:b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Aharoni" panose="02010803020104030203" pitchFamily="2" charset="-79"/>
              </a:rPr>
            </a:b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Aharoni" panose="02010803020104030203" pitchFamily="2" charset="-79"/>
              </a:rPr>
              <a:t>R-Shiny DSS App Final Project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Aharoni" panose="02010803020104030203" pitchFamily="2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B14D86-30F4-41ED-A05B-AC6E5364F92E}"/>
              </a:ext>
            </a:extLst>
          </p:cNvPr>
          <p:cNvCxnSpPr/>
          <p:nvPr/>
        </p:nvCxnSpPr>
        <p:spPr>
          <a:xfrm>
            <a:off x="557249" y="1959834"/>
            <a:ext cx="53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F93B2-E281-49E4-B44B-A4C1BB84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9" y="6375168"/>
            <a:ext cx="3573724" cy="3816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BC7D1B-2F8C-45A2-A6D4-2DA8381D704F}"/>
              </a:ext>
            </a:extLst>
          </p:cNvPr>
          <p:cNvSpPr txBox="1"/>
          <p:nvPr/>
        </p:nvSpPr>
        <p:spPr>
          <a:xfrm>
            <a:off x="499018" y="3223935"/>
            <a:ext cx="4235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MGMT 590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R for Analytics</a:t>
            </a:r>
          </a:p>
        </p:txBody>
      </p:sp>
      <p:pic>
        <p:nvPicPr>
          <p:cNvPr id="1044" name="Picture 20" descr="7 Easy Steps to Building your Own Shiny App from Scratch – JEPS Bulletin">
            <a:extLst>
              <a:ext uri="{FF2B5EF4-FFF2-40B4-BE49-F238E27FC236}">
                <a16:creationId xmlns:a16="http://schemas.microsoft.com/office/drawing/2014/main" id="{68FEFC0F-A463-4523-AB84-24E47975D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239" y="6290482"/>
            <a:ext cx="489616" cy="5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C5E7-8233-4044-8588-C4C916B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ennis - Active &amp;amp; Safe">
            <a:extLst>
              <a:ext uri="{FF2B5EF4-FFF2-40B4-BE49-F238E27FC236}">
                <a16:creationId xmlns:a16="http://schemas.microsoft.com/office/drawing/2014/main" id="{8BCF6F96-77FB-430F-B1AA-34B6E415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84" y="150529"/>
            <a:ext cx="5185772" cy="46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4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Utkarsh Bajaj">
            <a:extLst>
              <a:ext uri="{FF2B5EF4-FFF2-40B4-BE49-F238E27FC236}">
                <a16:creationId xmlns:a16="http://schemas.microsoft.com/office/drawing/2014/main" id="{F76E5108-2DF7-4B0F-92DC-024BA8EB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0" y="2659509"/>
            <a:ext cx="1709393" cy="17099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0E3F2C-D6F5-4674-9BB0-F757E616B0B5}"/>
              </a:ext>
            </a:extLst>
          </p:cNvPr>
          <p:cNvSpPr/>
          <p:nvPr/>
        </p:nvSpPr>
        <p:spPr>
          <a:xfrm>
            <a:off x="3424076" y="2659437"/>
            <a:ext cx="1735200" cy="17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000" b="-16000"/>
            </a:stretch>
          </a:blipFill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69854-A950-410A-96FA-56CE41A87E2E}"/>
              </a:ext>
            </a:extLst>
          </p:cNvPr>
          <p:cNvSpPr/>
          <p:nvPr/>
        </p:nvSpPr>
        <p:spPr>
          <a:xfrm>
            <a:off x="0" y="0"/>
            <a:ext cx="12192000" cy="19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B12DB-B12A-40A1-8AD0-D11D6F1A4B9F}"/>
              </a:ext>
            </a:extLst>
          </p:cNvPr>
          <p:cNvSpPr txBox="1"/>
          <p:nvPr/>
        </p:nvSpPr>
        <p:spPr>
          <a:xfrm>
            <a:off x="2454598" y="769164"/>
            <a:ext cx="7282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Meet the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E2C11-EF52-44FB-9CB9-28AB320590D7}"/>
              </a:ext>
            </a:extLst>
          </p:cNvPr>
          <p:cNvSpPr txBox="1"/>
          <p:nvPr/>
        </p:nvSpPr>
        <p:spPr>
          <a:xfrm>
            <a:off x="3462449" y="4551694"/>
            <a:ext cx="164609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Aman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Bhargava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MS-BAIM ‘22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36733-38D2-4DFE-9C1C-F53C56FD8BB9}"/>
              </a:ext>
            </a:extLst>
          </p:cNvPr>
          <p:cNvSpPr txBox="1"/>
          <p:nvPr/>
        </p:nvSpPr>
        <p:spPr>
          <a:xfrm>
            <a:off x="352672" y="4555525"/>
            <a:ext cx="164609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Utkarsh Bajaj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MS-BAIM ‘22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8167EDB-24C6-4F5B-BFBB-5ABDF0DB3983}"/>
              </a:ext>
            </a:extLst>
          </p:cNvPr>
          <p:cNvSpPr/>
          <p:nvPr/>
        </p:nvSpPr>
        <p:spPr>
          <a:xfrm>
            <a:off x="3319676" y="2560437"/>
            <a:ext cx="1944000" cy="1908000"/>
          </a:xfrm>
          <a:prstGeom prst="frame">
            <a:avLst>
              <a:gd name="adj1" fmla="val 280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15F8A01-C832-42FF-AEC2-084E794F99D5}"/>
              </a:ext>
            </a:extLst>
          </p:cNvPr>
          <p:cNvSpPr/>
          <p:nvPr/>
        </p:nvSpPr>
        <p:spPr>
          <a:xfrm>
            <a:off x="287742" y="2560437"/>
            <a:ext cx="1846910" cy="1908000"/>
          </a:xfrm>
          <a:prstGeom prst="frame">
            <a:avLst>
              <a:gd name="adj1" fmla="val 280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677B64A9-1E14-4BD9-8ADC-232DDED96A77}"/>
              </a:ext>
            </a:extLst>
          </p:cNvPr>
          <p:cNvSpPr/>
          <p:nvPr/>
        </p:nvSpPr>
        <p:spPr>
          <a:xfrm>
            <a:off x="6448700" y="2560437"/>
            <a:ext cx="1921385" cy="1908000"/>
          </a:xfrm>
          <a:prstGeom prst="frame">
            <a:avLst>
              <a:gd name="adj1" fmla="val 280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D5357D5B-FF83-456E-8C1F-F62428F69A36}"/>
              </a:ext>
            </a:extLst>
          </p:cNvPr>
          <p:cNvSpPr/>
          <p:nvPr/>
        </p:nvSpPr>
        <p:spPr>
          <a:xfrm>
            <a:off x="9555108" y="2560437"/>
            <a:ext cx="1921385" cy="1908000"/>
          </a:xfrm>
          <a:prstGeom prst="frame">
            <a:avLst>
              <a:gd name="adj1" fmla="val 280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1735A-5C2E-40EC-B77E-1F9425ABC480}"/>
              </a:ext>
            </a:extLst>
          </p:cNvPr>
          <p:cNvSpPr txBox="1"/>
          <p:nvPr/>
        </p:nvSpPr>
        <p:spPr>
          <a:xfrm>
            <a:off x="6586347" y="4559182"/>
            <a:ext cx="164609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Padma Dwivedi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MS-BAIM ‘22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E070-D375-4870-991F-45188F24F367}"/>
              </a:ext>
            </a:extLst>
          </p:cNvPr>
          <p:cNvSpPr txBox="1"/>
          <p:nvPr/>
        </p:nvSpPr>
        <p:spPr>
          <a:xfrm>
            <a:off x="9696124" y="4551694"/>
            <a:ext cx="164609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Rubin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 Mao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MS-GSCM ‘22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ADDC50-A8DE-4E21-A955-31AC961F0C12}"/>
              </a:ext>
            </a:extLst>
          </p:cNvPr>
          <p:cNvCxnSpPr/>
          <p:nvPr/>
        </p:nvCxnSpPr>
        <p:spPr>
          <a:xfrm>
            <a:off x="3652187" y="5284967"/>
            <a:ext cx="122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F41E0E-BBD4-4B39-8950-61CDAFB372E3}"/>
              </a:ext>
            </a:extLst>
          </p:cNvPr>
          <p:cNvCxnSpPr/>
          <p:nvPr/>
        </p:nvCxnSpPr>
        <p:spPr>
          <a:xfrm>
            <a:off x="537633" y="5288796"/>
            <a:ext cx="122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12CFCF-84A3-4303-AEA9-E43E4981D0F6}"/>
              </a:ext>
            </a:extLst>
          </p:cNvPr>
          <p:cNvCxnSpPr/>
          <p:nvPr/>
        </p:nvCxnSpPr>
        <p:spPr>
          <a:xfrm>
            <a:off x="6783953" y="5292454"/>
            <a:ext cx="122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B29DD7-2238-41C2-B27D-BB95679DCFFF}"/>
              </a:ext>
            </a:extLst>
          </p:cNvPr>
          <p:cNvCxnSpPr/>
          <p:nvPr/>
        </p:nvCxnSpPr>
        <p:spPr>
          <a:xfrm>
            <a:off x="9917258" y="5288802"/>
            <a:ext cx="122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9BF17D-2BDB-461D-9258-91BEA9E5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2" descr="穿着西装的男孩&#10;&#10;已自动生成说明">
            <a:extLst>
              <a:ext uri="{FF2B5EF4-FFF2-40B4-BE49-F238E27FC236}">
                <a16:creationId xmlns:a16="http://schemas.microsoft.com/office/drawing/2014/main" id="{B6F82850-540C-440C-84E6-AF4FBCCB0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102" y="2634002"/>
            <a:ext cx="1734065" cy="1765049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73C990F-3298-4BA2-B947-4BA725411D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r="21469"/>
          <a:stretch/>
        </p:blipFill>
        <p:spPr>
          <a:xfrm>
            <a:off x="6586347" y="2678082"/>
            <a:ext cx="1646090" cy="16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3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E436-795C-47FD-934F-6DF99A47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52213"/>
            <a:ext cx="10515600" cy="1325563"/>
          </a:xfrm>
        </p:spPr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0EEBBA-65B0-4A04-ABC6-ACB9AB67DCDF}"/>
              </a:ext>
            </a:extLst>
          </p:cNvPr>
          <p:cNvSpPr/>
          <p:nvPr/>
        </p:nvSpPr>
        <p:spPr>
          <a:xfrm>
            <a:off x="4680858" y="228599"/>
            <a:ext cx="7184572" cy="6368143"/>
          </a:xfrm>
          <a:prstGeom prst="roundRect">
            <a:avLst>
              <a:gd name="adj" fmla="val 17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3429D-D0C4-4EF2-A55B-D08D3197A3CD}"/>
              </a:ext>
            </a:extLst>
          </p:cNvPr>
          <p:cNvSpPr txBox="1"/>
          <p:nvPr/>
        </p:nvSpPr>
        <p:spPr>
          <a:xfrm>
            <a:off x="5567722" y="982176"/>
            <a:ext cx="50400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Our Methodology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Functionality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 Walkthrough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Future Scope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0553E6-F4B5-431A-933F-1817BC80EE3C}"/>
              </a:ext>
            </a:extLst>
          </p:cNvPr>
          <p:cNvSpPr/>
          <p:nvPr/>
        </p:nvSpPr>
        <p:spPr>
          <a:xfrm>
            <a:off x="4146089" y="4002252"/>
            <a:ext cx="1008000" cy="10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645BF6A5-09A6-4AA2-9221-48917436CA20}"/>
              </a:ext>
            </a:extLst>
          </p:cNvPr>
          <p:cNvSpPr>
            <a:spLocks/>
          </p:cNvSpPr>
          <p:nvPr/>
        </p:nvSpPr>
        <p:spPr bwMode="auto">
          <a:xfrm>
            <a:off x="4233722" y="4092036"/>
            <a:ext cx="853440" cy="853440"/>
          </a:xfrm>
          <a:custGeom>
            <a:avLst/>
            <a:gdLst>
              <a:gd name="T0" fmla="*/ 1611 w 3222"/>
              <a:gd name="T1" fmla="*/ 0 h 3222"/>
              <a:gd name="T2" fmla="*/ 1611 w 3222"/>
              <a:gd name="T3" fmla="*/ 0 h 3222"/>
              <a:gd name="T4" fmla="*/ 0 w 3222"/>
              <a:gd name="T5" fmla="*/ 1611 h 3222"/>
              <a:gd name="T6" fmla="*/ 1611 w 3222"/>
              <a:gd name="T7" fmla="*/ 3222 h 3222"/>
              <a:gd name="T8" fmla="*/ 3222 w 3222"/>
              <a:gd name="T9" fmla="*/ 1611 h 3222"/>
              <a:gd name="T10" fmla="*/ 1611 w 3222"/>
              <a:gd name="T11" fmla="*/ 0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2" h="3222">
                <a:moveTo>
                  <a:pt x="1611" y="0"/>
                </a:moveTo>
                <a:lnTo>
                  <a:pt x="1611" y="0"/>
                </a:lnTo>
                <a:cubicBezTo>
                  <a:pt x="721" y="0"/>
                  <a:pt x="0" y="721"/>
                  <a:pt x="0" y="1611"/>
                </a:cubicBezTo>
                <a:cubicBezTo>
                  <a:pt x="0" y="2501"/>
                  <a:pt x="721" y="3222"/>
                  <a:pt x="1611" y="3222"/>
                </a:cubicBezTo>
                <a:cubicBezTo>
                  <a:pt x="2501" y="3222"/>
                  <a:pt x="3222" y="2501"/>
                  <a:pt x="3222" y="1611"/>
                </a:cubicBezTo>
                <a:cubicBezTo>
                  <a:pt x="3222" y="721"/>
                  <a:pt x="2501" y="0"/>
                  <a:pt x="1611" y="0"/>
                </a:cubicBezTo>
                <a:close/>
              </a:path>
            </a:pathLst>
          </a:custGeom>
          <a:solidFill>
            <a:srgbClr val="4472C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526071-9DE2-4D44-8058-864D7F8C8924}"/>
              </a:ext>
            </a:extLst>
          </p:cNvPr>
          <p:cNvSpPr/>
          <p:nvPr/>
        </p:nvSpPr>
        <p:spPr>
          <a:xfrm>
            <a:off x="4154391" y="664383"/>
            <a:ext cx="1008000" cy="10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FC8491-4C99-47D4-9FBB-B0510EFB7B9F}"/>
              </a:ext>
            </a:extLst>
          </p:cNvPr>
          <p:cNvSpPr/>
          <p:nvPr/>
        </p:nvSpPr>
        <p:spPr>
          <a:xfrm>
            <a:off x="4146089" y="1780331"/>
            <a:ext cx="1008000" cy="10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6C41D6F6-D8CA-43E1-8DB2-4013D312CA8C}"/>
              </a:ext>
            </a:extLst>
          </p:cNvPr>
          <p:cNvSpPr>
            <a:spLocks/>
          </p:cNvSpPr>
          <p:nvPr/>
        </p:nvSpPr>
        <p:spPr bwMode="auto">
          <a:xfrm>
            <a:off x="4233718" y="1858344"/>
            <a:ext cx="853440" cy="853440"/>
          </a:xfrm>
          <a:custGeom>
            <a:avLst/>
            <a:gdLst>
              <a:gd name="T0" fmla="*/ 0 w 3223"/>
              <a:gd name="T1" fmla="*/ 1610 h 3221"/>
              <a:gd name="T2" fmla="*/ 0 w 3223"/>
              <a:gd name="T3" fmla="*/ 1610 h 3221"/>
              <a:gd name="T4" fmla="*/ 1611 w 3223"/>
              <a:gd name="T5" fmla="*/ 0 h 3221"/>
              <a:gd name="T6" fmla="*/ 3223 w 3223"/>
              <a:gd name="T7" fmla="*/ 1610 h 3221"/>
              <a:gd name="T8" fmla="*/ 1611 w 3223"/>
              <a:gd name="T9" fmla="*/ 3221 h 3221"/>
              <a:gd name="T10" fmla="*/ 0 w 3223"/>
              <a:gd name="T11" fmla="*/ 1610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1">
                <a:moveTo>
                  <a:pt x="0" y="1610"/>
                </a:moveTo>
                <a:lnTo>
                  <a:pt x="0" y="1610"/>
                </a:lnTo>
                <a:cubicBezTo>
                  <a:pt x="0" y="720"/>
                  <a:pt x="721" y="0"/>
                  <a:pt x="1611" y="0"/>
                </a:cubicBezTo>
                <a:cubicBezTo>
                  <a:pt x="2501" y="0"/>
                  <a:pt x="3223" y="720"/>
                  <a:pt x="3223" y="1610"/>
                </a:cubicBezTo>
                <a:cubicBezTo>
                  <a:pt x="3223" y="2500"/>
                  <a:pt x="2501" y="3221"/>
                  <a:pt x="1611" y="3221"/>
                </a:cubicBezTo>
                <a:cubicBezTo>
                  <a:pt x="721" y="3221"/>
                  <a:pt x="0" y="2500"/>
                  <a:pt x="0" y="1610"/>
                </a:cubicBezTo>
                <a:close/>
              </a:path>
            </a:pathLst>
          </a:custGeom>
          <a:solidFill>
            <a:srgbClr val="4472C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24EF6609-C280-42B4-830E-34F372E64DD1}"/>
              </a:ext>
            </a:extLst>
          </p:cNvPr>
          <p:cNvSpPr>
            <a:spLocks/>
          </p:cNvSpPr>
          <p:nvPr/>
        </p:nvSpPr>
        <p:spPr bwMode="auto">
          <a:xfrm>
            <a:off x="4242017" y="749895"/>
            <a:ext cx="853440" cy="853440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2 w 3223"/>
              <a:gd name="T5" fmla="*/ 0 h 3222"/>
              <a:gd name="T6" fmla="*/ 3223 w 3223"/>
              <a:gd name="T7" fmla="*/ 1611 h 3222"/>
              <a:gd name="T8" fmla="*/ 1612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2" y="0"/>
                  <a:pt x="3223" y="721"/>
                  <a:pt x="3223" y="1611"/>
                </a:cubicBezTo>
                <a:cubicBezTo>
                  <a:pt x="3223" y="2501"/>
                  <a:pt x="2502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A8F7F63E-10ED-460C-AB16-0574A3C49228}"/>
              </a:ext>
            </a:extLst>
          </p:cNvPr>
          <p:cNvSpPr>
            <a:spLocks noEditPoints="1"/>
          </p:cNvSpPr>
          <p:nvPr/>
        </p:nvSpPr>
        <p:spPr bwMode="auto">
          <a:xfrm>
            <a:off x="4419884" y="862253"/>
            <a:ext cx="495315" cy="552225"/>
          </a:xfrm>
          <a:custGeom>
            <a:avLst/>
            <a:gdLst>
              <a:gd name="T0" fmla="*/ 1334 w 1871"/>
              <a:gd name="T1" fmla="*/ 2086 h 2086"/>
              <a:gd name="T2" fmla="*/ 1334 w 1871"/>
              <a:gd name="T3" fmla="*/ 2086 h 2086"/>
              <a:gd name="T4" fmla="*/ 1871 w 1871"/>
              <a:gd name="T5" fmla="*/ 2086 h 2086"/>
              <a:gd name="T6" fmla="*/ 1871 w 1871"/>
              <a:gd name="T7" fmla="*/ 795 h 2086"/>
              <a:gd name="T8" fmla="*/ 1334 w 1871"/>
              <a:gd name="T9" fmla="*/ 795 h 2086"/>
              <a:gd name="T10" fmla="*/ 1334 w 1871"/>
              <a:gd name="T11" fmla="*/ 2086 h 2086"/>
              <a:gd name="T12" fmla="*/ 1368 w 1871"/>
              <a:gd name="T13" fmla="*/ 0 h 2086"/>
              <a:gd name="T14" fmla="*/ 1368 w 1871"/>
              <a:gd name="T15" fmla="*/ 0 h 2086"/>
              <a:gd name="T16" fmla="*/ 852 w 1871"/>
              <a:gd name="T17" fmla="*/ 0 h 2086"/>
              <a:gd name="T18" fmla="*/ 983 w 1871"/>
              <a:gd name="T19" fmla="*/ 132 h 2086"/>
              <a:gd name="T20" fmla="*/ 12 w 1871"/>
              <a:gd name="T21" fmla="*/ 1286 h 2086"/>
              <a:gd name="T22" fmla="*/ 12 w 1871"/>
              <a:gd name="T23" fmla="*/ 1334 h 2086"/>
              <a:gd name="T24" fmla="*/ 65 w 1871"/>
              <a:gd name="T25" fmla="*/ 1340 h 2086"/>
              <a:gd name="T26" fmla="*/ 1237 w 1871"/>
              <a:gd name="T27" fmla="*/ 388 h 2086"/>
              <a:gd name="T28" fmla="*/ 1368 w 1871"/>
              <a:gd name="T29" fmla="*/ 521 h 2086"/>
              <a:gd name="T30" fmla="*/ 1368 w 1871"/>
              <a:gd name="T31" fmla="*/ 0 h 2086"/>
              <a:gd name="T32" fmla="*/ 672 w 1871"/>
              <a:gd name="T33" fmla="*/ 2086 h 2086"/>
              <a:gd name="T34" fmla="*/ 672 w 1871"/>
              <a:gd name="T35" fmla="*/ 2086 h 2086"/>
              <a:gd name="T36" fmla="*/ 1208 w 1871"/>
              <a:gd name="T37" fmla="*/ 2086 h 2086"/>
              <a:gd name="T38" fmla="*/ 1208 w 1871"/>
              <a:gd name="T39" fmla="*/ 1222 h 2086"/>
              <a:gd name="T40" fmla="*/ 672 w 1871"/>
              <a:gd name="T41" fmla="*/ 1222 h 2086"/>
              <a:gd name="T42" fmla="*/ 672 w 1871"/>
              <a:gd name="T43" fmla="*/ 2086 h 2086"/>
              <a:gd name="T44" fmla="*/ 9 w 1871"/>
              <a:gd name="T45" fmla="*/ 2086 h 2086"/>
              <a:gd name="T46" fmla="*/ 9 w 1871"/>
              <a:gd name="T47" fmla="*/ 2086 h 2086"/>
              <a:gd name="T48" fmla="*/ 545 w 1871"/>
              <a:gd name="T49" fmla="*/ 2086 h 2086"/>
              <a:gd name="T50" fmla="*/ 545 w 1871"/>
              <a:gd name="T51" fmla="*/ 1654 h 2086"/>
              <a:gd name="T52" fmla="*/ 9 w 1871"/>
              <a:gd name="T53" fmla="*/ 1654 h 2086"/>
              <a:gd name="T54" fmla="*/ 9 w 1871"/>
              <a:gd name="T55" fmla="*/ 2086 h 2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1" h="2086">
                <a:moveTo>
                  <a:pt x="1334" y="2086"/>
                </a:moveTo>
                <a:lnTo>
                  <a:pt x="1334" y="2086"/>
                </a:lnTo>
                <a:lnTo>
                  <a:pt x="1871" y="2086"/>
                </a:lnTo>
                <a:lnTo>
                  <a:pt x="1871" y="795"/>
                </a:lnTo>
                <a:lnTo>
                  <a:pt x="1334" y="795"/>
                </a:lnTo>
                <a:lnTo>
                  <a:pt x="1334" y="2086"/>
                </a:lnTo>
                <a:close/>
                <a:moveTo>
                  <a:pt x="1368" y="0"/>
                </a:moveTo>
                <a:lnTo>
                  <a:pt x="1368" y="0"/>
                </a:lnTo>
                <a:lnTo>
                  <a:pt x="852" y="0"/>
                </a:lnTo>
                <a:lnTo>
                  <a:pt x="983" y="132"/>
                </a:lnTo>
                <a:lnTo>
                  <a:pt x="12" y="1286"/>
                </a:lnTo>
                <a:cubicBezTo>
                  <a:pt x="1" y="1299"/>
                  <a:pt x="0" y="1320"/>
                  <a:pt x="12" y="1334"/>
                </a:cubicBezTo>
                <a:cubicBezTo>
                  <a:pt x="25" y="1350"/>
                  <a:pt x="49" y="1353"/>
                  <a:pt x="65" y="1340"/>
                </a:cubicBezTo>
                <a:lnTo>
                  <a:pt x="1237" y="388"/>
                </a:lnTo>
                <a:lnTo>
                  <a:pt x="1368" y="521"/>
                </a:lnTo>
                <a:lnTo>
                  <a:pt x="1368" y="0"/>
                </a:lnTo>
                <a:close/>
                <a:moveTo>
                  <a:pt x="672" y="2086"/>
                </a:moveTo>
                <a:lnTo>
                  <a:pt x="672" y="2086"/>
                </a:lnTo>
                <a:lnTo>
                  <a:pt x="1208" y="2086"/>
                </a:lnTo>
                <a:lnTo>
                  <a:pt x="1208" y="1222"/>
                </a:lnTo>
                <a:lnTo>
                  <a:pt x="672" y="1222"/>
                </a:lnTo>
                <a:lnTo>
                  <a:pt x="672" y="2086"/>
                </a:lnTo>
                <a:close/>
                <a:moveTo>
                  <a:pt x="9" y="2086"/>
                </a:moveTo>
                <a:lnTo>
                  <a:pt x="9" y="2086"/>
                </a:lnTo>
                <a:lnTo>
                  <a:pt x="545" y="2086"/>
                </a:lnTo>
                <a:lnTo>
                  <a:pt x="545" y="1654"/>
                </a:lnTo>
                <a:lnTo>
                  <a:pt x="9" y="1654"/>
                </a:lnTo>
                <a:lnTo>
                  <a:pt x="9" y="2086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AA8113-4BB3-4C3B-A1BC-F496E33F13CA}"/>
              </a:ext>
            </a:extLst>
          </p:cNvPr>
          <p:cNvSpPr/>
          <p:nvPr/>
        </p:nvSpPr>
        <p:spPr>
          <a:xfrm>
            <a:off x="4154391" y="5057052"/>
            <a:ext cx="1008000" cy="10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979DB6C6-8D93-43C5-9086-F99593DDD737}"/>
              </a:ext>
            </a:extLst>
          </p:cNvPr>
          <p:cNvSpPr>
            <a:spLocks/>
          </p:cNvSpPr>
          <p:nvPr/>
        </p:nvSpPr>
        <p:spPr bwMode="auto">
          <a:xfrm>
            <a:off x="4236583" y="5136835"/>
            <a:ext cx="853440" cy="853440"/>
          </a:xfrm>
          <a:custGeom>
            <a:avLst/>
            <a:gdLst>
              <a:gd name="T0" fmla="*/ 0 w 3223"/>
              <a:gd name="T1" fmla="*/ 1612 h 3223"/>
              <a:gd name="T2" fmla="*/ 0 w 3223"/>
              <a:gd name="T3" fmla="*/ 1612 h 3223"/>
              <a:gd name="T4" fmla="*/ 1612 w 3223"/>
              <a:gd name="T5" fmla="*/ 0 h 3223"/>
              <a:gd name="T6" fmla="*/ 3223 w 3223"/>
              <a:gd name="T7" fmla="*/ 1612 h 3223"/>
              <a:gd name="T8" fmla="*/ 1612 w 3223"/>
              <a:gd name="T9" fmla="*/ 3223 h 3223"/>
              <a:gd name="T10" fmla="*/ 0 w 3223"/>
              <a:gd name="T11" fmla="*/ 161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3">
                <a:moveTo>
                  <a:pt x="0" y="1612"/>
                </a:moveTo>
                <a:lnTo>
                  <a:pt x="0" y="1612"/>
                </a:lnTo>
                <a:cubicBezTo>
                  <a:pt x="0" y="722"/>
                  <a:pt x="721" y="0"/>
                  <a:pt x="1612" y="0"/>
                </a:cubicBezTo>
                <a:cubicBezTo>
                  <a:pt x="2501" y="0"/>
                  <a:pt x="3223" y="722"/>
                  <a:pt x="3223" y="1612"/>
                </a:cubicBezTo>
                <a:cubicBezTo>
                  <a:pt x="3223" y="2502"/>
                  <a:pt x="2501" y="3223"/>
                  <a:pt x="1612" y="3223"/>
                </a:cubicBezTo>
                <a:cubicBezTo>
                  <a:pt x="721" y="3223"/>
                  <a:pt x="0" y="2502"/>
                  <a:pt x="0" y="161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AC85CE6B-1211-40BD-A966-31701CA77AB0}"/>
              </a:ext>
            </a:extLst>
          </p:cNvPr>
          <p:cNvSpPr>
            <a:spLocks noEditPoints="1"/>
          </p:cNvSpPr>
          <p:nvPr/>
        </p:nvSpPr>
        <p:spPr bwMode="auto">
          <a:xfrm>
            <a:off x="4372974" y="5299547"/>
            <a:ext cx="580659" cy="556731"/>
          </a:xfrm>
          <a:custGeom>
            <a:avLst/>
            <a:gdLst>
              <a:gd name="T0" fmla="*/ 2091 w 2193"/>
              <a:gd name="T1" fmla="*/ 1817 h 2100"/>
              <a:gd name="T2" fmla="*/ 1306 w 2193"/>
              <a:gd name="T3" fmla="*/ 1855 h 2100"/>
              <a:gd name="T4" fmla="*/ 1096 w 2193"/>
              <a:gd name="T5" fmla="*/ 1999 h 2100"/>
              <a:gd name="T6" fmla="*/ 886 w 2193"/>
              <a:gd name="T7" fmla="*/ 1855 h 2100"/>
              <a:gd name="T8" fmla="*/ 102 w 2193"/>
              <a:gd name="T9" fmla="*/ 1817 h 2100"/>
              <a:gd name="T10" fmla="*/ 140 w 2193"/>
              <a:gd name="T11" fmla="*/ 356 h 2100"/>
              <a:gd name="T12" fmla="*/ 233 w 2193"/>
              <a:gd name="T13" fmla="*/ 1591 h 2100"/>
              <a:gd name="T14" fmla="*/ 1067 w 2193"/>
              <a:gd name="T15" fmla="*/ 1837 h 2100"/>
              <a:gd name="T16" fmla="*/ 1073 w 2193"/>
              <a:gd name="T17" fmla="*/ 1840 h 2100"/>
              <a:gd name="T18" fmla="*/ 1083 w 2193"/>
              <a:gd name="T19" fmla="*/ 1844 h 2100"/>
              <a:gd name="T20" fmla="*/ 1096 w 2193"/>
              <a:gd name="T21" fmla="*/ 1846 h 2100"/>
              <a:gd name="T22" fmla="*/ 1109 w 2193"/>
              <a:gd name="T23" fmla="*/ 1844 h 2100"/>
              <a:gd name="T24" fmla="*/ 1120 w 2193"/>
              <a:gd name="T25" fmla="*/ 1840 h 2100"/>
              <a:gd name="T26" fmla="*/ 1126 w 2193"/>
              <a:gd name="T27" fmla="*/ 1837 h 2100"/>
              <a:gd name="T28" fmla="*/ 1959 w 2193"/>
              <a:gd name="T29" fmla="*/ 1591 h 2100"/>
              <a:gd name="T30" fmla="*/ 2053 w 2193"/>
              <a:gd name="T31" fmla="*/ 356 h 2100"/>
              <a:gd name="T32" fmla="*/ 2091 w 2193"/>
              <a:gd name="T33" fmla="*/ 1817 h 2100"/>
              <a:gd name="T34" fmla="*/ 335 w 2193"/>
              <a:gd name="T35" fmla="*/ 101 h 2100"/>
              <a:gd name="T36" fmla="*/ 1046 w 2193"/>
              <a:gd name="T37" fmla="*/ 1703 h 2100"/>
              <a:gd name="T38" fmla="*/ 335 w 2193"/>
              <a:gd name="T39" fmla="*/ 101 h 2100"/>
              <a:gd name="T40" fmla="*/ 1147 w 2193"/>
              <a:gd name="T41" fmla="*/ 282 h 2100"/>
              <a:gd name="T42" fmla="*/ 1858 w 2193"/>
              <a:gd name="T43" fmla="*/ 1540 h 2100"/>
              <a:gd name="T44" fmla="*/ 1147 w 2193"/>
              <a:gd name="T45" fmla="*/ 282 h 2100"/>
              <a:gd name="T46" fmla="*/ 2053 w 2193"/>
              <a:gd name="T47" fmla="*/ 254 h 2100"/>
              <a:gd name="T48" fmla="*/ 1959 w 2193"/>
              <a:gd name="T49" fmla="*/ 50 h 2100"/>
              <a:gd name="T50" fmla="*/ 1096 w 2193"/>
              <a:gd name="T51" fmla="*/ 193 h 2100"/>
              <a:gd name="T52" fmla="*/ 233 w 2193"/>
              <a:gd name="T53" fmla="*/ 50 h 2100"/>
              <a:gd name="T54" fmla="*/ 140 w 2193"/>
              <a:gd name="T55" fmla="*/ 254 h 2100"/>
              <a:gd name="T56" fmla="*/ 0 w 2193"/>
              <a:gd name="T57" fmla="*/ 1817 h 2100"/>
              <a:gd name="T58" fmla="*/ 844 w 2193"/>
              <a:gd name="T59" fmla="*/ 1957 h 2100"/>
              <a:gd name="T60" fmla="*/ 1349 w 2193"/>
              <a:gd name="T61" fmla="*/ 1957 h 2100"/>
              <a:gd name="T62" fmla="*/ 2193 w 2193"/>
              <a:gd name="T63" fmla="*/ 1817 h 2100"/>
              <a:gd name="T64" fmla="*/ 2053 w 2193"/>
              <a:gd name="T65" fmla="*/ 254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93" h="2100">
                <a:moveTo>
                  <a:pt x="2091" y="1817"/>
                </a:moveTo>
                <a:lnTo>
                  <a:pt x="2091" y="1817"/>
                </a:lnTo>
                <a:cubicBezTo>
                  <a:pt x="2091" y="1838"/>
                  <a:pt x="2074" y="1855"/>
                  <a:pt x="2053" y="1855"/>
                </a:cubicBezTo>
                <a:lnTo>
                  <a:pt x="1306" y="1855"/>
                </a:lnTo>
                <a:cubicBezTo>
                  <a:pt x="1278" y="1855"/>
                  <a:pt x="1255" y="1878"/>
                  <a:pt x="1255" y="1906"/>
                </a:cubicBezTo>
                <a:cubicBezTo>
                  <a:pt x="1255" y="1950"/>
                  <a:pt x="1190" y="1999"/>
                  <a:pt x="1096" y="1999"/>
                </a:cubicBezTo>
                <a:cubicBezTo>
                  <a:pt x="1003" y="1999"/>
                  <a:pt x="937" y="1950"/>
                  <a:pt x="937" y="1906"/>
                </a:cubicBezTo>
                <a:cubicBezTo>
                  <a:pt x="937" y="1878"/>
                  <a:pt x="914" y="1855"/>
                  <a:pt x="886" y="1855"/>
                </a:cubicBezTo>
                <a:lnTo>
                  <a:pt x="140" y="1855"/>
                </a:lnTo>
                <a:cubicBezTo>
                  <a:pt x="119" y="1855"/>
                  <a:pt x="102" y="1838"/>
                  <a:pt x="102" y="1817"/>
                </a:cubicBezTo>
                <a:lnTo>
                  <a:pt x="102" y="394"/>
                </a:lnTo>
                <a:cubicBezTo>
                  <a:pt x="102" y="373"/>
                  <a:pt x="119" y="356"/>
                  <a:pt x="140" y="356"/>
                </a:cubicBezTo>
                <a:lnTo>
                  <a:pt x="233" y="356"/>
                </a:lnTo>
                <a:lnTo>
                  <a:pt x="233" y="1591"/>
                </a:lnTo>
                <a:cubicBezTo>
                  <a:pt x="233" y="1619"/>
                  <a:pt x="256" y="1642"/>
                  <a:pt x="284" y="1642"/>
                </a:cubicBezTo>
                <a:cubicBezTo>
                  <a:pt x="448" y="1642"/>
                  <a:pt x="790" y="1642"/>
                  <a:pt x="1067" y="1837"/>
                </a:cubicBezTo>
                <a:cubicBezTo>
                  <a:pt x="1067" y="1837"/>
                  <a:pt x="1068" y="1837"/>
                  <a:pt x="1068" y="1837"/>
                </a:cubicBezTo>
                <a:cubicBezTo>
                  <a:pt x="1070" y="1838"/>
                  <a:pt x="1071" y="1839"/>
                  <a:pt x="1073" y="1840"/>
                </a:cubicBezTo>
                <a:cubicBezTo>
                  <a:pt x="1073" y="1840"/>
                  <a:pt x="1073" y="1840"/>
                  <a:pt x="1073" y="1840"/>
                </a:cubicBezTo>
                <a:cubicBezTo>
                  <a:pt x="1077" y="1842"/>
                  <a:pt x="1080" y="1843"/>
                  <a:pt x="1083" y="1844"/>
                </a:cubicBezTo>
                <a:cubicBezTo>
                  <a:pt x="1084" y="1844"/>
                  <a:pt x="1085" y="1845"/>
                  <a:pt x="1086" y="1845"/>
                </a:cubicBezTo>
                <a:cubicBezTo>
                  <a:pt x="1089" y="1845"/>
                  <a:pt x="1093" y="1846"/>
                  <a:pt x="1096" y="1846"/>
                </a:cubicBezTo>
                <a:cubicBezTo>
                  <a:pt x="1100" y="1846"/>
                  <a:pt x="1104" y="1845"/>
                  <a:pt x="1107" y="1845"/>
                </a:cubicBezTo>
                <a:cubicBezTo>
                  <a:pt x="1108" y="1845"/>
                  <a:pt x="1109" y="1844"/>
                  <a:pt x="1109" y="1844"/>
                </a:cubicBezTo>
                <a:cubicBezTo>
                  <a:pt x="1113" y="1843"/>
                  <a:pt x="1116" y="1842"/>
                  <a:pt x="1119" y="1840"/>
                </a:cubicBezTo>
                <a:cubicBezTo>
                  <a:pt x="1120" y="1840"/>
                  <a:pt x="1120" y="1840"/>
                  <a:pt x="1120" y="1840"/>
                </a:cubicBezTo>
                <a:cubicBezTo>
                  <a:pt x="1121" y="1839"/>
                  <a:pt x="1123" y="1838"/>
                  <a:pt x="1124" y="1837"/>
                </a:cubicBezTo>
                <a:cubicBezTo>
                  <a:pt x="1125" y="1837"/>
                  <a:pt x="1125" y="1837"/>
                  <a:pt x="1126" y="1837"/>
                </a:cubicBezTo>
                <a:cubicBezTo>
                  <a:pt x="1403" y="1642"/>
                  <a:pt x="1744" y="1642"/>
                  <a:pt x="1909" y="1642"/>
                </a:cubicBezTo>
                <a:cubicBezTo>
                  <a:pt x="1937" y="1642"/>
                  <a:pt x="1959" y="1619"/>
                  <a:pt x="1959" y="1591"/>
                </a:cubicBezTo>
                <a:lnTo>
                  <a:pt x="1959" y="356"/>
                </a:lnTo>
                <a:lnTo>
                  <a:pt x="2053" y="356"/>
                </a:lnTo>
                <a:cubicBezTo>
                  <a:pt x="2074" y="356"/>
                  <a:pt x="2091" y="373"/>
                  <a:pt x="2091" y="394"/>
                </a:cubicBezTo>
                <a:lnTo>
                  <a:pt x="2091" y="1817"/>
                </a:lnTo>
                <a:close/>
                <a:moveTo>
                  <a:pt x="335" y="101"/>
                </a:moveTo>
                <a:lnTo>
                  <a:pt x="335" y="101"/>
                </a:lnTo>
                <a:cubicBezTo>
                  <a:pt x="507" y="103"/>
                  <a:pt x="799" y="119"/>
                  <a:pt x="1046" y="282"/>
                </a:cubicBezTo>
                <a:lnTo>
                  <a:pt x="1046" y="1703"/>
                </a:lnTo>
                <a:cubicBezTo>
                  <a:pt x="788" y="1556"/>
                  <a:pt x="505" y="1542"/>
                  <a:pt x="335" y="1540"/>
                </a:cubicBezTo>
                <a:lnTo>
                  <a:pt x="335" y="101"/>
                </a:lnTo>
                <a:close/>
                <a:moveTo>
                  <a:pt x="1147" y="282"/>
                </a:moveTo>
                <a:lnTo>
                  <a:pt x="1147" y="282"/>
                </a:lnTo>
                <a:cubicBezTo>
                  <a:pt x="1394" y="119"/>
                  <a:pt x="1686" y="103"/>
                  <a:pt x="1858" y="101"/>
                </a:cubicBezTo>
                <a:lnTo>
                  <a:pt x="1858" y="1540"/>
                </a:lnTo>
                <a:cubicBezTo>
                  <a:pt x="1688" y="1542"/>
                  <a:pt x="1404" y="1556"/>
                  <a:pt x="1147" y="1703"/>
                </a:cubicBezTo>
                <a:lnTo>
                  <a:pt x="1147" y="282"/>
                </a:lnTo>
                <a:close/>
                <a:moveTo>
                  <a:pt x="2053" y="254"/>
                </a:moveTo>
                <a:lnTo>
                  <a:pt x="2053" y="254"/>
                </a:lnTo>
                <a:lnTo>
                  <a:pt x="1959" y="254"/>
                </a:lnTo>
                <a:lnTo>
                  <a:pt x="1959" y="50"/>
                </a:lnTo>
                <a:cubicBezTo>
                  <a:pt x="1959" y="22"/>
                  <a:pt x="1937" y="0"/>
                  <a:pt x="1909" y="0"/>
                </a:cubicBezTo>
                <a:cubicBezTo>
                  <a:pt x="1740" y="0"/>
                  <a:pt x="1394" y="0"/>
                  <a:pt x="1096" y="193"/>
                </a:cubicBezTo>
                <a:cubicBezTo>
                  <a:pt x="799" y="0"/>
                  <a:pt x="453" y="0"/>
                  <a:pt x="284" y="0"/>
                </a:cubicBezTo>
                <a:cubicBezTo>
                  <a:pt x="256" y="0"/>
                  <a:pt x="233" y="22"/>
                  <a:pt x="233" y="50"/>
                </a:cubicBezTo>
                <a:lnTo>
                  <a:pt x="233" y="254"/>
                </a:lnTo>
                <a:lnTo>
                  <a:pt x="140" y="254"/>
                </a:lnTo>
                <a:cubicBezTo>
                  <a:pt x="63" y="254"/>
                  <a:pt x="0" y="317"/>
                  <a:pt x="0" y="394"/>
                </a:cubicBezTo>
                <a:lnTo>
                  <a:pt x="0" y="1817"/>
                </a:lnTo>
                <a:cubicBezTo>
                  <a:pt x="0" y="1894"/>
                  <a:pt x="63" y="1957"/>
                  <a:pt x="140" y="1957"/>
                </a:cubicBezTo>
                <a:lnTo>
                  <a:pt x="844" y="1957"/>
                </a:lnTo>
                <a:cubicBezTo>
                  <a:pt x="874" y="2041"/>
                  <a:pt x="974" y="2100"/>
                  <a:pt x="1096" y="2100"/>
                </a:cubicBezTo>
                <a:cubicBezTo>
                  <a:pt x="1219" y="2100"/>
                  <a:pt x="1319" y="2041"/>
                  <a:pt x="1349" y="1957"/>
                </a:cubicBezTo>
                <a:lnTo>
                  <a:pt x="2053" y="1957"/>
                </a:lnTo>
                <a:cubicBezTo>
                  <a:pt x="2130" y="1957"/>
                  <a:pt x="2193" y="1894"/>
                  <a:pt x="2193" y="1817"/>
                </a:cubicBezTo>
                <a:lnTo>
                  <a:pt x="2193" y="394"/>
                </a:lnTo>
                <a:cubicBezTo>
                  <a:pt x="2193" y="317"/>
                  <a:pt x="2130" y="254"/>
                  <a:pt x="2053" y="25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Circles with arrows with solid fill">
            <a:extLst>
              <a:ext uri="{FF2B5EF4-FFF2-40B4-BE49-F238E27FC236}">
                <a16:creationId xmlns:a16="http://schemas.microsoft.com/office/drawing/2014/main" id="{04197B87-FC64-489D-B374-8AECF124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8197" y="1827131"/>
            <a:ext cx="914400" cy="914400"/>
          </a:xfrm>
          <a:prstGeom prst="rect">
            <a:avLst/>
          </a:prstGeom>
        </p:spPr>
      </p:pic>
      <p:pic>
        <p:nvPicPr>
          <p:cNvPr id="11" name="Graphic 10" descr="Blog with solid fill">
            <a:extLst>
              <a:ext uri="{FF2B5EF4-FFF2-40B4-BE49-F238E27FC236}">
                <a16:creationId xmlns:a16="http://schemas.microsoft.com/office/drawing/2014/main" id="{D13981AA-D213-4985-B3B6-BA1666E01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5869" y="4176394"/>
            <a:ext cx="662263" cy="662263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9D1789-EC98-4D85-9BDC-AF05B540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71B83F-1F9F-4248-AB17-4512FCB370A7}"/>
              </a:ext>
            </a:extLst>
          </p:cNvPr>
          <p:cNvSpPr/>
          <p:nvPr/>
        </p:nvSpPr>
        <p:spPr>
          <a:xfrm>
            <a:off x="4140650" y="2934233"/>
            <a:ext cx="1008000" cy="10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B19008DA-ECB0-4A54-8D23-ED36FA32F2AD}"/>
              </a:ext>
            </a:extLst>
          </p:cNvPr>
          <p:cNvSpPr>
            <a:spLocks/>
          </p:cNvSpPr>
          <p:nvPr/>
        </p:nvSpPr>
        <p:spPr bwMode="auto">
          <a:xfrm>
            <a:off x="4228279" y="3012246"/>
            <a:ext cx="853440" cy="853440"/>
          </a:xfrm>
          <a:custGeom>
            <a:avLst/>
            <a:gdLst>
              <a:gd name="T0" fmla="*/ 0 w 3223"/>
              <a:gd name="T1" fmla="*/ 1610 h 3221"/>
              <a:gd name="T2" fmla="*/ 0 w 3223"/>
              <a:gd name="T3" fmla="*/ 1610 h 3221"/>
              <a:gd name="T4" fmla="*/ 1611 w 3223"/>
              <a:gd name="T5" fmla="*/ 0 h 3221"/>
              <a:gd name="T6" fmla="*/ 3223 w 3223"/>
              <a:gd name="T7" fmla="*/ 1610 h 3221"/>
              <a:gd name="T8" fmla="*/ 1611 w 3223"/>
              <a:gd name="T9" fmla="*/ 3221 h 3221"/>
              <a:gd name="T10" fmla="*/ 0 w 3223"/>
              <a:gd name="T11" fmla="*/ 1610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1">
                <a:moveTo>
                  <a:pt x="0" y="1610"/>
                </a:moveTo>
                <a:lnTo>
                  <a:pt x="0" y="1610"/>
                </a:lnTo>
                <a:cubicBezTo>
                  <a:pt x="0" y="720"/>
                  <a:pt x="721" y="0"/>
                  <a:pt x="1611" y="0"/>
                </a:cubicBezTo>
                <a:cubicBezTo>
                  <a:pt x="2501" y="0"/>
                  <a:pt x="3223" y="720"/>
                  <a:pt x="3223" y="1610"/>
                </a:cubicBezTo>
                <a:cubicBezTo>
                  <a:pt x="3223" y="2500"/>
                  <a:pt x="2501" y="3221"/>
                  <a:pt x="1611" y="3221"/>
                </a:cubicBezTo>
                <a:cubicBezTo>
                  <a:pt x="721" y="3221"/>
                  <a:pt x="0" y="2500"/>
                  <a:pt x="0" y="1610"/>
                </a:cubicBezTo>
                <a:close/>
              </a:path>
            </a:pathLst>
          </a:custGeom>
          <a:solidFill>
            <a:srgbClr val="4472C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Drawing Figure with solid fill">
            <a:extLst>
              <a:ext uri="{FF2B5EF4-FFF2-40B4-BE49-F238E27FC236}">
                <a16:creationId xmlns:a16="http://schemas.microsoft.com/office/drawing/2014/main" id="{A7167B12-A894-4771-BB01-033F6CC5C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99299" y="3082533"/>
            <a:ext cx="711400" cy="7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44,768 Tennis Court Stock Photos, Pictures &amp;amp; Royalty-Free Images - iStock">
            <a:extLst>
              <a:ext uri="{FF2B5EF4-FFF2-40B4-BE49-F238E27FC236}">
                <a16:creationId xmlns:a16="http://schemas.microsoft.com/office/drawing/2014/main" id="{8975D213-A358-42C4-B1AE-E6A907F01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105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219C010-EE89-481A-AF21-C27C3EB0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Business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99018-C937-4362-A190-F529E8B57094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One-Stop website for tennis fans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 statistics dating back to year 2000, i.e., start of the modern era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 rankings 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 predictions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70DFD-6DFA-4951-A2AC-7DC1517B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9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E436-795C-47FD-934F-6DF99A47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3449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Our Methodology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</p:txBody>
      </p:sp>
      <p:grpSp>
        <p:nvGrpSpPr>
          <p:cNvPr id="34" name="Group 65">
            <a:extLst>
              <a:ext uri="{FF2B5EF4-FFF2-40B4-BE49-F238E27FC236}">
                <a16:creationId xmlns:a16="http://schemas.microsoft.com/office/drawing/2014/main" id="{CD31209D-5952-4981-9F7E-A13497CE0E2F}"/>
              </a:ext>
            </a:extLst>
          </p:cNvPr>
          <p:cNvGrpSpPr/>
          <p:nvPr/>
        </p:nvGrpSpPr>
        <p:grpSpPr>
          <a:xfrm>
            <a:off x="4260851" y="1350920"/>
            <a:ext cx="1820333" cy="2101851"/>
            <a:chOff x="3195638" y="931549"/>
            <a:chExt cx="1365250" cy="157638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A901D87E-8341-4BA3-92DA-27E0C6035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638" y="931549"/>
              <a:ext cx="1365250" cy="1576388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860" y="249"/>
                </a:cxn>
                <a:cxn ang="0">
                  <a:pos x="860" y="744"/>
                </a:cxn>
                <a:cxn ang="0">
                  <a:pos x="429" y="993"/>
                </a:cxn>
                <a:cxn ang="0">
                  <a:pos x="0" y="744"/>
                </a:cxn>
                <a:cxn ang="0">
                  <a:pos x="0" y="249"/>
                </a:cxn>
                <a:cxn ang="0">
                  <a:pos x="431" y="0"/>
                </a:cxn>
              </a:cxnLst>
              <a:rect l="0" t="0" r="r" b="b"/>
              <a:pathLst>
                <a:path w="860" h="993">
                  <a:moveTo>
                    <a:pt x="431" y="0"/>
                  </a:moveTo>
                  <a:lnTo>
                    <a:pt x="860" y="249"/>
                  </a:lnTo>
                  <a:lnTo>
                    <a:pt x="860" y="744"/>
                  </a:lnTo>
                  <a:lnTo>
                    <a:pt x="429" y="993"/>
                  </a:lnTo>
                  <a:lnTo>
                    <a:pt x="0" y="744"/>
                  </a:lnTo>
                  <a:lnTo>
                    <a:pt x="0" y="249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B4C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1E8D69A-F5BE-44C7-9253-C3712CD9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63" y="1898337"/>
              <a:ext cx="860425" cy="609600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542" y="0"/>
                </a:cxn>
                <a:cxn ang="0">
                  <a:pos x="542" y="135"/>
                </a:cxn>
                <a:cxn ang="0">
                  <a:pos x="111" y="384"/>
                </a:cxn>
                <a:cxn ang="0">
                  <a:pos x="0" y="320"/>
                </a:cxn>
              </a:cxnLst>
              <a:rect l="0" t="0" r="r" b="b"/>
              <a:pathLst>
                <a:path w="542" h="384">
                  <a:moveTo>
                    <a:pt x="0" y="320"/>
                  </a:moveTo>
                  <a:lnTo>
                    <a:pt x="542" y="0"/>
                  </a:lnTo>
                  <a:lnTo>
                    <a:pt x="542" y="135"/>
                  </a:lnTo>
                  <a:lnTo>
                    <a:pt x="111" y="38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80A1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66">
            <a:extLst>
              <a:ext uri="{FF2B5EF4-FFF2-40B4-BE49-F238E27FC236}">
                <a16:creationId xmlns:a16="http://schemas.microsoft.com/office/drawing/2014/main" id="{71046397-4EB8-40E3-BDFA-B3B6705C0F31}"/>
              </a:ext>
            </a:extLst>
          </p:cNvPr>
          <p:cNvGrpSpPr/>
          <p:nvPr/>
        </p:nvGrpSpPr>
        <p:grpSpPr>
          <a:xfrm>
            <a:off x="6131984" y="1350920"/>
            <a:ext cx="1813984" cy="2101851"/>
            <a:chOff x="4598988" y="931549"/>
            <a:chExt cx="1360488" cy="1576388"/>
          </a:xfrm>
          <a:solidFill>
            <a:srgbClr val="29487F"/>
          </a:solidFill>
        </p:grpSpPr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765B53A8-798C-4C45-86A1-6884AFA07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931549"/>
              <a:ext cx="1360488" cy="1576388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249"/>
                </a:cxn>
                <a:cxn ang="0">
                  <a:pos x="0" y="744"/>
                </a:cxn>
                <a:cxn ang="0">
                  <a:pos x="428" y="993"/>
                </a:cxn>
                <a:cxn ang="0">
                  <a:pos x="857" y="744"/>
                </a:cxn>
                <a:cxn ang="0">
                  <a:pos x="857" y="249"/>
                </a:cxn>
                <a:cxn ang="0">
                  <a:pos x="428" y="0"/>
                </a:cxn>
              </a:cxnLst>
              <a:rect l="0" t="0" r="r" b="b"/>
              <a:pathLst>
                <a:path w="857" h="993">
                  <a:moveTo>
                    <a:pt x="428" y="0"/>
                  </a:moveTo>
                  <a:lnTo>
                    <a:pt x="0" y="249"/>
                  </a:lnTo>
                  <a:lnTo>
                    <a:pt x="0" y="744"/>
                  </a:lnTo>
                  <a:lnTo>
                    <a:pt x="428" y="993"/>
                  </a:lnTo>
                  <a:lnTo>
                    <a:pt x="857" y="744"/>
                  </a:lnTo>
                  <a:lnTo>
                    <a:pt x="857" y="249"/>
                  </a:lnTo>
                  <a:lnTo>
                    <a:pt x="4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683C0085-F801-4FB5-BD6A-00C3B9661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1898337"/>
              <a:ext cx="855663" cy="609600"/>
            </a:xfrm>
            <a:custGeom>
              <a:avLst/>
              <a:gdLst/>
              <a:ahLst/>
              <a:cxnLst>
                <a:cxn ang="0">
                  <a:pos x="539" y="320"/>
                </a:cxn>
                <a:cxn ang="0">
                  <a:pos x="0" y="0"/>
                </a:cxn>
                <a:cxn ang="0">
                  <a:pos x="0" y="135"/>
                </a:cxn>
                <a:cxn ang="0">
                  <a:pos x="428" y="384"/>
                </a:cxn>
                <a:cxn ang="0">
                  <a:pos x="539" y="320"/>
                </a:cxn>
              </a:cxnLst>
              <a:rect l="0" t="0" r="r" b="b"/>
              <a:pathLst>
                <a:path w="539" h="384">
                  <a:moveTo>
                    <a:pt x="539" y="32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428" y="384"/>
                  </a:lnTo>
                  <a:lnTo>
                    <a:pt x="539" y="320"/>
                  </a:lnTo>
                  <a:close/>
                </a:path>
              </a:pathLst>
            </a:custGeom>
            <a:solidFill>
              <a:srgbClr val="2139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69">
            <a:extLst>
              <a:ext uri="{FF2B5EF4-FFF2-40B4-BE49-F238E27FC236}">
                <a16:creationId xmlns:a16="http://schemas.microsoft.com/office/drawing/2014/main" id="{ED89C12A-F110-4F5A-8C13-1E4274F6D964}"/>
              </a:ext>
            </a:extLst>
          </p:cNvPr>
          <p:cNvGrpSpPr/>
          <p:nvPr/>
        </p:nvGrpSpPr>
        <p:grpSpPr>
          <a:xfrm>
            <a:off x="4260851" y="4591538"/>
            <a:ext cx="1820333" cy="2095500"/>
            <a:chOff x="3195638" y="3362012"/>
            <a:chExt cx="1365250" cy="1571625"/>
          </a:xfrm>
          <a:solidFill>
            <a:srgbClr val="5E86CE"/>
          </a:solidFill>
        </p:grpSpPr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42C314EB-F43F-49D0-A468-51289923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638" y="3362012"/>
              <a:ext cx="1365250" cy="1571625"/>
            </a:xfrm>
            <a:custGeom>
              <a:avLst/>
              <a:gdLst/>
              <a:ahLst/>
              <a:cxnLst>
                <a:cxn ang="0">
                  <a:pos x="431" y="990"/>
                </a:cxn>
                <a:cxn ang="0">
                  <a:pos x="860" y="744"/>
                </a:cxn>
                <a:cxn ang="0">
                  <a:pos x="860" y="248"/>
                </a:cxn>
                <a:cxn ang="0">
                  <a:pos x="429" y="0"/>
                </a:cxn>
                <a:cxn ang="0">
                  <a:pos x="0" y="246"/>
                </a:cxn>
                <a:cxn ang="0">
                  <a:pos x="0" y="744"/>
                </a:cxn>
                <a:cxn ang="0">
                  <a:pos x="431" y="990"/>
                </a:cxn>
              </a:cxnLst>
              <a:rect l="0" t="0" r="r" b="b"/>
              <a:pathLst>
                <a:path w="860" h="990">
                  <a:moveTo>
                    <a:pt x="431" y="990"/>
                  </a:moveTo>
                  <a:lnTo>
                    <a:pt x="860" y="744"/>
                  </a:lnTo>
                  <a:lnTo>
                    <a:pt x="860" y="248"/>
                  </a:lnTo>
                  <a:lnTo>
                    <a:pt x="429" y="0"/>
                  </a:lnTo>
                  <a:lnTo>
                    <a:pt x="0" y="246"/>
                  </a:lnTo>
                  <a:lnTo>
                    <a:pt x="0" y="744"/>
                  </a:lnTo>
                  <a:lnTo>
                    <a:pt x="431" y="9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647FD61-E764-4D2A-81F3-71B9D66C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63" y="3362012"/>
              <a:ext cx="860425" cy="60483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542" y="381"/>
                </a:cxn>
                <a:cxn ang="0">
                  <a:pos x="542" y="248"/>
                </a:cxn>
                <a:cxn ang="0">
                  <a:pos x="111" y="0"/>
                </a:cxn>
                <a:cxn ang="0">
                  <a:pos x="0" y="64"/>
                </a:cxn>
              </a:cxnLst>
              <a:rect l="0" t="0" r="r" b="b"/>
              <a:pathLst>
                <a:path w="542" h="381">
                  <a:moveTo>
                    <a:pt x="0" y="64"/>
                  </a:moveTo>
                  <a:lnTo>
                    <a:pt x="542" y="381"/>
                  </a:lnTo>
                  <a:lnTo>
                    <a:pt x="542" y="248"/>
                  </a:lnTo>
                  <a:lnTo>
                    <a:pt x="111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472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68">
            <a:extLst>
              <a:ext uri="{FF2B5EF4-FFF2-40B4-BE49-F238E27FC236}">
                <a16:creationId xmlns:a16="http://schemas.microsoft.com/office/drawing/2014/main" id="{875A6BDD-A835-4037-83AF-5B2D6A6A4DDC}"/>
              </a:ext>
            </a:extLst>
          </p:cNvPr>
          <p:cNvGrpSpPr/>
          <p:nvPr/>
        </p:nvGrpSpPr>
        <p:grpSpPr>
          <a:xfrm>
            <a:off x="6131984" y="4591538"/>
            <a:ext cx="1813984" cy="2095500"/>
            <a:chOff x="4598988" y="3362012"/>
            <a:chExt cx="1360488" cy="1571625"/>
          </a:xfrm>
          <a:solidFill>
            <a:srgbClr val="4472C4"/>
          </a:solidFill>
        </p:grpSpPr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E0783938-FC9E-487F-9657-55C2E5C0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3362012"/>
              <a:ext cx="1360488" cy="1571625"/>
            </a:xfrm>
            <a:custGeom>
              <a:avLst/>
              <a:gdLst/>
              <a:ahLst/>
              <a:cxnLst>
                <a:cxn ang="0">
                  <a:pos x="857" y="744"/>
                </a:cxn>
                <a:cxn ang="0">
                  <a:pos x="857" y="246"/>
                </a:cxn>
                <a:cxn ang="0">
                  <a:pos x="428" y="0"/>
                </a:cxn>
                <a:cxn ang="0">
                  <a:pos x="0" y="248"/>
                </a:cxn>
                <a:cxn ang="0">
                  <a:pos x="0" y="744"/>
                </a:cxn>
                <a:cxn ang="0">
                  <a:pos x="428" y="990"/>
                </a:cxn>
                <a:cxn ang="0">
                  <a:pos x="857" y="744"/>
                </a:cxn>
              </a:cxnLst>
              <a:rect l="0" t="0" r="r" b="b"/>
              <a:pathLst>
                <a:path w="857" h="990">
                  <a:moveTo>
                    <a:pt x="857" y="744"/>
                  </a:moveTo>
                  <a:lnTo>
                    <a:pt x="857" y="246"/>
                  </a:lnTo>
                  <a:lnTo>
                    <a:pt x="428" y="0"/>
                  </a:lnTo>
                  <a:lnTo>
                    <a:pt x="0" y="248"/>
                  </a:lnTo>
                  <a:lnTo>
                    <a:pt x="0" y="744"/>
                  </a:lnTo>
                  <a:lnTo>
                    <a:pt x="428" y="990"/>
                  </a:lnTo>
                  <a:lnTo>
                    <a:pt x="857" y="7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E00825ED-596B-4773-A809-13F8513F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3362012"/>
              <a:ext cx="855663" cy="604838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0" y="381"/>
                </a:cxn>
                <a:cxn ang="0">
                  <a:pos x="539" y="64"/>
                </a:cxn>
                <a:cxn ang="0">
                  <a:pos x="428" y="0"/>
                </a:cxn>
                <a:cxn ang="0">
                  <a:pos x="0" y="248"/>
                </a:cxn>
              </a:cxnLst>
              <a:rect l="0" t="0" r="r" b="b"/>
              <a:pathLst>
                <a:path w="539" h="381">
                  <a:moveTo>
                    <a:pt x="0" y="248"/>
                  </a:moveTo>
                  <a:lnTo>
                    <a:pt x="0" y="381"/>
                  </a:lnTo>
                  <a:lnTo>
                    <a:pt x="539" y="64"/>
                  </a:lnTo>
                  <a:lnTo>
                    <a:pt x="428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335B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7">
            <a:extLst>
              <a:ext uri="{FF2B5EF4-FFF2-40B4-BE49-F238E27FC236}">
                <a16:creationId xmlns:a16="http://schemas.microsoft.com/office/drawing/2014/main" id="{0A292A2E-13A5-419F-A4E9-FEEFF300B571}"/>
              </a:ext>
            </a:extLst>
          </p:cNvPr>
          <p:cNvGrpSpPr/>
          <p:nvPr/>
        </p:nvGrpSpPr>
        <p:grpSpPr>
          <a:xfrm>
            <a:off x="7052735" y="2976520"/>
            <a:ext cx="1813984" cy="2091267"/>
            <a:chOff x="5289551" y="2150749"/>
            <a:chExt cx="1360488" cy="1568450"/>
          </a:xfrm>
        </p:grpSpPr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3245B65D-FD2F-4B1C-9345-6A325E8D8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2150749"/>
              <a:ext cx="1360488" cy="1568450"/>
            </a:xfrm>
            <a:custGeom>
              <a:avLst/>
              <a:gdLst/>
              <a:ahLst/>
              <a:cxnLst>
                <a:cxn ang="0">
                  <a:pos x="857" y="741"/>
                </a:cxn>
                <a:cxn ang="0">
                  <a:pos x="429" y="988"/>
                </a:cxn>
                <a:cxn ang="0">
                  <a:pos x="0" y="741"/>
                </a:cxn>
                <a:cxn ang="0">
                  <a:pos x="0" y="246"/>
                </a:cxn>
                <a:cxn ang="0">
                  <a:pos x="429" y="0"/>
                </a:cxn>
                <a:cxn ang="0">
                  <a:pos x="857" y="246"/>
                </a:cxn>
                <a:cxn ang="0">
                  <a:pos x="857" y="741"/>
                </a:cxn>
              </a:cxnLst>
              <a:rect l="0" t="0" r="r" b="b"/>
              <a:pathLst>
                <a:path w="857" h="988">
                  <a:moveTo>
                    <a:pt x="857" y="741"/>
                  </a:moveTo>
                  <a:lnTo>
                    <a:pt x="429" y="988"/>
                  </a:lnTo>
                  <a:lnTo>
                    <a:pt x="0" y="741"/>
                  </a:lnTo>
                  <a:lnTo>
                    <a:pt x="0" y="246"/>
                  </a:lnTo>
                  <a:lnTo>
                    <a:pt x="429" y="0"/>
                  </a:lnTo>
                  <a:lnTo>
                    <a:pt x="857" y="246"/>
                  </a:lnTo>
                  <a:lnTo>
                    <a:pt x="857" y="741"/>
                  </a:lnTo>
                  <a:close/>
                </a:path>
              </a:pathLst>
            </a:custGeom>
            <a:solidFill>
              <a:srgbClr val="2F55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20F8B00C-07C4-4099-822A-CA4AE19D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2436499"/>
              <a:ext cx="184150" cy="992188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16" y="0"/>
                </a:cxn>
                <a:cxn ang="0">
                  <a:pos x="112" y="625"/>
                </a:cxn>
                <a:cxn ang="0">
                  <a:pos x="0" y="561"/>
                </a:cxn>
                <a:cxn ang="0">
                  <a:pos x="0" y="66"/>
                </a:cxn>
              </a:cxnLst>
              <a:rect l="0" t="0" r="r" b="b"/>
              <a:pathLst>
                <a:path w="116" h="625">
                  <a:moveTo>
                    <a:pt x="0" y="66"/>
                  </a:moveTo>
                  <a:lnTo>
                    <a:pt x="116" y="0"/>
                  </a:lnTo>
                  <a:lnTo>
                    <a:pt x="112" y="625"/>
                  </a:lnTo>
                  <a:lnTo>
                    <a:pt x="0" y="561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2948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4">
            <a:extLst>
              <a:ext uri="{FF2B5EF4-FFF2-40B4-BE49-F238E27FC236}">
                <a16:creationId xmlns:a16="http://schemas.microsoft.com/office/drawing/2014/main" id="{A5B420F9-88B0-4262-B0BF-6205BCDAA99E}"/>
              </a:ext>
            </a:extLst>
          </p:cNvPr>
          <p:cNvGrpSpPr/>
          <p:nvPr/>
        </p:nvGrpSpPr>
        <p:grpSpPr>
          <a:xfrm>
            <a:off x="3333751" y="2976521"/>
            <a:ext cx="1809751" cy="2095500"/>
            <a:chOff x="2500313" y="2150749"/>
            <a:chExt cx="1357313" cy="1571625"/>
          </a:xfrm>
        </p:grpSpPr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D4F535FA-DFC3-4A88-AF99-62532F56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2150749"/>
              <a:ext cx="1357313" cy="1571625"/>
            </a:xfrm>
            <a:custGeom>
              <a:avLst/>
              <a:gdLst/>
              <a:ahLst/>
              <a:cxnLst>
                <a:cxn ang="0">
                  <a:pos x="429" y="0"/>
                </a:cxn>
                <a:cxn ang="0">
                  <a:pos x="0" y="246"/>
                </a:cxn>
                <a:cxn ang="0">
                  <a:pos x="0" y="741"/>
                </a:cxn>
                <a:cxn ang="0">
                  <a:pos x="429" y="990"/>
                </a:cxn>
                <a:cxn ang="0">
                  <a:pos x="855" y="741"/>
                </a:cxn>
                <a:cxn ang="0">
                  <a:pos x="855" y="246"/>
                </a:cxn>
                <a:cxn ang="0">
                  <a:pos x="429" y="0"/>
                </a:cxn>
              </a:cxnLst>
              <a:rect l="0" t="0" r="r" b="b"/>
              <a:pathLst>
                <a:path w="855" h="990">
                  <a:moveTo>
                    <a:pt x="429" y="0"/>
                  </a:moveTo>
                  <a:lnTo>
                    <a:pt x="0" y="246"/>
                  </a:lnTo>
                  <a:lnTo>
                    <a:pt x="0" y="741"/>
                  </a:lnTo>
                  <a:lnTo>
                    <a:pt x="429" y="990"/>
                  </a:lnTo>
                  <a:lnTo>
                    <a:pt x="855" y="741"/>
                  </a:lnTo>
                  <a:lnTo>
                    <a:pt x="855" y="24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83A2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E221466-EC3C-477B-B6FA-BFF58DBFF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6" y="2436499"/>
              <a:ext cx="184150" cy="992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25"/>
                </a:cxn>
                <a:cxn ang="0">
                  <a:pos x="116" y="561"/>
                </a:cxn>
                <a:cxn ang="0">
                  <a:pos x="116" y="66"/>
                </a:cxn>
                <a:cxn ang="0">
                  <a:pos x="0" y="0"/>
                </a:cxn>
              </a:cxnLst>
              <a:rect l="0" t="0" r="r" b="b"/>
              <a:pathLst>
                <a:path w="116" h="625">
                  <a:moveTo>
                    <a:pt x="0" y="0"/>
                  </a:moveTo>
                  <a:lnTo>
                    <a:pt x="5" y="625"/>
                  </a:lnTo>
                  <a:lnTo>
                    <a:pt x="116" y="561"/>
                  </a:lnTo>
                  <a:lnTo>
                    <a:pt x="11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86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Freeform 118">
            <a:extLst>
              <a:ext uri="{FF2B5EF4-FFF2-40B4-BE49-F238E27FC236}">
                <a16:creationId xmlns:a16="http://schemas.microsoft.com/office/drawing/2014/main" id="{3BEB37D2-CA99-4687-A5A9-7E471AFA3E35}"/>
              </a:ext>
            </a:extLst>
          </p:cNvPr>
          <p:cNvSpPr>
            <a:spLocks noEditPoints="1"/>
          </p:cNvSpPr>
          <p:nvPr/>
        </p:nvSpPr>
        <p:spPr bwMode="auto">
          <a:xfrm>
            <a:off x="4856851" y="5343618"/>
            <a:ext cx="628331" cy="611463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4059225F-497C-49BE-A3E2-280980885408}"/>
              </a:ext>
            </a:extLst>
          </p:cNvPr>
          <p:cNvSpPr>
            <a:spLocks/>
          </p:cNvSpPr>
          <p:nvPr/>
        </p:nvSpPr>
        <p:spPr bwMode="auto">
          <a:xfrm>
            <a:off x="5336376" y="3139586"/>
            <a:ext cx="1527717" cy="1765136"/>
          </a:xfrm>
          <a:custGeom>
            <a:avLst/>
            <a:gdLst/>
            <a:ahLst/>
            <a:cxnLst>
              <a:cxn ang="0">
                <a:pos x="592" y="170"/>
              </a:cxn>
              <a:cxn ang="0">
                <a:pos x="592" y="511"/>
              </a:cxn>
              <a:cxn ang="0">
                <a:pos x="296" y="684"/>
              </a:cxn>
              <a:cxn ang="0">
                <a:pos x="0" y="511"/>
              </a:cxn>
              <a:cxn ang="0">
                <a:pos x="0" y="170"/>
              </a:cxn>
              <a:cxn ang="0">
                <a:pos x="296" y="0"/>
              </a:cxn>
              <a:cxn ang="0">
                <a:pos x="592" y="170"/>
              </a:cxn>
            </a:cxnLst>
            <a:rect l="0" t="0" r="r" b="b"/>
            <a:pathLst>
              <a:path w="592" h="684">
                <a:moveTo>
                  <a:pt x="592" y="170"/>
                </a:moveTo>
                <a:lnTo>
                  <a:pt x="592" y="511"/>
                </a:lnTo>
                <a:lnTo>
                  <a:pt x="296" y="684"/>
                </a:lnTo>
                <a:lnTo>
                  <a:pt x="0" y="511"/>
                </a:lnTo>
                <a:lnTo>
                  <a:pt x="0" y="170"/>
                </a:lnTo>
                <a:lnTo>
                  <a:pt x="296" y="0"/>
                </a:lnTo>
                <a:lnTo>
                  <a:pt x="592" y="1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642B5C2D-616B-414D-A37B-9C7C2DAEEB06}"/>
              </a:ext>
            </a:extLst>
          </p:cNvPr>
          <p:cNvSpPr txBox="1">
            <a:spLocks/>
          </p:cNvSpPr>
          <p:nvPr/>
        </p:nvSpPr>
        <p:spPr>
          <a:xfrm>
            <a:off x="2266864" y="1897969"/>
            <a:ext cx="1781630" cy="10215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94B47D8C-96E8-4A0F-9999-7A16CECF8C3C}"/>
              </a:ext>
            </a:extLst>
          </p:cNvPr>
          <p:cNvSpPr txBox="1">
            <a:spLocks/>
          </p:cNvSpPr>
          <p:nvPr/>
        </p:nvSpPr>
        <p:spPr>
          <a:xfrm>
            <a:off x="8158325" y="1981982"/>
            <a:ext cx="2240401" cy="6647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Collection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35C9409C-4C48-44B7-93E3-E72E1F6CC3AA}"/>
              </a:ext>
            </a:extLst>
          </p:cNvPr>
          <p:cNvSpPr txBox="1">
            <a:spLocks/>
          </p:cNvSpPr>
          <p:nvPr/>
        </p:nvSpPr>
        <p:spPr>
          <a:xfrm>
            <a:off x="1143000" y="3699384"/>
            <a:ext cx="1978477" cy="664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DD9DA93-C3D0-42E2-8377-DC42FCDAFBF4}"/>
              </a:ext>
            </a:extLst>
          </p:cNvPr>
          <p:cNvSpPr txBox="1">
            <a:spLocks/>
          </p:cNvSpPr>
          <p:nvPr/>
        </p:nvSpPr>
        <p:spPr>
          <a:xfrm>
            <a:off x="9116266" y="3775333"/>
            <a:ext cx="1560287" cy="4431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GUI Design Framework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8BA415F1-9F0B-4607-B76B-7DC007476924}"/>
              </a:ext>
            </a:extLst>
          </p:cNvPr>
          <p:cNvSpPr txBox="1">
            <a:spLocks/>
          </p:cNvSpPr>
          <p:nvPr/>
        </p:nvSpPr>
        <p:spPr>
          <a:xfrm>
            <a:off x="1808094" y="5492392"/>
            <a:ext cx="2240400" cy="4431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Predictive analytics for win probability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EE7D83BC-BCBF-4D6A-BF58-E022167C161A}"/>
              </a:ext>
            </a:extLst>
          </p:cNvPr>
          <p:cNvSpPr txBox="1">
            <a:spLocks/>
          </p:cNvSpPr>
          <p:nvPr/>
        </p:nvSpPr>
        <p:spPr>
          <a:xfrm>
            <a:off x="8158325" y="5270793"/>
            <a:ext cx="2240401" cy="664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Descriptive Analytics for player Stats</a:t>
            </a: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7E0C8862-45FD-4337-9FBE-8A6A12213448}"/>
              </a:ext>
            </a:extLst>
          </p:cNvPr>
          <p:cNvSpPr>
            <a:spLocks noEditPoints="1"/>
          </p:cNvSpPr>
          <p:nvPr/>
        </p:nvSpPr>
        <p:spPr bwMode="auto">
          <a:xfrm>
            <a:off x="6832172" y="5262560"/>
            <a:ext cx="413607" cy="747883"/>
          </a:xfrm>
          <a:custGeom>
            <a:avLst/>
            <a:gdLst>
              <a:gd name="T0" fmla="*/ 782 w 1563"/>
              <a:gd name="T1" fmla="*/ 703 h 2823"/>
              <a:gd name="T2" fmla="*/ 782 w 1563"/>
              <a:gd name="T3" fmla="*/ 703 h 2823"/>
              <a:gd name="T4" fmla="*/ 1125 w 1563"/>
              <a:gd name="T5" fmla="*/ 352 h 2823"/>
              <a:gd name="T6" fmla="*/ 782 w 1563"/>
              <a:gd name="T7" fmla="*/ 0 h 2823"/>
              <a:gd name="T8" fmla="*/ 439 w 1563"/>
              <a:gd name="T9" fmla="*/ 352 h 2823"/>
              <a:gd name="T10" fmla="*/ 782 w 1563"/>
              <a:gd name="T11" fmla="*/ 703 h 2823"/>
              <a:gd name="T12" fmla="*/ 1220 w 1563"/>
              <a:gd name="T13" fmla="*/ 779 h 2823"/>
              <a:gd name="T14" fmla="*/ 1220 w 1563"/>
              <a:gd name="T15" fmla="*/ 779 h 2823"/>
              <a:gd name="T16" fmla="*/ 344 w 1563"/>
              <a:gd name="T17" fmla="*/ 779 h 2823"/>
              <a:gd name="T18" fmla="*/ 0 w 1563"/>
              <a:gd name="T19" fmla="*/ 1131 h 2823"/>
              <a:gd name="T20" fmla="*/ 0 w 1563"/>
              <a:gd name="T21" fmla="*/ 2283 h 2823"/>
              <a:gd name="T22" fmla="*/ 150 w 1563"/>
              <a:gd name="T23" fmla="*/ 2437 h 2823"/>
              <a:gd name="T24" fmla="*/ 300 w 1563"/>
              <a:gd name="T25" fmla="*/ 2283 h 2823"/>
              <a:gd name="T26" fmla="*/ 300 w 1563"/>
              <a:gd name="T27" fmla="*/ 1313 h 2823"/>
              <a:gd name="T28" fmla="*/ 327 w 1563"/>
              <a:gd name="T29" fmla="*/ 1285 h 2823"/>
              <a:gd name="T30" fmla="*/ 355 w 1563"/>
              <a:gd name="T31" fmla="*/ 1313 h 2823"/>
              <a:gd name="T32" fmla="*/ 355 w 1563"/>
              <a:gd name="T33" fmla="*/ 2762 h 2823"/>
              <a:gd name="T34" fmla="*/ 749 w 1563"/>
              <a:gd name="T35" fmla="*/ 2823 h 2823"/>
              <a:gd name="T36" fmla="*/ 749 w 1563"/>
              <a:gd name="T37" fmla="*/ 2458 h 2823"/>
              <a:gd name="T38" fmla="*/ 782 w 1563"/>
              <a:gd name="T39" fmla="*/ 2424 h 2823"/>
              <a:gd name="T40" fmla="*/ 815 w 1563"/>
              <a:gd name="T41" fmla="*/ 2458 h 2823"/>
              <a:gd name="T42" fmla="*/ 815 w 1563"/>
              <a:gd name="T43" fmla="*/ 2823 h 2823"/>
              <a:gd name="T44" fmla="*/ 1209 w 1563"/>
              <a:gd name="T45" fmla="*/ 2762 h 2823"/>
              <a:gd name="T46" fmla="*/ 1209 w 1563"/>
              <a:gd name="T47" fmla="*/ 1313 h 2823"/>
              <a:gd name="T48" fmla="*/ 1237 w 1563"/>
              <a:gd name="T49" fmla="*/ 1285 h 2823"/>
              <a:gd name="T50" fmla="*/ 1264 w 1563"/>
              <a:gd name="T51" fmla="*/ 1313 h 2823"/>
              <a:gd name="T52" fmla="*/ 1264 w 1563"/>
              <a:gd name="T53" fmla="*/ 2283 h 2823"/>
              <a:gd name="T54" fmla="*/ 1414 w 1563"/>
              <a:gd name="T55" fmla="*/ 2437 h 2823"/>
              <a:gd name="T56" fmla="*/ 1563 w 1563"/>
              <a:gd name="T57" fmla="*/ 2283 h 2823"/>
              <a:gd name="T58" fmla="*/ 1563 w 1563"/>
              <a:gd name="T59" fmla="*/ 1131 h 2823"/>
              <a:gd name="T60" fmla="*/ 1220 w 1563"/>
              <a:gd name="T61" fmla="*/ 779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63" h="2823">
                <a:moveTo>
                  <a:pt x="782" y="703"/>
                </a:moveTo>
                <a:lnTo>
                  <a:pt x="782" y="703"/>
                </a:lnTo>
                <a:cubicBezTo>
                  <a:pt x="971" y="703"/>
                  <a:pt x="1125" y="546"/>
                  <a:pt x="1125" y="352"/>
                </a:cubicBezTo>
                <a:cubicBezTo>
                  <a:pt x="1125" y="158"/>
                  <a:pt x="971" y="0"/>
                  <a:pt x="782" y="0"/>
                </a:cubicBezTo>
                <a:cubicBezTo>
                  <a:pt x="592" y="0"/>
                  <a:pt x="439" y="158"/>
                  <a:pt x="439" y="352"/>
                </a:cubicBezTo>
                <a:cubicBezTo>
                  <a:pt x="439" y="546"/>
                  <a:pt x="592" y="703"/>
                  <a:pt x="782" y="703"/>
                </a:cubicBezTo>
                <a:close/>
                <a:moveTo>
                  <a:pt x="1220" y="779"/>
                </a:moveTo>
                <a:lnTo>
                  <a:pt x="1220" y="779"/>
                </a:lnTo>
                <a:lnTo>
                  <a:pt x="344" y="779"/>
                </a:lnTo>
                <a:cubicBezTo>
                  <a:pt x="154" y="779"/>
                  <a:pt x="0" y="937"/>
                  <a:pt x="0" y="1131"/>
                </a:cubicBezTo>
                <a:lnTo>
                  <a:pt x="0" y="2283"/>
                </a:lnTo>
                <a:cubicBezTo>
                  <a:pt x="0" y="2368"/>
                  <a:pt x="67" y="2437"/>
                  <a:pt x="150" y="2437"/>
                </a:cubicBezTo>
                <a:cubicBezTo>
                  <a:pt x="233" y="2437"/>
                  <a:pt x="300" y="2368"/>
                  <a:pt x="300" y="2283"/>
                </a:cubicBezTo>
                <a:lnTo>
                  <a:pt x="300" y="1313"/>
                </a:lnTo>
                <a:cubicBezTo>
                  <a:pt x="300" y="1298"/>
                  <a:pt x="312" y="1285"/>
                  <a:pt x="327" y="1285"/>
                </a:cubicBezTo>
                <a:cubicBezTo>
                  <a:pt x="343" y="1285"/>
                  <a:pt x="355" y="1298"/>
                  <a:pt x="355" y="1313"/>
                </a:cubicBezTo>
                <a:lnTo>
                  <a:pt x="355" y="2762"/>
                </a:lnTo>
                <a:cubicBezTo>
                  <a:pt x="480" y="2799"/>
                  <a:pt x="612" y="2820"/>
                  <a:pt x="749" y="2823"/>
                </a:cubicBezTo>
                <a:lnTo>
                  <a:pt x="749" y="2458"/>
                </a:lnTo>
                <a:cubicBezTo>
                  <a:pt x="749" y="2440"/>
                  <a:pt x="764" y="2424"/>
                  <a:pt x="782" y="2424"/>
                </a:cubicBezTo>
                <a:cubicBezTo>
                  <a:pt x="800" y="2424"/>
                  <a:pt x="815" y="2440"/>
                  <a:pt x="815" y="2458"/>
                </a:cubicBezTo>
                <a:lnTo>
                  <a:pt x="815" y="2823"/>
                </a:lnTo>
                <a:cubicBezTo>
                  <a:pt x="952" y="2820"/>
                  <a:pt x="1084" y="2799"/>
                  <a:pt x="1209" y="2762"/>
                </a:cubicBezTo>
                <a:lnTo>
                  <a:pt x="1209" y="1313"/>
                </a:lnTo>
                <a:cubicBezTo>
                  <a:pt x="1209" y="1298"/>
                  <a:pt x="1221" y="1285"/>
                  <a:pt x="1237" y="1285"/>
                </a:cubicBezTo>
                <a:cubicBezTo>
                  <a:pt x="1252" y="1285"/>
                  <a:pt x="1264" y="1298"/>
                  <a:pt x="1264" y="1313"/>
                </a:cubicBezTo>
                <a:lnTo>
                  <a:pt x="1264" y="2283"/>
                </a:lnTo>
                <a:cubicBezTo>
                  <a:pt x="1264" y="2368"/>
                  <a:pt x="1331" y="2437"/>
                  <a:pt x="1414" y="2437"/>
                </a:cubicBezTo>
                <a:cubicBezTo>
                  <a:pt x="1497" y="2437"/>
                  <a:pt x="1563" y="2368"/>
                  <a:pt x="1563" y="2283"/>
                </a:cubicBezTo>
                <a:lnTo>
                  <a:pt x="1563" y="1131"/>
                </a:lnTo>
                <a:cubicBezTo>
                  <a:pt x="1563" y="937"/>
                  <a:pt x="1410" y="779"/>
                  <a:pt x="1220" y="77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1FF2619F-C1DB-4D2F-A12B-7DBA167AEFE3}"/>
              </a:ext>
            </a:extLst>
          </p:cNvPr>
          <p:cNvSpPr>
            <a:spLocks/>
          </p:cNvSpPr>
          <p:nvPr/>
        </p:nvSpPr>
        <p:spPr bwMode="auto">
          <a:xfrm>
            <a:off x="4897969" y="2148036"/>
            <a:ext cx="564706" cy="485290"/>
          </a:xfrm>
          <a:custGeom>
            <a:avLst/>
            <a:gdLst>
              <a:gd name="T0" fmla="*/ 1811 w 2132"/>
              <a:gd name="T1" fmla="*/ 0 h 1832"/>
              <a:gd name="T2" fmla="*/ 1811 w 2132"/>
              <a:gd name="T3" fmla="*/ 0 h 1832"/>
              <a:gd name="T4" fmla="*/ 767 w 2132"/>
              <a:gd name="T5" fmla="*/ 1241 h 1832"/>
              <a:gd name="T6" fmla="*/ 269 w 2132"/>
              <a:gd name="T7" fmla="*/ 823 h 1832"/>
              <a:gd name="T8" fmla="*/ 0 w 2132"/>
              <a:gd name="T9" fmla="*/ 1143 h 1832"/>
              <a:gd name="T10" fmla="*/ 817 w 2132"/>
              <a:gd name="T11" fmla="*/ 1832 h 1832"/>
              <a:gd name="T12" fmla="*/ 2132 w 2132"/>
              <a:gd name="T13" fmla="*/ 270 h 1832"/>
              <a:gd name="T14" fmla="*/ 1811 w 2132"/>
              <a:gd name="T15" fmla="*/ 0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2" h="1832">
                <a:moveTo>
                  <a:pt x="1811" y="0"/>
                </a:moveTo>
                <a:lnTo>
                  <a:pt x="1811" y="0"/>
                </a:lnTo>
                <a:lnTo>
                  <a:pt x="767" y="1241"/>
                </a:lnTo>
                <a:lnTo>
                  <a:pt x="269" y="823"/>
                </a:lnTo>
                <a:lnTo>
                  <a:pt x="0" y="1143"/>
                </a:lnTo>
                <a:lnTo>
                  <a:pt x="817" y="1832"/>
                </a:lnTo>
                <a:lnTo>
                  <a:pt x="2132" y="270"/>
                </a:lnTo>
                <a:lnTo>
                  <a:pt x="181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7298-015E-43B0-9314-2419C3AC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 descr="Blog with solid fill">
            <a:extLst>
              <a:ext uri="{FF2B5EF4-FFF2-40B4-BE49-F238E27FC236}">
                <a16:creationId xmlns:a16="http://schemas.microsoft.com/office/drawing/2014/main" id="{F39B3F3D-2BCE-4705-B6EB-FDEFED73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7683" y="3692677"/>
            <a:ext cx="704088" cy="704088"/>
          </a:xfrm>
          <a:prstGeom prst="rect">
            <a:avLst/>
          </a:prstGeom>
        </p:spPr>
      </p:pic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B46F5B04-375B-49B0-BA37-C57159D0F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2001" y="1929178"/>
            <a:ext cx="914400" cy="914400"/>
          </a:xfrm>
          <a:prstGeom prst="rect">
            <a:avLst/>
          </a:prstGeom>
        </p:spPr>
      </p:pic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77B66C0-3A66-41C5-B226-F2531868EA18}"/>
              </a:ext>
            </a:extLst>
          </p:cNvPr>
          <p:cNvSpPr txBox="1">
            <a:spLocks/>
          </p:cNvSpPr>
          <p:nvPr/>
        </p:nvSpPr>
        <p:spPr>
          <a:xfrm>
            <a:off x="938644" y="3810183"/>
            <a:ext cx="2240400" cy="4431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E2FC0D0-61CB-49D5-B10D-D6A3D2DA92B6}"/>
              </a:ext>
            </a:extLst>
          </p:cNvPr>
          <p:cNvSpPr txBox="1">
            <a:spLocks/>
          </p:cNvSpPr>
          <p:nvPr/>
        </p:nvSpPr>
        <p:spPr>
          <a:xfrm>
            <a:off x="945837" y="3865583"/>
            <a:ext cx="2240400" cy="4431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Descriptive analytics for player rankings</a:t>
            </a:r>
          </a:p>
        </p:txBody>
      </p:sp>
      <p:pic>
        <p:nvPicPr>
          <p:cNvPr id="9" name="Graphic 8" descr="Podium with solid fill">
            <a:extLst>
              <a:ext uri="{FF2B5EF4-FFF2-40B4-BE49-F238E27FC236}">
                <a16:creationId xmlns:a16="http://schemas.microsoft.com/office/drawing/2014/main" id="{ED78A324-52D7-4F8E-8A41-5F32B087F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1016" y="3561779"/>
            <a:ext cx="914400" cy="914400"/>
          </a:xfrm>
          <a:prstGeom prst="rect">
            <a:avLst/>
          </a:prstGeom>
        </p:spPr>
      </p:pic>
      <p:pic>
        <p:nvPicPr>
          <p:cNvPr id="45" name="Graphic 44" descr="Circles with arrows with solid fill">
            <a:extLst>
              <a:ext uri="{FF2B5EF4-FFF2-40B4-BE49-F238E27FC236}">
                <a16:creationId xmlns:a16="http://schemas.microsoft.com/office/drawing/2014/main" id="{40276857-0148-4D37-A68C-6B01325BA0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5109" y="3332542"/>
            <a:ext cx="1361782" cy="1361782"/>
          </a:xfrm>
          <a:prstGeom prst="rect">
            <a:avLst/>
          </a:prstGeom>
        </p:spPr>
      </p:pic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0F95C70-6FB7-40ED-A14E-3F41CAC96990}"/>
              </a:ext>
            </a:extLst>
          </p:cNvPr>
          <p:cNvSpPr txBox="1">
            <a:spLocks/>
          </p:cNvSpPr>
          <p:nvPr/>
        </p:nvSpPr>
        <p:spPr>
          <a:xfrm>
            <a:off x="1346113" y="2020967"/>
            <a:ext cx="2635206" cy="4431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cumin Pr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Implement one-stop website using R-Shiny DSS</a:t>
            </a:r>
          </a:p>
        </p:txBody>
      </p:sp>
    </p:spTree>
    <p:extLst>
      <p:ext uri="{BB962C8B-B14F-4D97-AF65-F5344CB8AC3E}">
        <p14:creationId xmlns:p14="http://schemas.microsoft.com/office/powerpoint/2010/main" val="396002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E436-795C-47FD-934F-6DF99A47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3449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Model Functionality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7298-015E-43B0-9314-2419C3AC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5633-ADE1-46F3-8534-D94A085C6ACF}"/>
              </a:ext>
            </a:extLst>
          </p:cNvPr>
          <p:cNvSpPr txBox="1"/>
          <p:nvPr/>
        </p:nvSpPr>
        <p:spPr>
          <a:xfrm>
            <a:off x="587828" y="2131259"/>
            <a:ext cx="590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Player performances assumed to be at same level as in the preceding years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Prediction based on historical data, not taking into consideration other factors like player longevity, form, injuries, etc.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Analysis restricted to top 50 players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Predictive and descriptive analytics, and an interactive dashboard all in one place – Thanks to R </a:t>
            </a:r>
            <a:r>
              <a:rPr lang="en-US">
                <a:latin typeface="Times New Roman" panose="02020603050405020304" pitchFamily="18" charset="0"/>
              </a:rPr>
              <a:t>and Shiny!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E3007C-686E-4745-9B8D-E29E898718BF}"/>
              </a:ext>
            </a:extLst>
          </p:cNvPr>
          <p:cNvSpPr/>
          <p:nvPr/>
        </p:nvSpPr>
        <p:spPr>
          <a:xfrm>
            <a:off x="7156580" y="2133599"/>
            <a:ext cx="4578218" cy="4315732"/>
          </a:xfrm>
          <a:prstGeom prst="roundRect">
            <a:avLst>
              <a:gd name="adj" fmla="val 1795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60000A9-E0A8-4EDA-BE28-CA78DB952940}"/>
              </a:ext>
            </a:extLst>
          </p:cNvPr>
          <p:cNvSpPr/>
          <p:nvPr/>
        </p:nvSpPr>
        <p:spPr>
          <a:xfrm>
            <a:off x="8167395" y="1917599"/>
            <a:ext cx="2556588" cy="432000"/>
          </a:xfrm>
          <a:prstGeom prst="roundRect">
            <a:avLst/>
          </a:prstGeom>
          <a:solidFill>
            <a:srgbClr val="4472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 Packages Used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A9B518-783A-4197-A097-5A8BAD0051A1}"/>
              </a:ext>
            </a:extLst>
          </p:cNvPr>
          <p:cNvSpPr/>
          <p:nvPr/>
        </p:nvSpPr>
        <p:spPr>
          <a:xfrm>
            <a:off x="7609114" y="2565599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D28D69-91CB-40E5-B650-83CC1A569616}"/>
              </a:ext>
            </a:extLst>
          </p:cNvPr>
          <p:cNvSpPr txBox="1"/>
          <p:nvPr/>
        </p:nvSpPr>
        <p:spPr>
          <a:xfrm>
            <a:off x="7609114" y="2747009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corrplot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3B07E70-2306-4EF0-BA70-B7EF93E1F7AF}"/>
              </a:ext>
            </a:extLst>
          </p:cNvPr>
          <p:cNvSpPr/>
          <p:nvPr/>
        </p:nvSpPr>
        <p:spPr>
          <a:xfrm>
            <a:off x="7609114" y="3512361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17AA68-29CE-4A67-B68A-D75EF960E54E}"/>
              </a:ext>
            </a:extLst>
          </p:cNvPr>
          <p:cNvSpPr txBox="1"/>
          <p:nvPr/>
        </p:nvSpPr>
        <p:spPr>
          <a:xfrm>
            <a:off x="7609114" y="3693771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magick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7AA17A4-78B5-4D13-97ED-455E6B1EB98F}"/>
              </a:ext>
            </a:extLst>
          </p:cNvPr>
          <p:cNvSpPr/>
          <p:nvPr/>
        </p:nvSpPr>
        <p:spPr>
          <a:xfrm>
            <a:off x="7609114" y="4430890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76B2-8149-4FBB-B538-AD5BBEB2C5F2}"/>
              </a:ext>
            </a:extLst>
          </p:cNvPr>
          <p:cNvSpPr txBox="1"/>
          <p:nvPr/>
        </p:nvSpPr>
        <p:spPr>
          <a:xfrm>
            <a:off x="7609114" y="4612300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stringr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7AA3508-4E2D-4D21-B56A-73B11584BA38}"/>
              </a:ext>
            </a:extLst>
          </p:cNvPr>
          <p:cNvSpPr/>
          <p:nvPr/>
        </p:nvSpPr>
        <p:spPr>
          <a:xfrm>
            <a:off x="7609114" y="5377652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C214E9-9D68-4105-AD42-4BD803DCDC83}"/>
              </a:ext>
            </a:extLst>
          </p:cNvPr>
          <p:cNvSpPr txBox="1"/>
          <p:nvPr/>
        </p:nvSpPr>
        <p:spPr>
          <a:xfrm>
            <a:off x="7609114" y="5559062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circilize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646D50F-96D5-42B8-B2A3-083082E643BF}"/>
              </a:ext>
            </a:extLst>
          </p:cNvPr>
          <p:cNvSpPr/>
          <p:nvPr/>
        </p:nvSpPr>
        <p:spPr>
          <a:xfrm>
            <a:off x="9878009" y="2568481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B26D1-7B7D-4E65-9993-9C0F670C5B69}"/>
              </a:ext>
            </a:extLst>
          </p:cNvPr>
          <p:cNvSpPr txBox="1"/>
          <p:nvPr/>
        </p:nvSpPr>
        <p:spPr>
          <a:xfrm>
            <a:off x="9878009" y="2749891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fmsb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54059CD-4C75-4A60-A69D-29DEB534E5C9}"/>
              </a:ext>
            </a:extLst>
          </p:cNvPr>
          <p:cNvSpPr/>
          <p:nvPr/>
        </p:nvSpPr>
        <p:spPr>
          <a:xfrm>
            <a:off x="9878009" y="3515243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95E875-C210-4424-8E46-6A8DCDEC6CEC}"/>
              </a:ext>
            </a:extLst>
          </p:cNvPr>
          <p:cNvSpPr txBox="1"/>
          <p:nvPr/>
        </p:nvSpPr>
        <p:spPr>
          <a:xfrm>
            <a:off x="9878009" y="3696653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ggradar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8BB1440-2470-4510-838F-93FF1FDC3AB6}"/>
              </a:ext>
            </a:extLst>
          </p:cNvPr>
          <p:cNvSpPr/>
          <p:nvPr/>
        </p:nvSpPr>
        <p:spPr>
          <a:xfrm>
            <a:off x="9878009" y="4433772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FFDFE6-55B4-42D9-93EA-379331ABC732}"/>
              </a:ext>
            </a:extLst>
          </p:cNvPr>
          <p:cNvSpPr txBox="1"/>
          <p:nvPr/>
        </p:nvSpPr>
        <p:spPr>
          <a:xfrm>
            <a:off x="9878009" y="4615182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caret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FDDF4E1-4E8F-453F-84A4-DDB2E21C49E8}"/>
              </a:ext>
            </a:extLst>
          </p:cNvPr>
          <p:cNvSpPr/>
          <p:nvPr/>
        </p:nvSpPr>
        <p:spPr>
          <a:xfrm>
            <a:off x="9878009" y="5380534"/>
            <a:ext cx="1455575" cy="746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70E802-72CE-4092-A55D-890FFA056C4A}"/>
              </a:ext>
            </a:extLst>
          </p:cNvPr>
          <p:cNvSpPr txBox="1"/>
          <p:nvPr/>
        </p:nvSpPr>
        <p:spPr>
          <a:xfrm>
            <a:off x="9878009" y="5561944"/>
            <a:ext cx="145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corrplot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5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219C010-EE89-481A-AF21-C27C3EB0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52213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App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70DFD-6DFA-4951-A2AC-7DC1517B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C4F96-16E5-4B49-AA62-405D25E1A97D}"/>
              </a:ext>
            </a:extLst>
          </p:cNvPr>
          <p:cNvSpPr txBox="1"/>
          <p:nvPr/>
        </p:nvSpPr>
        <p:spPr>
          <a:xfrm>
            <a:off x="4724400" y="63521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Tennis ATP Tour Analysis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250C064E-00DC-4A9A-B103-AA813D72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2" y="1643091"/>
            <a:ext cx="10453235" cy="458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1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614F2-DAD9-4B35-8B9C-91275920D558}"/>
              </a:ext>
            </a:extLst>
          </p:cNvPr>
          <p:cNvSpPr/>
          <p:nvPr/>
        </p:nvSpPr>
        <p:spPr>
          <a:xfrm>
            <a:off x="503853" y="2133599"/>
            <a:ext cx="11230945" cy="4315732"/>
          </a:xfrm>
          <a:prstGeom prst="roundRect">
            <a:avLst>
              <a:gd name="adj" fmla="val 17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11825A-247F-4DE5-B982-B4DB894A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52213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Future Scope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413BFD-2F07-49C0-A80A-F8191AA83832}"/>
              </a:ext>
            </a:extLst>
          </p:cNvPr>
          <p:cNvSpPr/>
          <p:nvPr/>
        </p:nvSpPr>
        <p:spPr>
          <a:xfrm>
            <a:off x="3759584" y="1917599"/>
            <a:ext cx="3954367" cy="432000"/>
          </a:xfrm>
          <a:prstGeom prst="roundRect">
            <a:avLst/>
          </a:prstGeom>
          <a:solidFill>
            <a:srgbClr val="4472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Functionality Improvements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3DA68BE-0032-4E98-8E71-E82D12C4B4AB}"/>
              </a:ext>
            </a:extLst>
          </p:cNvPr>
          <p:cNvSpPr/>
          <p:nvPr/>
        </p:nvSpPr>
        <p:spPr>
          <a:xfrm>
            <a:off x="4686883" y="2585432"/>
            <a:ext cx="2944584" cy="17634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9DAFC1-C66C-46CD-8177-4A992FD61E90}"/>
              </a:ext>
            </a:extLst>
          </p:cNvPr>
          <p:cNvSpPr/>
          <p:nvPr/>
        </p:nvSpPr>
        <p:spPr>
          <a:xfrm>
            <a:off x="8545283" y="2547282"/>
            <a:ext cx="2944584" cy="17634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B2AD8AD-05BC-4592-A666-9856EDEFCE9A}"/>
              </a:ext>
            </a:extLst>
          </p:cNvPr>
          <p:cNvSpPr/>
          <p:nvPr/>
        </p:nvSpPr>
        <p:spPr>
          <a:xfrm>
            <a:off x="4719537" y="4506072"/>
            <a:ext cx="2944584" cy="17634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DBC4A6C-EC1B-4806-BD4B-7344C7A825B0}"/>
              </a:ext>
            </a:extLst>
          </p:cNvPr>
          <p:cNvSpPr/>
          <p:nvPr/>
        </p:nvSpPr>
        <p:spPr>
          <a:xfrm>
            <a:off x="8545283" y="4467922"/>
            <a:ext cx="2944584" cy="17634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831A4-F1AA-43DC-97FB-863DCB4CE22C}"/>
              </a:ext>
            </a:extLst>
          </p:cNvPr>
          <p:cNvSpPr txBox="1"/>
          <p:nvPr/>
        </p:nvSpPr>
        <p:spPr>
          <a:xfrm>
            <a:off x="8823545" y="4841819"/>
            <a:ext cx="2317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D6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INTRODUCE FUNCTIONALITY FOR BETTING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CA27C0-615C-4B84-91AD-AE2CCB5F7B39}"/>
              </a:ext>
            </a:extLst>
          </p:cNvPr>
          <p:cNvSpPr txBox="1"/>
          <p:nvPr/>
        </p:nvSpPr>
        <p:spPr>
          <a:xfrm>
            <a:off x="5002567" y="4882109"/>
            <a:ext cx="231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TOURNAMENT WINNER PREDICTIONS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EA65F-DF5F-4591-A6CA-1045D3CE497F}"/>
              </a:ext>
            </a:extLst>
          </p:cNvPr>
          <p:cNvSpPr txBox="1"/>
          <p:nvPr/>
        </p:nvSpPr>
        <p:spPr>
          <a:xfrm>
            <a:off x="8878519" y="2768163"/>
            <a:ext cx="2207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PRECSRIPTIVE ANALYTICS FOR PLAYERS TO STRATEGISE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10F1-BAA6-4589-AC51-7D4E8A8325B2}"/>
              </a:ext>
            </a:extLst>
          </p:cNvPr>
          <p:cNvSpPr txBox="1"/>
          <p:nvPr/>
        </p:nvSpPr>
        <p:spPr>
          <a:xfrm>
            <a:off x="4894746" y="3113207"/>
            <a:ext cx="2528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ADD LIVE SCORES FOR MATCHES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8714-3228-4F16-9014-AE93C67C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CC1D62-EEE1-43D3-A0A2-1FAFC47C3FF8}"/>
              </a:ext>
            </a:extLst>
          </p:cNvPr>
          <p:cNvSpPr/>
          <p:nvPr/>
        </p:nvSpPr>
        <p:spPr>
          <a:xfrm>
            <a:off x="861137" y="2557415"/>
            <a:ext cx="2944584" cy="17634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26ACA5-08ED-41C2-A456-C4FDAEB607A5}"/>
              </a:ext>
            </a:extLst>
          </p:cNvPr>
          <p:cNvSpPr/>
          <p:nvPr/>
        </p:nvSpPr>
        <p:spPr>
          <a:xfrm>
            <a:off x="861137" y="4478055"/>
            <a:ext cx="2944584" cy="17634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2348DA-D50E-4833-99DD-3B3FF20AFC74}"/>
              </a:ext>
            </a:extLst>
          </p:cNvPr>
          <p:cNvSpPr txBox="1"/>
          <p:nvPr/>
        </p:nvSpPr>
        <p:spPr>
          <a:xfrm>
            <a:off x="1154248" y="4995707"/>
            <a:ext cx="2317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D6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STATS FOR DOUBLES 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D6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F4278-97F2-4BE7-8590-EE14CA921692}"/>
              </a:ext>
            </a:extLst>
          </p:cNvPr>
          <p:cNvSpPr txBox="1"/>
          <p:nvPr/>
        </p:nvSpPr>
        <p:spPr>
          <a:xfrm>
            <a:off x="1209222" y="3113207"/>
            <a:ext cx="2207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ADD WOMEN’S TENNIS STATS</a:t>
            </a:r>
          </a:p>
        </p:txBody>
      </p:sp>
    </p:spTree>
    <p:extLst>
      <p:ext uri="{BB962C8B-B14F-4D97-AF65-F5344CB8AC3E}">
        <p14:creationId xmlns:p14="http://schemas.microsoft.com/office/powerpoint/2010/main" val="219848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9C61999-E610-4692-9AB4-B8A7EF7F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4472C4"/>
                </a:solidFill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0879-DBD6-484D-B6B4-8B210F2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E3732-6474-4C56-9A69-E9E122A96CD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995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240</Words>
  <Application>Microsoft Office PowerPoint</Application>
  <PresentationFormat>Widescreen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Roboto Black</vt:lpstr>
      <vt:lpstr>Segoe UI</vt:lpstr>
      <vt:lpstr>Times New Roman</vt:lpstr>
      <vt:lpstr>1_Office Theme</vt:lpstr>
      <vt:lpstr>PowerPoint Presentation</vt:lpstr>
      <vt:lpstr>PowerPoint Presentation</vt:lpstr>
      <vt:lpstr>Agenda</vt:lpstr>
      <vt:lpstr>Business Problem</vt:lpstr>
      <vt:lpstr>Our Methodology</vt:lpstr>
      <vt:lpstr>Model Functionality</vt:lpstr>
      <vt:lpstr>App Walkthrough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Bhargava</dc:creator>
  <cp:lastModifiedBy>Aman Bhargava</cp:lastModifiedBy>
  <cp:revision>5</cp:revision>
  <dcterms:created xsi:type="dcterms:W3CDTF">2021-12-16T15:48:06Z</dcterms:created>
  <dcterms:modified xsi:type="dcterms:W3CDTF">2021-12-18T09:30:35Z</dcterms:modified>
</cp:coreProperties>
</file>